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8" r:id="rId2"/>
    <p:sldId id="270" r:id="rId3"/>
    <p:sldId id="256" r:id="rId4"/>
    <p:sldId id="257" r:id="rId5"/>
    <p:sldId id="271" r:id="rId6"/>
    <p:sldId id="272" r:id="rId7"/>
    <p:sldId id="273" r:id="rId8"/>
    <p:sldId id="274" r:id="rId9"/>
    <p:sldId id="264" r:id="rId10"/>
    <p:sldId id="261" r:id="rId11"/>
    <p:sldId id="259"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47" autoAdjust="0"/>
    <p:restoredTop sz="94660"/>
  </p:normalViewPr>
  <p:slideViewPr>
    <p:cSldViewPr snapToGrid="0">
      <p:cViewPr>
        <p:scale>
          <a:sx n="52" d="100"/>
          <a:sy n="52" d="100"/>
        </p:scale>
        <p:origin x="76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NDVI!$C$1</c:f>
              <c:strCache>
                <c:ptCount val="1"/>
                <c:pt idx="0">
                  <c:v>NDVI_Aqua</c:v>
                </c:pt>
              </c:strCache>
            </c:strRef>
          </c:tx>
          <c:spPr>
            <a:ln w="19050" cap="rnd">
              <a:noFill/>
              <a:round/>
            </a:ln>
            <a:effectLst/>
          </c:spPr>
          <c:marker>
            <c:symbol val="circle"/>
            <c:size val="6"/>
            <c:spPr>
              <a:solidFill>
                <a:schemeClr val="tx1"/>
              </a:solidFill>
              <a:ln w="9525">
                <a:noFill/>
              </a:ln>
              <a:effectLst/>
            </c:spPr>
          </c:marker>
          <c:xVal>
            <c:numRef>
              <c:f>NDVI!$B$2:$B$2121</c:f>
              <c:numCache>
                <c:formatCode>General</c:formatCode>
                <c:ptCount val="2120"/>
                <c:pt idx="0">
                  <c:v>4.9299999999999997E-2</c:v>
                </c:pt>
                <c:pt idx="1">
                  <c:v>6.3E-2</c:v>
                </c:pt>
                <c:pt idx="2">
                  <c:v>7.6700000000000004E-2</c:v>
                </c:pt>
                <c:pt idx="3">
                  <c:v>7.9500000000000001E-2</c:v>
                </c:pt>
                <c:pt idx="4">
                  <c:v>8.2199999999999995E-2</c:v>
                </c:pt>
                <c:pt idx="5">
                  <c:v>0.10680000000000001</c:v>
                </c:pt>
                <c:pt idx="6">
                  <c:v>0.189</c:v>
                </c:pt>
                <c:pt idx="7">
                  <c:v>0.1918</c:v>
                </c:pt>
                <c:pt idx="8">
                  <c:v>0.2329</c:v>
                </c:pt>
                <c:pt idx="9">
                  <c:v>0.2356</c:v>
                </c:pt>
                <c:pt idx="10">
                  <c:v>0.26579999999999998</c:v>
                </c:pt>
                <c:pt idx="11">
                  <c:v>0.26850000000000002</c:v>
                </c:pt>
                <c:pt idx="12">
                  <c:v>0.2712</c:v>
                </c:pt>
                <c:pt idx="13">
                  <c:v>0.27950000000000003</c:v>
                </c:pt>
                <c:pt idx="14">
                  <c:v>0.28220000000000001</c:v>
                </c:pt>
                <c:pt idx="15">
                  <c:v>0.28770000000000001</c:v>
                </c:pt>
                <c:pt idx="16">
                  <c:v>0.32329999999999998</c:v>
                </c:pt>
                <c:pt idx="17">
                  <c:v>0.32600000000000001</c:v>
                </c:pt>
                <c:pt idx="18">
                  <c:v>0.3589</c:v>
                </c:pt>
                <c:pt idx="19">
                  <c:v>0.3836</c:v>
                </c:pt>
                <c:pt idx="20">
                  <c:v>0.4027</c:v>
                </c:pt>
                <c:pt idx="21">
                  <c:v>0.4849</c:v>
                </c:pt>
                <c:pt idx="22">
                  <c:v>0.48770000000000002</c:v>
                </c:pt>
                <c:pt idx="23">
                  <c:v>0.4904</c:v>
                </c:pt>
                <c:pt idx="24">
                  <c:v>0.49590000000000001</c:v>
                </c:pt>
                <c:pt idx="25">
                  <c:v>0.51780000000000004</c:v>
                </c:pt>
                <c:pt idx="26">
                  <c:v>0.52329999999999999</c:v>
                </c:pt>
                <c:pt idx="27">
                  <c:v>0.5726</c:v>
                </c:pt>
                <c:pt idx="28">
                  <c:v>0.58360000000000001</c:v>
                </c:pt>
                <c:pt idx="29">
                  <c:v>0.62470000000000003</c:v>
                </c:pt>
                <c:pt idx="30">
                  <c:v>0.71779999999999999</c:v>
                </c:pt>
                <c:pt idx="31">
                  <c:v>0.7288</c:v>
                </c:pt>
                <c:pt idx="32">
                  <c:v>0.73150000000000004</c:v>
                </c:pt>
                <c:pt idx="33">
                  <c:v>0.73150000000000004</c:v>
                </c:pt>
                <c:pt idx="34">
                  <c:v>0.73699999999999999</c:v>
                </c:pt>
                <c:pt idx="35">
                  <c:v>0.76160000000000005</c:v>
                </c:pt>
                <c:pt idx="36">
                  <c:v>0.77810000000000001</c:v>
                </c:pt>
                <c:pt idx="37">
                  <c:v>0.78359999999999996</c:v>
                </c:pt>
                <c:pt idx="38">
                  <c:v>0.79179999999999995</c:v>
                </c:pt>
                <c:pt idx="39">
                  <c:v>0.79449999999999998</c:v>
                </c:pt>
                <c:pt idx="40">
                  <c:v>0.8</c:v>
                </c:pt>
                <c:pt idx="41">
                  <c:v>0.80549999999999999</c:v>
                </c:pt>
                <c:pt idx="42">
                  <c:v>0.80820000000000003</c:v>
                </c:pt>
                <c:pt idx="43">
                  <c:v>0.81369999999999998</c:v>
                </c:pt>
                <c:pt idx="44">
                  <c:v>0.81640000000000001</c:v>
                </c:pt>
                <c:pt idx="45">
                  <c:v>0.84660000000000002</c:v>
                </c:pt>
                <c:pt idx="46">
                  <c:v>0.8548</c:v>
                </c:pt>
                <c:pt idx="47">
                  <c:v>0.85750000000000004</c:v>
                </c:pt>
                <c:pt idx="48">
                  <c:v>0.86029999999999995</c:v>
                </c:pt>
                <c:pt idx="49">
                  <c:v>0.86850000000000005</c:v>
                </c:pt>
                <c:pt idx="50">
                  <c:v>0.87949999999999995</c:v>
                </c:pt>
                <c:pt idx="51">
                  <c:v>0.89039999999999997</c:v>
                </c:pt>
                <c:pt idx="52">
                  <c:v>0.89859999999999995</c:v>
                </c:pt>
                <c:pt idx="53">
                  <c:v>0.90139999999999998</c:v>
                </c:pt>
                <c:pt idx="54">
                  <c:v>0.90959999999999996</c:v>
                </c:pt>
                <c:pt idx="55">
                  <c:v>0.9123</c:v>
                </c:pt>
                <c:pt idx="56">
                  <c:v>0.91779999999999995</c:v>
                </c:pt>
                <c:pt idx="57">
                  <c:v>0.92049999999999998</c:v>
                </c:pt>
                <c:pt idx="58">
                  <c:v>0.95069999999999999</c:v>
                </c:pt>
                <c:pt idx="59">
                  <c:v>0.95069999999999999</c:v>
                </c:pt>
                <c:pt idx="60">
                  <c:v>0.95340000000000003</c:v>
                </c:pt>
                <c:pt idx="61">
                  <c:v>1.0109999999999999</c:v>
                </c:pt>
                <c:pt idx="62">
                  <c:v>1.0192000000000001</c:v>
                </c:pt>
                <c:pt idx="63">
                  <c:v>1.0767</c:v>
                </c:pt>
                <c:pt idx="64">
                  <c:v>1.0794999999999999</c:v>
                </c:pt>
                <c:pt idx="65">
                  <c:v>1.1233</c:v>
                </c:pt>
                <c:pt idx="66">
                  <c:v>1.1425000000000001</c:v>
                </c:pt>
                <c:pt idx="67">
                  <c:v>1.1507000000000001</c:v>
                </c:pt>
                <c:pt idx="68">
                  <c:v>1.2137</c:v>
                </c:pt>
                <c:pt idx="69">
                  <c:v>1.2137</c:v>
                </c:pt>
                <c:pt idx="70">
                  <c:v>1.2219</c:v>
                </c:pt>
                <c:pt idx="71">
                  <c:v>1.2521</c:v>
                </c:pt>
                <c:pt idx="72">
                  <c:v>1.2629999999999999</c:v>
                </c:pt>
                <c:pt idx="73">
                  <c:v>1.2712000000000001</c:v>
                </c:pt>
                <c:pt idx="74">
                  <c:v>1.274</c:v>
                </c:pt>
                <c:pt idx="75">
                  <c:v>1.3013999999999999</c:v>
                </c:pt>
                <c:pt idx="76">
                  <c:v>1.3013999999999999</c:v>
                </c:pt>
                <c:pt idx="77">
                  <c:v>1.3041</c:v>
                </c:pt>
                <c:pt idx="78">
                  <c:v>1.3068</c:v>
                </c:pt>
                <c:pt idx="79">
                  <c:v>1.3096000000000001</c:v>
                </c:pt>
                <c:pt idx="80">
                  <c:v>1.3644000000000001</c:v>
                </c:pt>
                <c:pt idx="81">
                  <c:v>1.3671</c:v>
                </c:pt>
                <c:pt idx="82">
                  <c:v>1.3698999999999999</c:v>
                </c:pt>
                <c:pt idx="83">
                  <c:v>1.3945000000000001</c:v>
                </c:pt>
                <c:pt idx="84">
                  <c:v>1.3973</c:v>
                </c:pt>
                <c:pt idx="85">
                  <c:v>1.5178</c:v>
                </c:pt>
                <c:pt idx="86">
                  <c:v>1.5397000000000001</c:v>
                </c:pt>
                <c:pt idx="87">
                  <c:v>1.5752999999999999</c:v>
                </c:pt>
                <c:pt idx="88">
                  <c:v>1.5918000000000001</c:v>
                </c:pt>
                <c:pt idx="89">
                  <c:v>1.6247</c:v>
                </c:pt>
                <c:pt idx="90">
                  <c:v>1.6466000000000001</c:v>
                </c:pt>
                <c:pt idx="91">
                  <c:v>1.6767000000000001</c:v>
                </c:pt>
                <c:pt idx="92">
                  <c:v>1.6849000000000001</c:v>
                </c:pt>
                <c:pt idx="93">
                  <c:v>1.726</c:v>
                </c:pt>
                <c:pt idx="94">
                  <c:v>1.7726</c:v>
                </c:pt>
                <c:pt idx="95">
                  <c:v>1.8027</c:v>
                </c:pt>
                <c:pt idx="96">
                  <c:v>1.8055000000000001</c:v>
                </c:pt>
                <c:pt idx="97">
                  <c:v>1.8191999999999999</c:v>
                </c:pt>
                <c:pt idx="98">
                  <c:v>1.8219000000000001</c:v>
                </c:pt>
                <c:pt idx="99">
                  <c:v>1.8355999999999999</c:v>
                </c:pt>
                <c:pt idx="100">
                  <c:v>1.8411</c:v>
                </c:pt>
                <c:pt idx="101">
                  <c:v>1.8548</c:v>
                </c:pt>
                <c:pt idx="102">
                  <c:v>1.8603000000000001</c:v>
                </c:pt>
                <c:pt idx="103">
                  <c:v>1.863</c:v>
                </c:pt>
                <c:pt idx="104">
                  <c:v>1.8685</c:v>
                </c:pt>
                <c:pt idx="105">
                  <c:v>1.8712</c:v>
                </c:pt>
                <c:pt idx="106">
                  <c:v>1.8712</c:v>
                </c:pt>
                <c:pt idx="107">
                  <c:v>1.8822000000000001</c:v>
                </c:pt>
                <c:pt idx="108">
                  <c:v>1.8849</c:v>
                </c:pt>
                <c:pt idx="109">
                  <c:v>1.9177999999999999</c:v>
                </c:pt>
                <c:pt idx="110">
                  <c:v>1.9452</c:v>
                </c:pt>
                <c:pt idx="111">
                  <c:v>1.9479</c:v>
                </c:pt>
                <c:pt idx="112">
                  <c:v>1.9589000000000001</c:v>
                </c:pt>
                <c:pt idx="113">
                  <c:v>1.9589000000000001</c:v>
                </c:pt>
                <c:pt idx="114">
                  <c:v>1.9643999999999999</c:v>
                </c:pt>
                <c:pt idx="115">
                  <c:v>1.9836</c:v>
                </c:pt>
                <c:pt idx="116">
                  <c:v>1.9863</c:v>
                </c:pt>
                <c:pt idx="117">
                  <c:v>2.0026999999999999</c:v>
                </c:pt>
                <c:pt idx="118">
                  <c:v>2.0548000000000002</c:v>
                </c:pt>
                <c:pt idx="119">
                  <c:v>2.1534</c:v>
                </c:pt>
                <c:pt idx="120">
                  <c:v>2.1616</c:v>
                </c:pt>
                <c:pt idx="121">
                  <c:v>2.1644000000000001</c:v>
                </c:pt>
                <c:pt idx="122">
                  <c:v>2.1863000000000001</c:v>
                </c:pt>
                <c:pt idx="123">
                  <c:v>2.1890000000000001</c:v>
                </c:pt>
                <c:pt idx="124">
                  <c:v>2.1918000000000002</c:v>
                </c:pt>
                <c:pt idx="125">
                  <c:v>2.2000000000000002</c:v>
                </c:pt>
                <c:pt idx="126">
                  <c:v>2.2164000000000001</c:v>
                </c:pt>
                <c:pt idx="127">
                  <c:v>2.2191999999999998</c:v>
                </c:pt>
                <c:pt idx="128">
                  <c:v>2.2273999999999998</c:v>
                </c:pt>
                <c:pt idx="129">
                  <c:v>2.2492999999999999</c:v>
                </c:pt>
                <c:pt idx="130">
                  <c:v>2.2603</c:v>
                </c:pt>
                <c:pt idx="131">
                  <c:v>2.274</c:v>
                </c:pt>
                <c:pt idx="132">
                  <c:v>2.2904</c:v>
                </c:pt>
                <c:pt idx="133">
                  <c:v>2.2932000000000001</c:v>
                </c:pt>
                <c:pt idx="134">
                  <c:v>2.3014000000000001</c:v>
                </c:pt>
                <c:pt idx="135">
                  <c:v>2.3096000000000001</c:v>
                </c:pt>
                <c:pt idx="136">
                  <c:v>2.3096000000000001</c:v>
                </c:pt>
                <c:pt idx="137">
                  <c:v>2.3944999999999999</c:v>
                </c:pt>
                <c:pt idx="138">
                  <c:v>2.4521000000000002</c:v>
                </c:pt>
                <c:pt idx="139">
                  <c:v>2.4603000000000002</c:v>
                </c:pt>
                <c:pt idx="140">
                  <c:v>2.5396999999999998</c:v>
                </c:pt>
                <c:pt idx="141">
                  <c:v>2.6356000000000002</c:v>
                </c:pt>
                <c:pt idx="142">
                  <c:v>2.6493000000000002</c:v>
                </c:pt>
                <c:pt idx="143">
                  <c:v>2.6547999999999998</c:v>
                </c:pt>
                <c:pt idx="144">
                  <c:v>2.7616000000000001</c:v>
                </c:pt>
                <c:pt idx="145">
                  <c:v>2.7698999999999998</c:v>
                </c:pt>
                <c:pt idx="146">
                  <c:v>2.7945000000000002</c:v>
                </c:pt>
                <c:pt idx="147">
                  <c:v>2.8</c:v>
                </c:pt>
                <c:pt idx="148">
                  <c:v>2.8109999999999999</c:v>
                </c:pt>
                <c:pt idx="149">
                  <c:v>2.8163999999999998</c:v>
                </c:pt>
                <c:pt idx="150">
                  <c:v>2.8191999999999999</c:v>
                </c:pt>
                <c:pt idx="151">
                  <c:v>2.8218999999999999</c:v>
                </c:pt>
                <c:pt idx="152">
                  <c:v>2.8300999999999998</c:v>
                </c:pt>
                <c:pt idx="153">
                  <c:v>2.8574999999999999</c:v>
                </c:pt>
                <c:pt idx="154">
                  <c:v>2.8603000000000001</c:v>
                </c:pt>
                <c:pt idx="155">
                  <c:v>2.863</c:v>
                </c:pt>
                <c:pt idx="156">
                  <c:v>2.8904000000000001</c:v>
                </c:pt>
                <c:pt idx="157">
                  <c:v>2.8986000000000001</c:v>
                </c:pt>
                <c:pt idx="158">
                  <c:v>2.9150999999999998</c:v>
                </c:pt>
                <c:pt idx="159">
                  <c:v>2.9451999999999998</c:v>
                </c:pt>
                <c:pt idx="160">
                  <c:v>2.9479000000000002</c:v>
                </c:pt>
                <c:pt idx="161">
                  <c:v>2.9506999999999999</c:v>
                </c:pt>
                <c:pt idx="162">
                  <c:v>2.9533999999999998</c:v>
                </c:pt>
                <c:pt idx="163">
                  <c:v>2.9615999999999998</c:v>
                </c:pt>
                <c:pt idx="164">
                  <c:v>2.9863</c:v>
                </c:pt>
                <c:pt idx="165">
                  <c:v>3.0247000000000002</c:v>
                </c:pt>
                <c:pt idx="166">
                  <c:v>3.0274000000000001</c:v>
                </c:pt>
                <c:pt idx="167">
                  <c:v>3.0438000000000001</c:v>
                </c:pt>
                <c:pt idx="168">
                  <c:v>3.0466000000000002</c:v>
                </c:pt>
                <c:pt idx="169">
                  <c:v>3.0520999999999998</c:v>
                </c:pt>
                <c:pt idx="170">
                  <c:v>3.0602999999999998</c:v>
                </c:pt>
                <c:pt idx="171">
                  <c:v>3.0931999999999999</c:v>
                </c:pt>
                <c:pt idx="172">
                  <c:v>3.1067999999999998</c:v>
                </c:pt>
                <c:pt idx="173">
                  <c:v>3.1151</c:v>
                </c:pt>
                <c:pt idx="174">
                  <c:v>3.1808000000000001</c:v>
                </c:pt>
                <c:pt idx="175">
                  <c:v>3.1836000000000002</c:v>
                </c:pt>
                <c:pt idx="176">
                  <c:v>3.2027000000000001</c:v>
                </c:pt>
                <c:pt idx="177">
                  <c:v>3.2191999999999998</c:v>
                </c:pt>
                <c:pt idx="178">
                  <c:v>3.2410999999999999</c:v>
                </c:pt>
                <c:pt idx="179">
                  <c:v>3.2465999999999999</c:v>
                </c:pt>
                <c:pt idx="180">
                  <c:v>3.2492999999999999</c:v>
                </c:pt>
                <c:pt idx="181">
                  <c:v>3.2766999999999999</c:v>
                </c:pt>
                <c:pt idx="182">
                  <c:v>3.3205</c:v>
                </c:pt>
                <c:pt idx="183">
                  <c:v>3.3233000000000001</c:v>
                </c:pt>
                <c:pt idx="184">
                  <c:v>3.3616000000000001</c:v>
                </c:pt>
                <c:pt idx="185">
                  <c:v>3.3643999999999998</c:v>
                </c:pt>
                <c:pt idx="186">
                  <c:v>3.3889999999999998</c:v>
                </c:pt>
                <c:pt idx="187">
                  <c:v>3.3917999999999999</c:v>
                </c:pt>
                <c:pt idx="188">
                  <c:v>3.3944999999999999</c:v>
                </c:pt>
                <c:pt idx="189">
                  <c:v>3.3973</c:v>
                </c:pt>
                <c:pt idx="190">
                  <c:v>3.4794999999999998</c:v>
                </c:pt>
                <c:pt idx="191">
                  <c:v>3.4904000000000002</c:v>
                </c:pt>
                <c:pt idx="192">
                  <c:v>3.5205000000000002</c:v>
                </c:pt>
                <c:pt idx="193">
                  <c:v>3.5232999999999999</c:v>
                </c:pt>
                <c:pt idx="194">
                  <c:v>3.5808</c:v>
                </c:pt>
                <c:pt idx="195">
                  <c:v>3.589</c:v>
                </c:pt>
                <c:pt idx="196">
                  <c:v>3.5918000000000001</c:v>
                </c:pt>
                <c:pt idx="197">
                  <c:v>3.6493000000000002</c:v>
                </c:pt>
                <c:pt idx="198">
                  <c:v>3.7040999999999999</c:v>
                </c:pt>
                <c:pt idx="199">
                  <c:v>3.7067999999999999</c:v>
                </c:pt>
                <c:pt idx="200">
                  <c:v>3.7122999999999999</c:v>
                </c:pt>
                <c:pt idx="201">
                  <c:v>3.7122999999999999</c:v>
                </c:pt>
                <c:pt idx="202">
                  <c:v>3.7616000000000001</c:v>
                </c:pt>
                <c:pt idx="203">
                  <c:v>3.7780999999999998</c:v>
                </c:pt>
                <c:pt idx="204">
                  <c:v>3.7835999999999999</c:v>
                </c:pt>
                <c:pt idx="205">
                  <c:v>3.7863000000000002</c:v>
                </c:pt>
                <c:pt idx="206">
                  <c:v>3.7890000000000001</c:v>
                </c:pt>
                <c:pt idx="207">
                  <c:v>3.7945000000000002</c:v>
                </c:pt>
                <c:pt idx="208">
                  <c:v>3.7972999999999999</c:v>
                </c:pt>
                <c:pt idx="209">
                  <c:v>3.8</c:v>
                </c:pt>
                <c:pt idx="210">
                  <c:v>3.8</c:v>
                </c:pt>
                <c:pt idx="211">
                  <c:v>3.8027000000000002</c:v>
                </c:pt>
                <c:pt idx="212">
                  <c:v>3.8054999999999999</c:v>
                </c:pt>
                <c:pt idx="213">
                  <c:v>3.8081999999999998</c:v>
                </c:pt>
                <c:pt idx="214">
                  <c:v>3.8300999999999998</c:v>
                </c:pt>
                <c:pt idx="215">
                  <c:v>3.863</c:v>
                </c:pt>
                <c:pt idx="216">
                  <c:v>3.8658000000000001</c:v>
                </c:pt>
                <c:pt idx="217">
                  <c:v>3.8685</c:v>
                </c:pt>
                <c:pt idx="218">
                  <c:v>3.8712</c:v>
                </c:pt>
                <c:pt idx="219">
                  <c:v>3.8849</c:v>
                </c:pt>
                <c:pt idx="220">
                  <c:v>3.8877000000000002</c:v>
                </c:pt>
                <c:pt idx="221">
                  <c:v>3.8877000000000002</c:v>
                </c:pt>
                <c:pt idx="222">
                  <c:v>3.9260000000000002</c:v>
                </c:pt>
                <c:pt idx="223">
                  <c:v>3.9287999999999998</c:v>
                </c:pt>
                <c:pt idx="224">
                  <c:v>3.9369999999999998</c:v>
                </c:pt>
                <c:pt idx="225">
                  <c:v>3.9561999999999999</c:v>
                </c:pt>
                <c:pt idx="226">
                  <c:v>3.9588999999999999</c:v>
                </c:pt>
                <c:pt idx="227">
                  <c:v>3.9670999999999998</c:v>
                </c:pt>
                <c:pt idx="228">
                  <c:v>3.9944999999999999</c:v>
                </c:pt>
                <c:pt idx="229">
                  <c:v>4.0054999999999996</c:v>
                </c:pt>
                <c:pt idx="230">
                  <c:v>4.0137</c:v>
                </c:pt>
                <c:pt idx="231">
                  <c:v>4.0164</c:v>
                </c:pt>
                <c:pt idx="232">
                  <c:v>4.0191999999999997</c:v>
                </c:pt>
                <c:pt idx="233">
                  <c:v>4.0191999999999997</c:v>
                </c:pt>
                <c:pt idx="234">
                  <c:v>4.0301</c:v>
                </c:pt>
                <c:pt idx="235">
                  <c:v>4.0355999999999996</c:v>
                </c:pt>
                <c:pt idx="236">
                  <c:v>4.0384000000000002</c:v>
                </c:pt>
                <c:pt idx="237">
                  <c:v>4.1643999999999997</c:v>
                </c:pt>
                <c:pt idx="238">
                  <c:v>4.1807999999999996</c:v>
                </c:pt>
                <c:pt idx="239">
                  <c:v>4.2054999999999998</c:v>
                </c:pt>
                <c:pt idx="240">
                  <c:v>4.2137000000000002</c:v>
                </c:pt>
                <c:pt idx="241">
                  <c:v>4.2218999999999998</c:v>
                </c:pt>
                <c:pt idx="242">
                  <c:v>4.2247000000000003</c:v>
                </c:pt>
                <c:pt idx="243">
                  <c:v>4.2274000000000003</c:v>
                </c:pt>
                <c:pt idx="244">
                  <c:v>4.2411000000000003</c:v>
                </c:pt>
                <c:pt idx="245">
                  <c:v>4.2438000000000002</c:v>
                </c:pt>
                <c:pt idx="246">
                  <c:v>4.2575000000000003</c:v>
                </c:pt>
                <c:pt idx="247">
                  <c:v>4.2603</c:v>
                </c:pt>
                <c:pt idx="248">
                  <c:v>4.2931999999999997</c:v>
                </c:pt>
                <c:pt idx="249">
                  <c:v>4.2958999999999996</c:v>
                </c:pt>
                <c:pt idx="250">
                  <c:v>4.2986000000000004</c:v>
                </c:pt>
                <c:pt idx="251">
                  <c:v>4.3151000000000002</c:v>
                </c:pt>
                <c:pt idx="252">
                  <c:v>4.3506999999999998</c:v>
                </c:pt>
                <c:pt idx="253">
                  <c:v>4.3726000000000003</c:v>
                </c:pt>
                <c:pt idx="254">
                  <c:v>4.3973000000000004</c:v>
                </c:pt>
                <c:pt idx="255">
                  <c:v>4.4410999999999996</c:v>
                </c:pt>
                <c:pt idx="256">
                  <c:v>4.4466000000000001</c:v>
                </c:pt>
                <c:pt idx="257">
                  <c:v>4.4520999999999997</c:v>
                </c:pt>
                <c:pt idx="258">
                  <c:v>4.4547999999999996</c:v>
                </c:pt>
                <c:pt idx="259">
                  <c:v>4.4603000000000002</c:v>
                </c:pt>
                <c:pt idx="260">
                  <c:v>4.5259999999999998</c:v>
                </c:pt>
                <c:pt idx="261">
                  <c:v>4.5342000000000002</c:v>
                </c:pt>
                <c:pt idx="262">
                  <c:v>4.7342000000000004</c:v>
                </c:pt>
                <c:pt idx="263">
                  <c:v>4.7752999999999997</c:v>
                </c:pt>
                <c:pt idx="264">
                  <c:v>4.7781000000000002</c:v>
                </c:pt>
                <c:pt idx="265">
                  <c:v>4.7808000000000002</c:v>
                </c:pt>
                <c:pt idx="266">
                  <c:v>4.7835999999999999</c:v>
                </c:pt>
                <c:pt idx="267">
                  <c:v>4.8136999999999999</c:v>
                </c:pt>
                <c:pt idx="268">
                  <c:v>4.8163999999999998</c:v>
                </c:pt>
                <c:pt idx="269">
                  <c:v>4.8192000000000004</c:v>
                </c:pt>
                <c:pt idx="270">
                  <c:v>4.8273999999999999</c:v>
                </c:pt>
                <c:pt idx="271">
                  <c:v>4.8300999999999998</c:v>
                </c:pt>
                <c:pt idx="272">
                  <c:v>4.8329000000000004</c:v>
                </c:pt>
                <c:pt idx="273">
                  <c:v>4.8465999999999996</c:v>
                </c:pt>
                <c:pt idx="274">
                  <c:v>4.8493000000000004</c:v>
                </c:pt>
                <c:pt idx="275">
                  <c:v>4.8548</c:v>
                </c:pt>
                <c:pt idx="276">
                  <c:v>4.8630000000000004</c:v>
                </c:pt>
                <c:pt idx="277">
                  <c:v>4.8685</c:v>
                </c:pt>
                <c:pt idx="278">
                  <c:v>4.8712</c:v>
                </c:pt>
                <c:pt idx="279">
                  <c:v>4.8766999999999996</c:v>
                </c:pt>
                <c:pt idx="280">
                  <c:v>4.8795000000000002</c:v>
                </c:pt>
                <c:pt idx="281">
                  <c:v>4.8822000000000001</c:v>
                </c:pt>
                <c:pt idx="282">
                  <c:v>4.8849</c:v>
                </c:pt>
                <c:pt idx="283">
                  <c:v>4.8903999999999996</c:v>
                </c:pt>
                <c:pt idx="284">
                  <c:v>4.8932000000000002</c:v>
                </c:pt>
                <c:pt idx="285">
                  <c:v>4.9067999999999996</c:v>
                </c:pt>
                <c:pt idx="286">
                  <c:v>4.9096000000000002</c:v>
                </c:pt>
                <c:pt idx="287">
                  <c:v>4.9150999999999998</c:v>
                </c:pt>
                <c:pt idx="288">
                  <c:v>4.9204999999999997</c:v>
                </c:pt>
                <c:pt idx="289">
                  <c:v>4.9233000000000002</c:v>
                </c:pt>
                <c:pt idx="290">
                  <c:v>4.9370000000000003</c:v>
                </c:pt>
                <c:pt idx="291">
                  <c:v>4.9424999999999999</c:v>
                </c:pt>
                <c:pt idx="292">
                  <c:v>4.9781000000000004</c:v>
                </c:pt>
                <c:pt idx="293">
                  <c:v>4.9945000000000004</c:v>
                </c:pt>
                <c:pt idx="294">
                  <c:v>5.0795000000000003</c:v>
                </c:pt>
                <c:pt idx="295">
                  <c:v>5.1040999999999999</c:v>
                </c:pt>
                <c:pt idx="296">
                  <c:v>5.1233000000000004</c:v>
                </c:pt>
                <c:pt idx="297">
                  <c:v>5.1534000000000004</c:v>
                </c:pt>
                <c:pt idx="298">
                  <c:v>5.1562000000000001</c:v>
                </c:pt>
                <c:pt idx="299">
                  <c:v>5.1589</c:v>
                </c:pt>
                <c:pt idx="300">
                  <c:v>5.1589</c:v>
                </c:pt>
                <c:pt idx="301">
                  <c:v>5.1699000000000002</c:v>
                </c:pt>
                <c:pt idx="302">
                  <c:v>5.1753</c:v>
                </c:pt>
                <c:pt idx="303">
                  <c:v>5.1780999999999997</c:v>
                </c:pt>
                <c:pt idx="304">
                  <c:v>5.1863000000000001</c:v>
                </c:pt>
                <c:pt idx="305">
                  <c:v>5.1890000000000001</c:v>
                </c:pt>
                <c:pt idx="306">
                  <c:v>5.1973000000000003</c:v>
                </c:pt>
                <c:pt idx="307">
                  <c:v>5.2274000000000003</c:v>
                </c:pt>
                <c:pt idx="308">
                  <c:v>5.2548000000000004</c:v>
                </c:pt>
                <c:pt idx="309">
                  <c:v>5.2603</c:v>
                </c:pt>
                <c:pt idx="310">
                  <c:v>5.2712000000000003</c:v>
                </c:pt>
                <c:pt idx="311">
                  <c:v>5.274</c:v>
                </c:pt>
                <c:pt idx="312">
                  <c:v>5.2766999999999999</c:v>
                </c:pt>
                <c:pt idx="313">
                  <c:v>5.2877000000000001</c:v>
                </c:pt>
                <c:pt idx="314">
                  <c:v>5.3369999999999997</c:v>
                </c:pt>
                <c:pt idx="315">
                  <c:v>5.3396999999999997</c:v>
                </c:pt>
                <c:pt idx="316">
                  <c:v>5.3506999999999998</c:v>
                </c:pt>
                <c:pt idx="317">
                  <c:v>5.3533999999999997</c:v>
                </c:pt>
                <c:pt idx="318">
                  <c:v>5.3780999999999999</c:v>
                </c:pt>
                <c:pt idx="319">
                  <c:v>5.3863000000000003</c:v>
                </c:pt>
                <c:pt idx="320">
                  <c:v>5.4246999999999996</c:v>
                </c:pt>
                <c:pt idx="321">
                  <c:v>5.5259999999999998</c:v>
                </c:pt>
                <c:pt idx="322">
                  <c:v>5.5425000000000004</c:v>
                </c:pt>
                <c:pt idx="323">
                  <c:v>5.5781000000000001</c:v>
                </c:pt>
                <c:pt idx="324">
                  <c:v>5.5808</c:v>
                </c:pt>
                <c:pt idx="325">
                  <c:v>5.5972999999999997</c:v>
                </c:pt>
                <c:pt idx="326">
                  <c:v>5.5972999999999997</c:v>
                </c:pt>
                <c:pt idx="327">
                  <c:v>5.6767000000000003</c:v>
                </c:pt>
                <c:pt idx="328">
                  <c:v>5.6904000000000003</c:v>
                </c:pt>
                <c:pt idx="329">
                  <c:v>5.7534000000000001</c:v>
                </c:pt>
                <c:pt idx="330">
                  <c:v>5.7561999999999998</c:v>
                </c:pt>
                <c:pt idx="331">
                  <c:v>5.7588999999999997</c:v>
                </c:pt>
                <c:pt idx="332">
                  <c:v>5.7615999999999996</c:v>
                </c:pt>
                <c:pt idx="333">
                  <c:v>5.7644000000000002</c:v>
                </c:pt>
                <c:pt idx="334">
                  <c:v>5.7671000000000001</c:v>
                </c:pt>
                <c:pt idx="335">
                  <c:v>5.7972999999999999</c:v>
                </c:pt>
                <c:pt idx="336">
                  <c:v>5.8</c:v>
                </c:pt>
                <c:pt idx="337">
                  <c:v>5.8026999999999997</c:v>
                </c:pt>
                <c:pt idx="338">
                  <c:v>5.8055000000000003</c:v>
                </c:pt>
                <c:pt idx="339">
                  <c:v>5.8219000000000003</c:v>
                </c:pt>
                <c:pt idx="340">
                  <c:v>5.8247</c:v>
                </c:pt>
                <c:pt idx="341">
                  <c:v>5.8329000000000004</c:v>
                </c:pt>
                <c:pt idx="342">
                  <c:v>5.8356000000000003</c:v>
                </c:pt>
                <c:pt idx="343">
                  <c:v>5.8630000000000004</c:v>
                </c:pt>
                <c:pt idx="344">
                  <c:v>5.8795000000000002</c:v>
                </c:pt>
                <c:pt idx="345">
                  <c:v>5.8822000000000001</c:v>
                </c:pt>
                <c:pt idx="346">
                  <c:v>5.8903999999999996</c:v>
                </c:pt>
                <c:pt idx="347">
                  <c:v>5.8959000000000001</c:v>
                </c:pt>
                <c:pt idx="348">
                  <c:v>5.8986000000000001</c:v>
                </c:pt>
                <c:pt idx="349">
                  <c:v>5.9013999999999998</c:v>
                </c:pt>
                <c:pt idx="350">
                  <c:v>5.9067999999999996</c:v>
                </c:pt>
                <c:pt idx="351">
                  <c:v>5.9096000000000002</c:v>
                </c:pt>
                <c:pt idx="352">
                  <c:v>5.9123000000000001</c:v>
                </c:pt>
                <c:pt idx="353">
                  <c:v>5.9150999999999998</c:v>
                </c:pt>
                <c:pt idx="354">
                  <c:v>5.9260000000000002</c:v>
                </c:pt>
                <c:pt idx="355">
                  <c:v>5.9370000000000003</c:v>
                </c:pt>
                <c:pt idx="356">
                  <c:v>6.0658000000000003</c:v>
                </c:pt>
                <c:pt idx="357">
                  <c:v>6.0712000000000002</c:v>
                </c:pt>
                <c:pt idx="358">
                  <c:v>6.1096000000000004</c:v>
                </c:pt>
                <c:pt idx="359">
                  <c:v>6.1616</c:v>
                </c:pt>
                <c:pt idx="360">
                  <c:v>6.1699000000000002</c:v>
                </c:pt>
                <c:pt idx="361">
                  <c:v>6.1726000000000001</c:v>
                </c:pt>
                <c:pt idx="362">
                  <c:v>6.1753</c:v>
                </c:pt>
                <c:pt idx="363">
                  <c:v>6.2821999999999996</c:v>
                </c:pt>
                <c:pt idx="364">
                  <c:v>6.2958999999999996</c:v>
                </c:pt>
                <c:pt idx="365">
                  <c:v>6.2986000000000004</c:v>
                </c:pt>
                <c:pt idx="366">
                  <c:v>6.2986000000000004</c:v>
                </c:pt>
                <c:pt idx="367">
                  <c:v>6.3041</c:v>
                </c:pt>
                <c:pt idx="368">
                  <c:v>6.3068</c:v>
                </c:pt>
                <c:pt idx="369">
                  <c:v>6.3288000000000002</c:v>
                </c:pt>
                <c:pt idx="370">
                  <c:v>6.3315000000000001</c:v>
                </c:pt>
                <c:pt idx="371">
                  <c:v>6.3342000000000001</c:v>
                </c:pt>
                <c:pt idx="372">
                  <c:v>6.3369999999999997</c:v>
                </c:pt>
                <c:pt idx="373">
                  <c:v>6.3425000000000002</c:v>
                </c:pt>
                <c:pt idx="374">
                  <c:v>6.3425000000000002</c:v>
                </c:pt>
                <c:pt idx="375">
                  <c:v>6.3616000000000001</c:v>
                </c:pt>
                <c:pt idx="376">
                  <c:v>6.3643999999999998</c:v>
                </c:pt>
                <c:pt idx="377">
                  <c:v>6.3670999999999998</c:v>
                </c:pt>
                <c:pt idx="378">
                  <c:v>6.3699000000000003</c:v>
                </c:pt>
                <c:pt idx="379">
                  <c:v>6.4273999999999996</c:v>
                </c:pt>
                <c:pt idx="380">
                  <c:v>6.4301000000000004</c:v>
                </c:pt>
                <c:pt idx="381">
                  <c:v>6.4301000000000004</c:v>
                </c:pt>
                <c:pt idx="382">
                  <c:v>6.5205000000000002</c:v>
                </c:pt>
                <c:pt idx="383">
                  <c:v>6.5479000000000003</c:v>
                </c:pt>
                <c:pt idx="384">
                  <c:v>6.6493000000000002</c:v>
                </c:pt>
                <c:pt idx="385">
                  <c:v>6.6493000000000002</c:v>
                </c:pt>
                <c:pt idx="386">
                  <c:v>6.7835999999999999</c:v>
                </c:pt>
                <c:pt idx="387">
                  <c:v>6.7862999999999998</c:v>
                </c:pt>
                <c:pt idx="388">
                  <c:v>6.7972999999999999</c:v>
                </c:pt>
                <c:pt idx="389">
                  <c:v>6.8</c:v>
                </c:pt>
                <c:pt idx="390">
                  <c:v>6.8026999999999997</c:v>
                </c:pt>
                <c:pt idx="391">
                  <c:v>6.8082000000000003</c:v>
                </c:pt>
                <c:pt idx="392">
                  <c:v>6.8163999999999998</c:v>
                </c:pt>
                <c:pt idx="393">
                  <c:v>6.8273999999999999</c:v>
                </c:pt>
                <c:pt idx="394">
                  <c:v>6.8300999999999998</c:v>
                </c:pt>
                <c:pt idx="395">
                  <c:v>6.8329000000000004</c:v>
                </c:pt>
                <c:pt idx="396">
                  <c:v>6.8465999999999996</c:v>
                </c:pt>
                <c:pt idx="397">
                  <c:v>6.8630000000000004</c:v>
                </c:pt>
                <c:pt idx="398">
                  <c:v>6.8658000000000001</c:v>
                </c:pt>
                <c:pt idx="399">
                  <c:v>6.8822000000000001</c:v>
                </c:pt>
                <c:pt idx="400">
                  <c:v>6.8876999999999997</c:v>
                </c:pt>
                <c:pt idx="401">
                  <c:v>6.8932000000000002</c:v>
                </c:pt>
                <c:pt idx="402">
                  <c:v>6.8959000000000001</c:v>
                </c:pt>
                <c:pt idx="403">
                  <c:v>7.0274000000000001</c:v>
                </c:pt>
                <c:pt idx="404">
                  <c:v>7.0301</c:v>
                </c:pt>
                <c:pt idx="405">
                  <c:v>7.0629999999999997</c:v>
                </c:pt>
                <c:pt idx="406">
                  <c:v>7.0712000000000002</c:v>
                </c:pt>
                <c:pt idx="407">
                  <c:v>7.1699000000000002</c:v>
                </c:pt>
                <c:pt idx="408">
                  <c:v>7.2110000000000003</c:v>
                </c:pt>
                <c:pt idx="409">
                  <c:v>7.2164000000000001</c:v>
                </c:pt>
                <c:pt idx="410">
                  <c:v>7.2191999999999998</c:v>
                </c:pt>
                <c:pt idx="411">
                  <c:v>7.2191999999999998</c:v>
                </c:pt>
                <c:pt idx="412">
                  <c:v>7.2384000000000004</c:v>
                </c:pt>
                <c:pt idx="413">
                  <c:v>7.2521000000000004</c:v>
                </c:pt>
                <c:pt idx="414">
                  <c:v>7.2575000000000003</c:v>
                </c:pt>
                <c:pt idx="415">
                  <c:v>7.2766999999999999</c:v>
                </c:pt>
                <c:pt idx="416">
                  <c:v>7.2904</c:v>
                </c:pt>
                <c:pt idx="417">
                  <c:v>7.2931999999999997</c:v>
                </c:pt>
                <c:pt idx="418">
                  <c:v>7.3095999999999997</c:v>
                </c:pt>
                <c:pt idx="419">
                  <c:v>7.3151000000000002</c:v>
                </c:pt>
                <c:pt idx="420">
                  <c:v>7.3232999999999997</c:v>
                </c:pt>
                <c:pt idx="421">
                  <c:v>7.3288000000000002</c:v>
                </c:pt>
                <c:pt idx="422">
                  <c:v>7.3479000000000001</c:v>
                </c:pt>
                <c:pt idx="423">
                  <c:v>7.3753000000000002</c:v>
                </c:pt>
                <c:pt idx="424">
                  <c:v>7.3863000000000003</c:v>
                </c:pt>
                <c:pt idx="425">
                  <c:v>7.3890000000000002</c:v>
                </c:pt>
                <c:pt idx="426">
                  <c:v>7.4081999999999999</c:v>
                </c:pt>
                <c:pt idx="427">
                  <c:v>7.4273999999999996</c:v>
                </c:pt>
                <c:pt idx="428">
                  <c:v>7.4466000000000001</c:v>
                </c:pt>
                <c:pt idx="429">
                  <c:v>7.4547999999999996</c:v>
                </c:pt>
                <c:pt idx="430">
                  <c:v>7.5644</c:v>
                </c:pt>
                <c:pt idx="431">
                  <c:v>7.6603000000000003</c:v>
                </c:pt>
                <c:pt idx="432">
                  <c:v>7.6630000000000003</c:v>
                </c:pt>
                <c:pt idx="433">
                  <c:v>7.6795</c:v>
                </c:pt>
                <c:pt idx="434">
                  <c:v>7.6848999999999998</c:v>
                </c:pt>
                <c:pt idx="435">
                  <c:v>7.6877000000000004</c:v>
                </c:pt>
                <c:pt idx="436">
                  <c:v>7.7096</c:v>
                </c:pt>
                <c:pt idx="437">
                  <c:v>7.7122999999999999</c:v>
                </c:pt>
                <c:pt idx="438">
                  <c:v>7.7287999999999997</c:v>
                </c:pt>
                <c:pt idx="439">
                  <c:v>7.7314999999999996</c:v>
                </c:pt>
                <c:pt idx="440">
                  <c:v>7.7342000000000004</c:v>
                </c:pt>
                <c:pt idx="441">
                  <c:v>7.7370000000000001</c:v>
                </c:pt>
                <c:pt idx="442">
                  <c:v>7.7588999999999997</c:v>
                </c:pt>
                <c:pt idx="443">
                  <c:v>7.7889999999999997</c:v>
                </c:pt>
                <c:pt idx="444">
                  <c:v>7.7889999999999997</c:v>
                </c:pt>
                <c:pt idx="445">
                  <c:v>7.7972999999999999</c:v>
                </c:pt>
                <c:pt idx="446">
                  <c:v>7.8</c:v>
                </c:pt>
                <c:pt idx="447">
                  <c:v>7.8109999999999999</c:v>
                </c:pt>
                <c:pt idx="448">
                  <c:v>7.8136999999999999</c:v>
                </c:pt>
                <c:pt idx="449">
                  <c:v>7.8163999999999998</c:v>
                </c:pt>
                <c:pt idx="450">
                  <c:v>7.8247</c:v>
                </c:pt>
                <c:pt idx="451">
                  <c:v>7.8273999999999999</c:v>
                </c:pt>
                <c:pt idx="452">
                  <c:v>7.8384</c:v>
                </c:pt>
                <c:pt idx="453">
                  <c:v>7.8411</c:v>
                </c:pt>
                <c:pt idx="454">
                  <c:v>7.8437999999999999</c:v>
                </c:pt>
                <c:pt idx="455">
                  <c:v>7.8521000000000001</c:v>
                </c:pt>
                <c:pt idx="456">
                  <c:v>7.8574999999999999</c:v>
                </c:pt>
                <c:pt idx="457">
                  <c:v>7.8602999999999996</c:v>
                </c:pt>
                <c:pt idx="458">
                  <c:v>7.8630000000000004</c:v>
                </c:pt>
                <c:pt idx="459">
                  <c:v>7.8712</c:v>
                </c:pt>
                <c:pt idx="460">
                  <c:v>7.8795000000000002</c:v>
                </c:pt>
                <c:pt idx="461">
                  <c:v>7.8822000000000001</c:v>
                </c:pt>
                <c:pt idx="462">
                  <c:v>7.9040999999999997</c:v>
                </c:pt>
                <c:pt idx="463">
                  <c:v>7.9123000000000001</c:v>
                </c:pt>
                <c:pt idx="464">
                  <c:v>7.9204999999999997</c:v>
                </c:pt>
                <c:pt idx="465">
                  <c:v>7.9287999999999998</c:v>
                </c:pt>
                <c:pt idx="466">
                  <c:v>7.9314999999999998</c:v>
                </c:pt>
                <c:pt idx="467">
                  <c:v>7.9588999999999999</c:v>
                </c:pt>
                <c:pt idx="468">
                  <c:v>7.9699</c:v>
                </c:pt>
                <c:pt idx="469">
                  <c:v>7.9889999999999999</c:v>
                </c:pt>
                <c:pt idx="470">
                  <c:v>8</c:v>
                </c:pt>
                <c:pt idx="471">
                  <c:v>8.0164000000000009</c:v>
                </c:pt>
                <c:pt idx="472">
                  <c:v>8.0191999999999997</c:v>
                </c:pt>
                <c:pt idx="473">
                  <c:v>8.0246999999999993</c:v>
                </c:pt>
                <c:pt idx="474">
                  <c:v>8.0356000000000005</c:v>
                </c:pt>
                <c:pt idx="475">
                  <c:v>8.0493000000000006</c:v>
                </c:pt>
                <c:pt idx="476">
                  <c:v>8.0548000000000002</c:v>
                </c:pt>
                <c:pt idx="477">
                  <c:v>8.0602999999999998</c:v>
                </c:pt>
                <c:pt idx="478">
                  <c:v>8.0739999999999998</c:v>
                </c:pt>
                <c:pt idx="479">
                  <c:v>8.0931999999999995</c:v>
                </c:pt>
                <c:pt idx="480">
                  <c:v>8.1259999999999994</c:v>
                </c:pt>
                <c:pt idx="481">
                  <c:v>8.2603000000000009</c:v>
                </c:pt>
                <c:pt idx="482">
                  <c:v>8.2629999999999999</c:v>
                </c:pt>
                <c:pt idx="483">
                  <c:v>8.2766999999999999</c:v>
                </c:pt>
                <c:pt idx="484">
                  <c:v>8.2795000000000005</c:v>
                </c:pt>
                <c:pt idx="485">
                  <c:v>8.2932000000000006</c:v>
                </c:pt>
                <c:pt idx="486">
                  <c:v>8.2958999999999996</c:v>
                </c:pt>
                <c:pt idx="487">
                  <c:v>8.2986000000000004</c:v>
                </c:pt>
                <c:pt idx="488">
                  <c:v>8.3013999999999992</c:v>
                </c:pt>
                <c:pt idx="489">
                  <c:v>8.3260000000000005</c:v>
                </c:pt>
                <c:pt idx="490">
                  <c:v>8.3397000000000006</c:v>
                </c:pt>
                <c:pt idx="491">
                  <c:v>8.3452000000000002</c:v>
                </c:pt>
                <c:pt idx="492">
                  <c:v>8.3534000000000006</c:v>
                </c:pt>
                <c:pt idx="493">
                  <c:v>8.3615999999999993</c:v>
                </c:pt>
                <c:pt idx="494">
                  <c:v>8.3752999999999993</c:v>
                </c:pt>
                <c:pt idx="495">
                  <c:v>8.4192</c:v>
                </c:pt>
                <c:pt idx="496">
                  <c:v>8.4219000000000008</c:v>
                </c:pt>
                <c:pt idx="497">
                  <c:v>8.4246999999999996</c:v>
                </c:pt>
                <c:pt idx="498">
                  <c:v>8.4794999999999998</c:v>
                </c:pt>
                <c:pt idx="499">
                  <c:v>8.5259999999999998</c:v>
                </c:pt>
                <c:pt idx="500">
                  <c:v>8.5890000000000004</c:v>
                </c:pt>
                <c:pt idx="501">
                  <c:v>8.6110000000000007</c:v>
                </c:pt>
                <c:pt idx="502">
                  <c:v>8.6821999999999999</c:v>
                </c:pt>
                <c:pt idx="503">
                  <c:v>8.7260000000000009</c:v>
                </c:pt>
                <c:pt idx="504">
                  <c:v>8.7287999999999997</c:v>
                </c:pt>
                <c:pt idx="505">
                  <c:v>8.7315000000000005</c:v>
                </c:pt>
                <c:pt idx="506">
                  <c:v>8.7533999999999992</c:v>
                </c:pt>
                <c:pt idx="507">
                  <c:v>8.7533999999999992</c:v>
                </c:pt>
                <c:pt idx="508">
                  <c:v>8.7589000000000006</c:v>
                </c:pt>
                <c:pt idx="509">
                  <c:v>8.7670999999999992</c:v>
                </c:pt>
                <c:pt idx="510">
                  <c:v>8.7726000000000006</c:v>
                </c:pt>
                <c:pt idx="511">
                  <c:v>8.7752999999999997</c:v>
                </c:pt>
                <c:pt idx="512">
                  <c:v>8.7889999999999997</c:v>
                </c:pt>
                <c:pt idx="513">
                  <c:v>8.8000000000000007</c:v>
                </c:pt>
                <c:pt idx="514">
                  <c:v>8.8081999999999994</c:v>
                </c:pt>
                <c:pt idx="515">
                  <c:v>8.8384</c:v>
                </c:pt>
                <c:pt idx="516">
                  <c:v>8.8437999999999999</c:v>
                </c:pt>
                <c:pt idx="517">
                  <c:v>8.8466000000000005</c:v>
                </c:pt>
                <c:pt idx="518">
                  <c:v>8.8492999999999995</c:v>
                </c:pt>
                <c:pt idx="519">
                  <c:v>8.8547999999999991</c:v>
                </c:pt>
                <c:pt idx="520">
                  <c:v>8.8574999999999999</c:v>
                </c:pt>
                <c:pt idx="521">
                  <c:v>8.8629999999999995</c:v>
                </c:pt>
                <c:pt idx="522">
                  <c:v>8.8740000000000006</c:v>
                </c:pt>
                <c:pt idx="523">
                  <c:v>8.8821999999999992</c:v>
                </c:pt>
                <c:pt idx="524">
                  <c:v>8.8849</c:v>
                </c:pt>
                <c:pt idx="525">
                  <c:v>8.8849</c:v>
                </c:pt>
                <c:pt idx="526">
                  <c:v>8.8877000000000006</c:v>
                </c:pt>
                <c:pt idx="527">
                  <c:v>8.8903999999999996</c:v>
                </c:pt>
                <c:pt idx="528">
                  <c:v>8.8932000000000002</c:v>
                </c:pt>
                <c:pt idx="529">
                  <c:v>8.9014000000000006</c:v>
                </c:pt>
                <c:pt idx="530">
                  <c:v>8.9095999999999993</c:v>
                </c:pt>
                <c:pt idx="531">
                  <c:v>8.9123000000000001</c:v>
                </c:pt>
                <c:pt idx="532">
                  <c:v>8.9151000000000007</c:v>
                </c:pt>
                <c:pt idx="533">
                  <c:v>8.9288000000000007</c:v>
                </c:pt>
                <c:pt idx="534">
                  <c:v>8.9288000000000007</c:v>
                </c:pt>
                <c:pt idx="535">
                  <c:v>8.9369999999999994</c:v>
                </c:pt>
                <c:pt idx="536">
                  <c:v>8.9425000000000008</c:v>
                </c:pt>
                <c:pt idx="537">
                  <c:v>8.9506999999999994</c:v>
                </c:pt>
                <c:pt idx="538">
                  <c:v>8.9562000000000008</c:v>
                </c:pt>
                <c:pt idx="539">
                  <c:v>8.9616000000000007</c:v>
                </c:pt>
                <c:pt idx="540">
                  <c:v>8.9780999999999995</c:v>
                </c:pt>
                <c:pt idx="541">
                  <c:v>8.9808000000000003</c:v>
                </c:pt>
                <c:pt idx="542">
                  <c:v>9.0767000000000007</c:v>
                </c:pt>
                <c:pt idx="543">
                  <c:v>9.0794999999999995</c:v>
                </c:pt>
                <c:pt idx="544">
                  <c:v>9.2247000000000003</c:v>
                </c:pt>
                <c:pt idx="545">
                  <c:v>9.2273999999999994</c:v>
                </c:pt>
                <c:pt idx="546">
                  <c:v>9.2384000000000004</c:v>
                </c:pt>
                <c:pt idx="547">
                  <c:v>9.2466000000000008</c:v>
                </c:pt>
                <c:pt idx="548">
                  <c:v>9.2492999999999999</c:v>
                </c:pt>
                <c:pt idx="549">
                  <c:v>9.2575000000000003</c:v>
                </c:pt>
                <c:pt idx="550">
                  <c:v>9.2629999999999999</c:v>
                </c:pt>
                <c:pt idx="551">
                  <c:v>9.2684999999999995</c:v>
                </c:pt>
                <c:pt idx="552">
                  <c:v>9.2849000000000004</c:v>
                </c:pt>
                <c:pt idx="553">
                  <c:v>9.3204999999999991</c:v>
                </c:pt>
                <c:pt idx="554">
                  <c:v>9.3232999999999997</c:v>
                </c:pt>
                <c:pt idx="555">
                  <c:v>9.3232999999999997</c:v>
                </c:pt>
                <c:pt idx="556">
                  <c:v>9.3260000000000005</c:v>
                </c:pt>
                <c:pt idx="557">
                  <c:v>9.3341999999999992</c:v>
                </c:pt>
                <c:pt idx="558">
                  <c:v>9.3369999999999997</c:v>
                </c:pt>
                <c:pt idx="559">
                  <c:v>9.3506999999999998</c:v>
                </c:pt>
                <c:pt idx="560">
                  <c:v>9.3561999999999994</c:v>
                </c:pt>
                <c:pt idx="561">
                  <c:v>9.3752999999999993</c:v>
                </c:pt>
                <c:pt idx="562">
                  <c:v>9.4192</c:v>
                </c:pt>
                <c:pt idx="563">
                  <c:v>9.4657999999999998</c:v>
                </c:pt>
                <c:pt idx="564">
                  <c:v>9.5808</c:v>
                </c:pt>
                <c:pt idx="565">
                  <c:v>9.6</c:v>
                </c:pt>
                <c:pt idx="566">
                  <c:v>9.7041000000000004</c:v>
                </c:pt>
                <c:pt idx="567">
                  <c:v>9.7067999999999994</c:v>
                </c:pt>
                <c:pt idx="568">
                  <c:v>9.7424999999999997</c:v>
                </c:pt>
                <c:pt idx="569">
                  <c:v>9.7452000000000005</c:v>
                </c:pt>
                <c:pt idx="570">
                  <c:v>9.7835999999999999</c:v>
                </c:pt>
                <c:pt idx="571">
                  <c:v>9.7944999999999993</c:v>
                </c:pt>
                <c:pt idx="572">
                  <c:v>9.8026999999999997</c:v>
                </c:pt>
                <c:pt idx="573">
                  <c:v>9.8055000000000003</c:v>
                </c:pt>
                <c:pt idx="574">
                  <c:v>9.8055000000000003</c:v>
                </c:pt>
                <c:pt idx="575">
                  <c:v>9.8081999999999994</c:v>
                </c:pt>
                <c:pt idx="576">
                  <c:v>9.8192000000000004</c:v>
                </c:pt>
                <c:pt idx="577">
                  <c:v>9.8274000000000008</c:v>
                </c:pt>
                <c:pt idx="578">
                  <c:v>9.8411000000000008</c:v>
                </c:pt>
                <c:pt idx="579">
                  <c:v>9.8574999999999999</c:v>
                </c:pt>
                <c:pt idx="580">
                  <c:v>9.8603000000000005</c:v>
                </c:pt>
                <c:pt idx="581">
                  <c:v>9.8629999999999995</c:v>
                </c:pt>
                <c:pt idx="582">
                  <c:v>9.8658000000000001</c:v>
                </c:pt>
                <c:pt idx="583">
                  <c:v>9.8712</c:v>
                </c:pt>
                <c:pt idx="584">
                  <c:v>9.8740000000000006</c:v>
                </c:pt>
                <c:pt idx="585">
                  <c:v>9.8795000000000002</c:v>
                </c:pt>
                <c:pt idx="586">
                  <c:v>9.8849</c:v>
                </c:pt>
                <c:pt idx="587">
                  <c:v>9.8903999999999996</c:v>
                </c:pt>
                <c:pt idx="588">
                  <c:v>9.9014000000000006</c:v>
                </c:pt>
                <c:pt idx="589">
                  <c:v>9.9068000000000005</c:v>
                </c:pt>
                <c:pt idx="590">
                  <c:v>9.9177999999999997</c:v>
                </c:pt>
                <c:pt idx="591">
                  <c:v>9.9205000000000005</c:v>
                </c:pt>
                <c:pt idx="592">
                  <c:v>9.9288000000000007</c:v>
                </c:pt>
                <c:pt idx="593">
                  <c:v>9.9397000000000002</c:v>
                </c:pt>
                <c:pt idx="594">
                  <c:v>9.9534000000000002</c:v>
                </c:pt>
                <c:pt idx="595">
                  <c:v>9.9562000000000008</c:v>
                </c:pt>
                <c:pt idx="596">
                  <c:v>9.9588999999999999</c:v>
                </c:pt>
                <c:pt idx="597">
                  <c:v>9.9643999999999995</c:v>
                </c:pt>
                <c:pt idx="598">
                  <c:v>9.9808000000000003</c:v>
                </c:pt>
                <c:pt idx="599">
                  <c:v>9.9808000000000003</c:v>
                </c:pt>
                <c:pt idx="600">
                  <c:v>9.9835999999999991</c:v>
                </c:pt>
                <c:pt idx="601">
                  <c:v>9.9917999999999996</c:v>
                </c:pt>
                <c:pt idx="602">
                  <c:v>9.9945000000000004</c:v>
                </c:pt>
              </c:numCache>
            </c:numRef>
          </c:xVal>
          <c:yVal>
            <c:numRef>
              <c:f>NDVI!$C$2:$C$2121</c:f>
              <c:numCache>
                <c:formatCode>General</c:formatCode>
                <c:ptCount val="2120"/>
                <c:pt idx="0">
                  <c:v>0.41139999999999999</c:v>
                </c:pt>
                <c:pt idx="1">
                  <c:v>0.4299</c:v>
                </c:pt>
                <c:pt idx="2">
                  <c:v>0.42249999999999999</c:v>
                </c:pt>
                <c:pt idx="3">
                  <c:v>0.40839999999999999</c:v>
                </c:pt>
                <c:pt idx="4">
                  <c:v>0.41610000000000003</c:v>
                </c:pt>
                <c:pt idx="5">
                  <c:v>0.43120000000000003</c:v>
                </c:pt>
                <c:pt idx="6">
                  <c:v>0.4158</c:v>
                </c:pt>
                <c:pt idx="7">
                  <c:v>0.4098</c:v>
                </c:pt>
                <c:pt idx="8">
                  <c:v>0.45960000000000001</c:v>
                </c:pt>
                <c:pt idx="9">
                  <c:v>0.47699999999999998</c:v>
                </c:pt>
                <c:pt idx="10">
                  <c:v>0.51870000000000005</c:v>
                </c:pt>
                <c:pt idx="11">
                  <c:v>0.56399999999999995</c:v>
                </c:pt>
                <c:pt idx="12">
                  <c:v>0.52359999999999995</c:v>
                </c:pt>
                <c:pt idx="13">
                  <c:v>0.52700000000000002</c:v>
                </c:pt>
                <c:pt idx="14">
                  <c:v>0.52110000000000001</c:v>
                </c:pt>
                <c:pt idx="15">
                  <c:v>0.53539999999999999</c:v>
                </c:pt>
                <c:pt idx="16">
                  <c:v>0.59009999999999996</c:v>
                </c:pt>
                <c:pt idx="17">
                  <c:v>0.61980000000000002</c:v>
                </c:pt>
                <c:pt idx="18">
                  <c:v>0.71870000000000001</c:v>
                </c:pt>
                <c:pt idx="19">
                  <c:v>0.74050000000000005</c:v>
                </c:pt>
                <c:pt idx="20">
                  <c:v>0.75570000000000004</c:v>
                </c:pt>
                <c:pt idx="21">
                  <c:v>0.74570000000000003</c:v>
                </c:pt>
                <c:pt idx="22">
                  <c:v>0.80420000000000003</c:v>
                </c:pt>
                <c:pt idx="23">
                  <c:v>0.74509999999999998</c:v>
                </c:pt>
                <c:pt idx="24">
                  <c:v>0.73619999999999997</c:v>
                </c:pt>
                <c:pt idx="25">
                  <c:v>0.75219999999999998</c:v>
                </c:pt>
                <c:pt idx="26">
                  <c:v>0.75560000000000005</c:v>
                </c:pt>
                <c:pt idx="27">
                  <c:v>0.74529999999999996</c:v>
                </c:pt>
                <c:pt idx="28">
                  <c:v>0.75849999999999995</c:v>
                </c:pt>
                <c:pt idx="29">
                  <c:v>0.74629999999999996</c:v>
                </c:pt>
                <c:pt idx="30">
                  <c:v>0.72509999999999997</c:v>
                </c:pt>
                <c:pt idx="31">
                  <c:v>0.72199999999999998</c:v>
                </c:pt>
                <c:pt idx="32">
                  <c:v>0.71809999999999996</c:v>
                </c:pt>
                <c:pt idx="33">
                  <c:v>0.71809999999999996</c:v>
                </c:pt>
                <c:pt idx="34">
                  <c:v>0.71179999999999999</c:v>
                </c:pt>
                <c:pt idx="35">
                  <c:v>0.66439999999999999</c:v>
                </c:pt>
                <c:pt idx="36">
                  <c:v>0.65010000000000001</c:v>
                </c:pt>
                <c:pt idx="37">
                  <c:v>0.63849999999999996</c:v>
                </c:pt>
                <c:pt idx="38">
                  <c:v>0.59589999999999999</c:v>
                </c:pt>
                <c:pt idx="39">
                  <c:v>0.63300000000000001</c:v>
                </c:pt>
                <c:pt idx="40">
                  <c:v>0.57589999999999997</c:v>
                </c:pt>
                <c:pt idx="41">
                  <c:v>0.57540000000000002</c:v>
                </c:pt>
                <c:pt idx="42">
                  <c:v>0.55230000000000001</c:v>
                </c:pt>
                <c:pt idx="43">
                  <c:v>0.54500000000000004</c:v>
                </c:pt>
                <c:pt idx="44">
                  <c:v>0.5252</c:v>
                </c:pt>
                <c:pt idx="45">
                  <c:v>0.49490000000000001</c:v>
                </c:pt>
                <c:pt idx="46">
                  <c:v>0.50719999999999998</c:v>
                </c:pt>
                <c:pt idx="47">
                  <c:v>0.52900000000000003</c:v>
                </c:pt>
                <c:pt idx="48">
                  <c:v>0.49380000000000002</c:v>
                </c:pt>
                <c:pt idx="49">
                  <c:v>0.50339999999999996</c:v>
                </c:pt>
                <c:pt idx="50">
                  <c:v>0.48</c:v>
                </c:pt>
                <c:pt idx="51">
                  <c:v>0.48149999999999998</c:v>
                </c:pt>
                <c:pt idx="52">
                  <c:v>0.46710000000000002</c:v>
                </c:pt>
                <c:pt idx="53">
                  <c:v>0.43149999999999999</c:v>
                </c:pt>
                <c:pt idx="54">
                  <c:v>0.48170000000000002</c:v>
                </c:pt>
                <c:pt idx="55">
                  <c:v>0.4672</c:v>
                </c:pt>
                <c:pt idx="56">
                  <c:v>0.46689999999999998</c:v>
                </c:pt>
                <c:pt idx="57">
                  <c:v>0.47499999999999998</c:v>
                </c:pt>
                <c:pt idx="58">
                  <c:v>0.48709999999999998</c:v>
                </c:pt>
                <c:pt idx="59">
                  <c:v>0.48709999999999998</c:v>
                </c:pt>
                <c:pt idx="60">
                  <c:v>0.46429999999999999</c:v>
                </c:pt>
                <c:pt idx="61">
                  <c:v>0.45069999999999999</c:v>
                </c:pt>
                <c:pt idx="62">
                  <c:v>0.45490000000000003</c:v>
                </c:pt>
                <c:pt idx="63">
                  <c:v>0.41930000000000001</c:v>
                </c:pt>
                <c:pt idx="64">
                  <c:v>0.42309999999999998</c:v>
                </c:pt>
                <c:pt idx="65">
                  <c:v>0.41920000000000002</c:v>
                </c:pt>
                <c:pt idx="66">
                  <c:v>0.38950000000000001</c:v>
                </c:pt>
                <c:pt idx="67">
                  <c:v>0.41349999999999998</c:v>
                </c:pt>
                <c:pt idx="68">
                  <c:v>0.39419999999999999</c:v>
                </c:pt>
                <c:pt idx="69">
                  <c:v>0.39419999999999999</c:v>
                </c:pt>
                <c:pt idx="70">
                  <c:v>0.38890000000000002</c:v>
                </c:pt>
                <c:pt idx="71">
                  <c:v>0.3871</c:v>
                </c:pt>
                <c:pt idx="72">
                  <c:v>0.39779999999999999</c:v>
                </c:pt>
                <c:pt idx="73">
                  <c:v>0.40060000000000001</c:v>
                </c:pt>
                <c:pt idx="74">
                  <c:v>0.39679999999999999</c:v>
                </c:pt>
                <c:pt idx="75">
                  <c:v>0.48699999999999999</c:v>
                </c:pt>
                <c:pt idx="76">
                  <c:v>0.48699999999999999</c:v>
                </c:pt>
                <c:pt idx="77">
                  <c:v>0.49180000000000001</c:v>
                </c:pt>
                <c:pt idx="78">
                  <c:v>0.46110000000000001</c:v>
                </c:pt>
                <c:pt idx="79">
                  <c:v>0.47649999999999998</c:v>
                </c:pt>
                <c:pt idx="80">
                  <c:v>0.57540000000000002</c:v>
                </c:pt>
                <c:pt idx="81">
                  <c:v>0.57709999999999995</c:v>
                </c:pt>
                <c:pt idx="82">
                  <c:v>0.5736</c:v>
                </c:pt>
                <c:pt idx="83">
                  <c:v>0.70299999999999996</c:v>
                </c:pt>
                <c:pt idx="84">
                  <c:v>0.71230000000000004</c:v>
                </c:pt>
                <c:pt idx="85">
                  <c:v>0.77149999999999996</c:v>
                </c:pt>
                <c:pt idx="86">
                  <c:v>0.80900000000000005</c:v>
                </c:pt>
                <c:pt idx="87">
                  <c:v>0.78680000000000005</c:v>
                </c:pt>
                <c:pt idx="88">
                  <c:v>0.77949999999999997</c:v>
                </c:pt>
                <c:pt idx="89">
                  <c:v>0.76990000000000003</c:v>
                </c:pt>
                <c:pt idx="90">
                  <c:v>0.79700000000000004</c:v>
                </c:pt>
                <c:pt idx="91">
                  <c:v>0.77749999999999997</c:v>
                </c:pt>
                <c:pt idx="92">
                  <c:v>0.76390000000000002</c:v>
                </c:pt>
                <c:pt idx="93">
                  <c:v>0.75600000000000001</c:v>
                </c:pt>
                <c:pt idx="94">
                  <c:v>0.7077</c:v>
                </c:pt>
                <c:pt idx="95">
                  <c:v>0.65249999999999997</c:v>
                </c:pt>
                <c:pt idx="96">
                  <c:v>0.61850000000000005</c:v>
                </c:pt>
                <c:pt idx="97">
                  <c:v>0.58779999999999999</c:v>
                </c:pt>
                <c:pt idx="98">
                  <c:v>0.57609999999999995</c:v>
                </c:pt>
                <c:pt idx="99">
                  <c:v>0.53210000000000002</c:v>
                </c:pt>
                <c:pt idx="100">
                  <c:v>0.51549999999999996</c:v>
                </c:pt>
                <c:pt idx="101">
                  <c:v>0.51400000000000001</c:v>
                </c:pt>
                <c:pt idx="102">
                  <c:v>0.51370000000000005</c:v>
                </c:pt>
                <c:pt idx="103">
                  <c:v>0.50290000000000001</c:v>
                </c:pt>
                <c:pt idx="104">
                  <c:v>0.50849999999999995</c:v>
                </c:pt>
                <c:pt idx="105">
                  <c:v>0.51839999999999997</c:v>
                </c:pt>
                <c:pt idx="106">
                  <c:v>0.51839999999999997</c:v>
                </c:pt>
                <c:pt idx="107">
                  <c:v>0.49619999999999997</c:v>
                </c:pt>
                <c:pt idx="108">
                  <c:v>0.47860000000000003</c:v>
                </c:pt>
                <c:pt idx="109">
                  <c:v>0.46679999999999999</c:v>
                </c:pt>
                <c:pt idx="110">
                  <c:v>0.44169999999999998</c:v>
                </c:pt>
                <c:pt idx="111">
                  <c:v>0.43919999999999998</c:v>
                </c:pt>
                <c:pt idx="112">
                  <c:v>0.42399999999999999</c:v>
                </c:pt>
                <c:pt idx="113">
                  <c:v>0.42399999999999999</c:v>
                </c:pt>
                <c:pt idx="114">
                  <c:v>0.43480000000000002</c:v>
                </c:pt>
                <c:pt idx="115">
                  <c:v>0.43380000000000002</c:v>
                </c:pt>
                <c:pt idx="116">
                  <c:v>0.43440000000000001</c:v>
                </c:pt>
                <c:pt idx="117">
                  <c:v>0.42099999999999999</c:v>
                </c:pt>
                <c:pt idx="118">
                  <c:v>0.3952</c:v>
                </c:pt>
                <c:pt idx="119">
                  <c:v>0.39410000000000001</c:v>
                </c:pt>
                <c:pt idx="120">
                  <c:v>0.3735</c:v>
                </c:pt>
                <c:pt idx="121">
                  <c:v>0.37469999999999998</c:v>
                </c:pt>
                <c:pt idx="122">
                  <c:v>0.38059999999999999</c:v>
                </c:pt>
                <c:pt idx="123">
                  <c:v>0.37680000000000002</c:v>
                </c:pt>
                <c:pt idx="124">
                  <c:v>0.37759999999999999</c:v>
                </c:pt>
                <c:pt idx="125">
                  <c:v>0.38650000000000001</c:v>
                </c:pt>
                <c:pt idx="126">
                  <c:v>0.39610000000000001</c:v>
                </c:pt>
                <c:pt idx="127">
                  <c:v>0.38919999999999999</c:v>
                </c:pt>
                <c:pt idx="128">
                  <c:v>0.39290000000000003</c:v>
                </c:pt>
                <c:pt idx="129">
                  <c:v>0.39340000000000003</c:v>
                </c:pt>
                <c:pt idx="130">
                  <c:v>0.42449999999999999</c:v>
                </c:pt>
                <c:pt idx="131">
                  <c:v>0.42709999999999998</c:v>
                </c:pt>
                <c:pt idx="132">
                  <c:v>0.45800000000000002</c:v>
                </c:pt>
                <c:pt idx="133">
                  <c:v>0.44900000000000001</c:v>
                </c:pt>
                <c:pt idx="134">
                  <c:v>0.44469999999999998</c:v>
                </c:pt>
                <c:pt idx="135">
                  <c:v>0.47</c:v>
                </c:pt>
                <c:pt idx="136">
                  <c:v>0.47</c:v>
                </c:pt>
                <c:pt idx="137">
                  <c:v>0.71509999999999996</c:v>
                </c:pt>
                <c:pt idx="138">
                  <c:v>0.7772</c:v>
                </c:pt>
                <c:pt idx="139">
                  <c:v>0.80669999999999997</c:v>
                </c:pt>
                <c:pt idx="140">
                  <c:v>0.78349999999999997</c:v>
                </c:pt>
                <c:pt idx="141">
                  <c:v>0.79459999999999997</c:v>
                </c:pt>
                <c:pt idx="142">
                  <c:v>0.76</c:v>
                </c:pt>
                <c:pt idx="143">
                  <c:v>0.7671</c:v>
                </c:pt>
                <c:pt idx="144">
                  <c:v>0.71379999999999999</c:v>
                </c:pt>
                <c:pt idx="145">
                  <c:v>0.70520000000000005</c:v>
                </c:pt>
                <c:pt idx="146">
                  <c:v>0.60309999999999997</c:v>
                </c:pt>
                <c:pt idx="147">
                  <c:v>0.5736</c:v>
                </c:pt>
                <c:pt idx="148">
                  <c:v>0.53249999999999997</c:v>
                </c:pt>
                <c:pt idx="149">
                  <c:v>0.5806</c:v>
                </c:pt>
                <c:pt idx="150">
                  <c:v>0.54490000000000005</c:v>
                </c:pt>
                <c:pt idx="151">
                  <c:v>0.54259999999999997</c:v>
                </c:pt>
                <c:pt idx="152">
                  <c:v>0.52470000000000006</c:v>
                </c:pt>
                <c:pt idx="153">
                  <c:v>0.51339999999999997</c:v>
                </c:pt>
                <c:pt idx="154">
                  <c:v>0.52810000000000001</c:v>
                </c:pt>
                <c:pt idx="155">
                  <c:v>0.49020000000000002</c:v>
                </c:pt>
                <c:pt idx="156">
                  <c:v>0.4708</c:v>
                </c:pt>
                <c:pt idx="157">
                  <c:v>0.45810000000000001</c:v>
                </c:pt>
                <c:pt idx="158">
                  <c:v>0.44969999999999999</c:v>
                </c:pt>
                <c:pt idx="159">
                  <c:v>0.45939999999999998</c:v>
                </c:pt>
                <c:pt idx="160">
                  <c:v>0.4209</c:v>
                </c:pt>
                <c:pt idx="161">
                  <c:v>0.44469999999999998</c:v>
                </c:pt>
                <c:pt idx="162">
                  <c:v>0.45679999999999998</c:v>
                </c:pt>
                <c:pt idx="163">
                  <c:v>0.44919999999999999</c:v>
                </c:pt>
                <c:pt idx="164">
                  <c:v>0.42630000000000001</c:v>
                </c:pt>
                <c:pt idx="165">
                  <c:v>0.40360000000000001</c:v>
                </c:pt>
                <c:pt idx="166">
                  <c:v>0.41060000000000002</c:v>
                </c:pt>
                <c:pt idx="167">
                  <c:v>0.43490000000000001</c:v>
                </c:pt>
                <c:pt idx="168">
                  <c:v>0.44409999999999999</c:v>
                </c:pt>
                <c:pt idx="169">
                  <c:v>0.4269</c:v>
                </c:pt>
                <c:pt idx="170">
                  <c:v>0.4224</c:v>
                </c:pt>
                <c:pt idx="171">
                  <c:v>0.39889999999999998</c:v>
                </c:pt>
                <c:pt idx="172">
                  <c:v>0.39269999999999999</c:v>
                </c:pt>
                <c:pt idx="173">
                  <c:v>0.40089999999999998</c:v>
                </c:pt>
                <c:pt idx="174">
                  <c:v>0.39079999999999998</c:v>
                </c:pt>
                <c:pt idx="175">
                  <c:v>0.38059999999999999</c:v>
                </c:pt>
                <c:pt idx="176">
                  <c:v>0.39150000000000001</c:v>
                </c:pt>
                <c:pt idx="177">
                  <c:v>0.41739999999999999</c:v>
                </c:pt>
                <c:pt idx="178">
                  <c:v>0.40410000000000001</c:v>
                </c:pt>
                <c:pt idx="179">
                  <c:v>0.41489999999999999</c:v>
                </c:pt>
                <c:pt idx="180">
                  <c:v>0.43330000000000002</c:v>
                </c:pt>
                <c:pt idx="181">
                  <c:v>0.4582</c:v>
                </c:pt>
                <c:pt idx="182">
                  <c:v>0.50980000000000003</c:v>
                </c:pt>
                <c:pt idx="183">
                  <c:v>0.51970000000000005</c:v>
                </c:pt>
                <c:pt idx="184">
                  <c:v>0.65300000000000002</c:v>
                </c:pt>
                <c:pt idx="185">
                  <c:v>0.67689999999999995</c:v>
                </c:pt>
                <c:pt idx="186">
                  <c:v>0.73980000000000001</c:v>
                </c:pt>
                <c:pt idx="187">
                  <c:v>0.75270000000000004</c:v>
                </c:pt>
                <c:pt idx="188">
                  <c:v>0.77080000000000004</c:v>
                </c:pt>
                <c:pt idx="189">
                  <c:v>0.73719999999999997</c:v>
                </c:pt>
                <c:pt idx="190">
                  <c:v>0.75890000000000002</c:v>
                </c:pt>
                <c:pt idx="191">
                  <c:v>0.74750000000000005</c:v>
                </c:pt>
                <c:pt idx="192">
                  <c:v>0.74709999999999999</c:v>
                </c:pt>
                <c:pt idx="193">
                  <c:v>0.7389</c:v>
                </c:pt>
                <c:pt idx="194">
                  <c:v>0.76559999999999995</c:v>
                </c:pt>
                <c:pt idx="195">
                  <c:v>0.751</c:v>
                </c:pt>
                <c:pt idx="196">
                  <c:v>0.75239999999999996</c:v>
                </c:pt>
                <c:pt idx="197">
                  <c:v>0.752</c:v>
                </c:pt>
                <c:pt idx="198">
                  <c:v>0.746</c:v>
                </c:pt>
                <c:pt idx="199">
                  <c:v>0.74839999999999995</c:v>
                </c:pt>
                <c:pt idx="200">
                  <c:v>0.73960000000000004</c:v>
                </c:pt>
                <c:pt idx="201">
                  <c:v>0.73960000000000004</c:v>
                </c:pt>
                <c:pt idx="202">
                  <c:v>0.69879999999999998</c:v>
                </c:pt>
                <c:pt idx="203">
                  <c:v>0.63429999999999997</c:v>
                </c:pt>
                <c:pt idx="204">
                  <c:v>0.60780000000000001</c:v>
                </c:pt>
                <c:pt idx="205">
                  <c:v>0.61480000000000001</c:v>
                </c:pt>
                <c:pt idx="206">
                  <c:v>0.60919999999999996</c:v>
                </c:pt>
                <c:pt idx="207">
                  <c:v>0.62519999999999998</c:v>
                </c:pt>
                <c:pt idx="208">
                  <c:v>0.60409999999999997</c:v>
                </c:pt>
                <c:pt idx="209">
                  <c:v>0.62670000000000003</c:v>
                </c:pt>
                <c:pt idx="210">
                  <c:v>0.62670000000000003</c:v>
                </c:pt>
                <c:pt idx="211">
                  <c:v>0.59219999999999995</c:v>
                </c:pt>
                <c:pt idx="212">
                  <c:v>0.58879999999999999</c:v>
                </c:pt>
                <c:pt idx="213">
                  <c:v>0.57210000000000005</c:v>
                </c:pt>
                <c:pt idx="214">
                  <c:v>0.51490000000000002</c:v>
                </c:pt>
                <c:pt idx="215">
                  <c:v>0.54649999999999999</c:v>
                </c:pt>
                <c:pt idx="216">
                  <c:v>0.50780000000000003</c:v>
                </c:pt>
                <c:pt idx="217">
                  <c:v>0.49340000000000001</c:v>
                </c:pt>
                <c:pt idx="218">
                  <c:v>0.48959999999999998</c:v>
                </c:pt>
                <c:pt idx="219">
                  <c:v>0.50080000000000002</c:v>
                </c:pt>
                <c:pt idx="220">
                  <c:v>0.51290000000000002</c:v>
                </c:pt>
                <c:pt idx="221">
                  <c:v>0.51290000000000002</c:v>
                </c:pt>
                <c:pt idx="222">
                  <c:v>0.4914</c:v>
                </c:pt>
                <c:pt idx="223">
                  <c:v>0.47399999999999998</c:v>
                </c:pt>
                <c:pt idx="224">
                  <c:v>0.46920000000000001</c:v>
                </c:pt>
                <c:pt idx="225">
                  <c:v>0.48089999999999999</c:v>
                </c:pt>
                <c:pt idx="226">
                  <c:v>0.4708</c:v>
                </c:pt>
                <c:pt idx="227">
                  <c:v>0.4657</c:v>
                </c:pt>
                <c:pt idx="228">
                  <c:v>0.50570000000000004</c:v>
                </c:pt>
                <c:pt idx="229">
                  <c:v>0.46629999999999999</c:v>
                </c:pt>
                <c:pt idx="230">
                  <c:v>0.46150000000000002</c:v>
                </c:pt>
                <c:pt idx="231">
                  <c:v>0.44969999999999999</c:v>
                </c:pt>
                <c:pt idx="232">
                  <c:v>0.4214</c:v>
                </c:pt>
                <c:pt idx="233">
                  <c:v>0.4214</c:v>
                </c:pt>
                <c:pt idx="234">
                  <c:v>0.43730000000000002</c:v>
                </c:pt>
                <c:pt idx="235">
                  <c:v>0.43159999999999998</c:v>
                </c:pt>
                <c:pt idx="236">
                  <c:v>0.43190000000000001</c:v>
                </c:pt>
                <c:pt idx="237">
                  <c:v>0.41589999999999999</c:v>
                </c:pt>
                <c:pt idx="238">
                  <c:v>0.41339999999999999</c:v>
                </c:pt>
                <c:pt idx="239">
                  <c:v>0.43169999999999997</c:v>
                </c:pt>
                <c:pt idx="240">
                  <c:v>0.44390000000000002</c:v>
                </c:pt>
                <c:pt idx="241">
                  <c:v>0.43559999999999999</c:v>
                </c:pt>
                <c:pt idx="242">
                  <c:v>0.43070000000000003</c:v>
                </c:pt>
                <c:pt idx="243">
                  <c:v>0.43769999999999998</c:v>
                </c:pt>
                <c:pt idx="244">
                  <c:v>0.44640000000000002</c:v>
                </c:pt>
                <c:pt idx="245">
                  <c:v>0.45169999999999999</c:v>
                </c:pt>
                <c:pt idx="246">
                  <c:v>0.4783</c:v>
                </c:pt>
                <c:pt idx="247">
                  <c:v>0.45760000000000001</c:v>
                </c:pt>
                <c:pt idx="248">
                  <c:v>0.46429999999999999</c:v>
                </c:pt>
                <c:pt idx="249">
                  <c:v>0.47670000000000001</c:v>
                </c:pt>
                <c:pt idx="250">
                  <c:v>0.46300000000000002</c:v>
                </c:pt>
                <c:pt idx="251">
                  <c:v>0.50580000000000003</c:v>
                </c:pt>
                <c:pt idx="252">
                  <c:v>0.61980000000000002</c:v>
                </c:pt>
                <c:pt idx="253">
                  <c:v>0.7077</c:v>
                </c:pt>
                <c:pt idx="254">
                  <c:v>0.73950000000000005</c:v>
                </c:pt>
                <c:pt idx="255">
                  <c:v>0.75590000000000002</c:v>
                </c:pt>
                <c:pt idx="256">
                  <c:v>0.78220000000000001</c:v>
                </c:pt>
                <c:pt idx="257">
                  <c:v>0.77339999999999998</c:v>
                </c:pt>
                <c:pt idx="258">
                  <c:v>0.75149999999999995</c:v>
                </c:pt>
                <c:pt idx="259">
                  <c:v>0.75509999999999999</c:v>
                </c:pt>
                <c:pt idx="260">
                  <c:v>0.77510000000000001</c:v>
                </c:pt>
                <c:pt idx="261">
                  <c:v>0.77070000000000005</c:v>
                </c:pt>
                <c:pt idx="262">
                  <c:v>0.72689999999999999</c:v>
                </c:pt>
                <c:pt idx="263">
                  <c:v>0.70840000000000003</c:v>
                </c:pt>
                <c:pt idx="264">
                  <c:v>0.71279999999999999</c:v>
                </c:pt>
                <c:pt idx="265">
                  <c:v>0.71020000000000005</c:v>
                </c:pt>
                <c:pt idx="266">
                  <c:v>0.70150000000000001</c:v>
                </c:pt>
                <c:pt idx="267">
                  <c:v>0.62270000000000003</c:v>
                </c:pt>
                <c:pt idx="268">
                  <c:v>0.60850000000000004</c:v>
                </c:pt>
                <c:pt idx="269">
                  <c:v>0.60229999999999995</c:v>
                </c:pt>
                <c:pt idx="270">
                  <c:v>0.57509999999999994</c:v>
                </c:pt>
                <c:pt idx="271">
                  <c:v>0.55879999999999996</c:v>
                </c:pt>
                <c:pt idx="272">
                  <c:v>0.56289999999999996</c:v>
                </c:pt>
                <c:pt idx="273">
                  <c:v>0.53100000000000003</c:v>
                </c:pt>
                <c:pt idx="274">
                  <c:v>0.52149999999999996</c:v>
                </c:pt>
                <c:pt idx="275">
                  <c:v>0.51439999999999997</c:v>
                </c:pt>
                <c:pt idx="276">
                  <c:v>0.51670000000000005</c:v>
                </c:pt>
                <c:pt idx="277">
                  <c:v>0.51400000000000001</c:v>
                </c:pt>
                <c:pt idx="278">
                  <c:v>0.50029999999999997</c:v>
                </c:pt>
                <c:pt idx="279">
                  <c:v>0.52039999999999997</c:v>
                </c:pt>
                <c:pt idx="280">
                  <c:v>0.49480000000000002</c:v>
                </c:pt>
                <c:pt idx="281">
                  <c:v>0.49890000000000001</c:v>
                </c:pt>
                <c:pt idx="282">
                  <c:v>0.50090000000000001</c:v>
                </c:pt>
                <c:pt idx="283">
                  <c:v>0.49490000000000001</c:v>
                </c:pt>
                <c:pt idx="284">
                  <c:v>0.4783</c:v>
                </c:pt>
                <c:pt idx="285">
                  <c:v>0.48499999999999999</c:v>
                </c:pt>
                <c:pt idx="286">
                  <c:v>0.47710000000000002</c:v>
                </c:pt>
                <c:pt idx="287">
                  <c:v>0.52739999999999998</c:v>
                </c:pt>
                <c:pt idx="288">
                  <c:v>0.47920000000000001</c:v>
                </c:pt>
                <c:pt idx="289">
                  <c:v>0.46920000000000001</c:v>
                </c:pt>
                <c:pt idx="290">
                  <c:v>0.47399999999999998</c:v>
                </c:pt>
                <c:pt idx="291">
                  <c:v>0.46160000000000001</c:v>
                </c:pt>
                <c:pt idx="292">
                  <c:v>0.46100000000000002</c:v>
                </c:pt>
                <c:pt idx="293">
                  <c:v>0.46400000000000002</c:v>
                </c:pt>
                <c:pt idx="294">
                  <c:v>0.43519999999999998</c:v>
                </c:pt>
                <c:pt idx="295">
                  <c:v>0.42159999999999997</c:v>
                </c:pt>
                <c:pt idx="296">
                  <c:v>0.42030000000000001</c:v>
                </c:pt>
                <c:pt idx="297">
                  <c:v>0.44390000000000002</c:v>
                </c:pt>
                <c:pt idx="298">
                  <c:v>0.43180000000000002</c:v>
                </c:pt>
                <c:pt idx="299">
                  <c:v>0.4531</c:v>
                </c:pt>
                <c:pt idx="300">
                  <c:v>0.4531</c:v>
                </c:pt>
                <c:pt idx="301">
                  <c:v>0.42230000000000001</c:v>
                </c:pt>
                <c:pt idx="302">
                  <c:v>0.4118</c:v>
                </c:pt>
                <c:pt idx="303">
                  <c:v>0.4224</c:v>
                </c:pt>
                <c:pt idx="304">
                  <c:v>0.42149999999999999</c:v>
                </c:pt>
                <c:pt idx="305">
                  <c:v>0.4108</c:v>
                </c:pt>
                <c:pt idx="306">
                  <c:v>0.43369999999999997</c:v>
                </c:pt>
                <c:pt idx="307">
                  <c:v>0.42549999999999999</c:v>
                </c:pt>
                <c:pt idx="308">
                  <c:v>0.44259999999999999</c:v>
                </c:pt>
                <c:pt idx="309">
                  <c:v>0.4476</c:v>
                </c:pt>
                <c:pt idx="310">
                  <c:v>0.4546</c:v>
                </c:pt>
                <c:pt idx="311">
                  <c:v>0.44950000000000001</c:v>
                </c:pt>
                <c:pt idx="312">
                  <c:v>0.44469999999999998</c:v>
                </c:pt>
                <c:pt idx="313">
                  <c:v>0.46289999999999998</c:v>
                </c:pt>
                <c:pt idx="314">
                  <c:v>0.60699999999999998</c:v>
                </c:pt>
                <c:pt idx="315">
                  <c:v>0.6018</c:v>
                </c:pt>
                <c:pt idx="316">
                  <c:v>0.59630000000000005</c:v>
                </c:pt>
                <c:pt idx="317">
                  <c:v>0.67159999999999997</c:v>
                </c:pt>
                <c:pt idx="318">
                  <c:v>0.69620000000000004</c:v>
                </c:pt>
                <c:pt idx="319">
                  <c:v>0.73040000000000005</c:v>
                </c:pt>
                <c:pt idx="320">
                  <c:v>0.74390000000000001</c:v>
                </c:pt>
                <c:pt idx="321">
                  <c:v>0.76280000000000003</c:v>
                </c:pt>
                <c:pt idx="322">
                  <c:v>0.77149999999999996</c:v>
                </c:pt>
                <c:pt idx="323">
                  <c:v>0.80020000000000002</c:v>
                </c:pt>
                <c:pt idx="324">
                  <c:v>0.75660000000000005</c:v>
                </c:pt>
                <c:pt idx="325">
                  <c:v>0.78320000000000001</c:v>
                </c:pt>
                <c:pt idx="326">
                  <c:v>0.77449999999999997</c:v>
                </c:pt>
                <c:pt idx="327">
                  <c:v>0.75480000000000003</c:v>
                </c:pt>
                <c:pt idx="328">
                  <c:v>0.74280000000000002</c:v>
                </c:pt>
                <c:pt idx="329">
                  <c:v>0.71040000000000003</c:v>
                </c:pt>
                <c:pt idx="330">
                  <c:v>0.70330000000000004</c:v>
                </c:pt>
                <c:pt idx="331">
                  <c:v>0.69599999999999995</c:v>
                </c:pt>
                <c:pt idx="332">
                  <c:v>0.70520000000000005</c:v>
                </c:pt>
                <c:pt idx="333">
                  <c:v>0.69089999999999996</c:v>
                </c:pt>
                <c:pt idx="334">
                  <c:v>0.67679999999999996</c:v>
                </c:pt>
                <c:pt idx="335">
                  <c:v>0.63429999999999997</c:v>
                </c:pt>
                <c:pt idx="336">
                  <c:v>0.63490000000000002</c:v>
                </c:pt>
                <c:pt idx="337">
                  <c:v>0.61240000000000006</c:v>
                </c:pt>
                <c:pt idx="338">
                  <c:v>0.63319999999999999</c:v>
                </c:pt>
                <c:pt idx="339">
                  <c:v>0.59470000000000001</c:v>
                </c:pt>
                <c:pt idx="340">
                  <c:v>0.58499999999999996</c:v>
                </c:pt>
                <c:pt idx="341">
                  <c:v>0.56340000000000001</c:v>
                </c:pt>
                <c:pt idx="342">
                  <c:v>0.48959999999999998</c:v>
                </c:pt>
                <c:pt idx="343">
                  <c:v>0.51259999999999994</c:v>
                </c:pt>
                <c:pt idx="344">
                  <c:v>0.4491</c:v>
                </c:pt>
                <c:pt idx="345">
                  <c:v>0.49880000000000002</c:v>
                </c:pt>
                <c:pt idx="346">
                  <c:v>0.501</c:v>
                </c:pt>
                <c:pt idx="347">
                  <c:v>0.50190000000000001</c:v>
                </c:pt>
                <c:pt idx="348">
                  <c:v>0.4667</c:v>
                </c:pt>
                <c:pt idx="349">
                  <c:v>0.49490000000000001</c:v>
                </c:pt>
                <c:pt idx="350">
                  <c:v>0.48220000000000002</c:v>
                </c:pt>
                <c:pt idx="351">
                  <c:v>0.50270000000000004</c:v>
                </c:pt>
                <c:pt idx="352">
                  <c:v>0.48549999999999999</c:v>
                </c:pt>
                <c:pt idx="353">
                  <c:v>0.48620000000000002</c:v>
                </c:pt>
                <c:pt idx="354">
                  <c:v>0.48670000000000002</c:v>
                </c:pt>
                <c:pt idx="355">
                  <c:v>0.47670000000000001</c:v>
                </c:pt>
                <c:pt idx="356">
                  <c:v>0.43840000000000001</c:v>
                </c:pt>
                <c:pt idx="357">
                  <c:v>0.42570000000000002</c:v>
                </c:pt>
                <c:pt idx="358">
                  <c:v>0.43319999999999997</c:v>
                </c:pt>
                <c:pt idx="359">
                  <c:v>0.4788</c:v>
                </c:pt>
                <c:pt idx="360">
                  <c:v>0.45069999999999999</c:v>
                </c:pt>
                <c:pt idx="361">
                  <c:v>0.47089999999999999</c:v>
                </c:pt>
                <c:pt idx="362">
                  <c:v>0.43020000000000003</c:v>
                </c:pt>
                <c:pt idx="363">
                  <c:v>0.4546</c:v>
                </c:pt>
                <c:pt idx="364">
                  <c:v>0.4738</c:v>
                </c:pt>
                <c:pt idx="365">
                  <c:v>0.48709999999999998</c:v>
                </c:pt>
                <c:pt idx="366">
                  <c:v>0.48709999999999998</c:v>
                </c:pt>
                <c:pt idx="367">
                  <c:v>0.4748</c:v>
                </c:pt>
                <c:pt idx="368">
                  <c:v>0.4612</c:v>
                </c:pt>
                <c:pt idx="369">
                  <c:v>0.49769999999999998</c:v>
                </c:pt>
                <c:pt idx="370">
                  <c:v>0.51939999999999997</c:v>
                </c:pt>
                <c:pt idx="371">
                  <c:v>0.48730000000000001</c:v>
                </c:pt>
                <c:pt idx="372">
                  <c:v>0.50609999999999999</c:v>
                </c:pt>
                <c:pt idx="373">
                  <c:v>0.49680000000000002</c:v>
                </c:pt>
                <c:pt idx="374">
                  <c:v>0.49680000000000002</c:v>
                </c:pt>
                <c:pt idx="375">
                  <c:v>0.63449999999999995</c:v>
                </c:pt>
                <c:pt idx="376">
                  <c:v>0.62209999999999999</c:v>
                </c:pt>
                <c:pt idx="377">
                  <c:v>0.63929999999999998</c:v>
                </c:pt>
                <c:pt idx="378">
                  <c:v>0.67220000000000002</c:v>
                </c:pt>
                <c:pt idx="379">
                  <c:v>0.75629999999999997</c:v>
                </c:pt>
                <c:pt idx="380">
                  <c:v>0.79779999999999995</c:v>
                </c:pt>
                <c:pt idx="381">
                  <c:v>0.79510000000000003</c:v>
                </c:pt>
                <c:pt idx="382">
                  <c:v>0.76449999999999996</c:v>
                </c:pt>
                <c:pt idx="383">
                  <c:v>0.76839999999999997</c:v>
                </c:pt>
                <c:pt idx="384">
                  <c:v>0.76890000000000003</c:v>
                </c:pt>
                <c:pt idx="385">
                  <c:v>0.76890000000000003</c:v>
                </c:pt>
                <c:pt idx="386">
                  <c:v>0.69620000000000004</c:v>
                </c:pt>
                <c:pt idx="387">
                  <c:v>0.6714</c:v>
                </c:pt>
                <c:pt idx="388">
                  <c:v>0.6704</c:v>
                </c:pt>
                <c:pt idx="389">
                  <c:v>0.67279999999999995</c:v>
                </c:pt>
                <c:pt idx="390">
                  <c:v>0.66469999999999996</c:v>
                </c:pt>
                <c:pt idx="391">
                  <c:v>0.64349999999999996</c:v>
                </c:pt>
                <c:pt idx="392">
                  <c:v>0.63790000000000002</c:v>
                </c:pt>
                <c:pt idx="393">
                  <c:v>0.60619999999999996</c:v>
                </c:pt>
                <c:pt idx="394">
                  <c:v>0.62970000000000004</c:v>
                </c:pt>
                <c:pt idx="395">
                  <c:v>0.60389999999999999</c:v>
                </c:pt>
                <c:pt idx="396">
                  <c:v>0.53990000000000005</c:v>
                </c:pt>
                <c:pt idx="397">
                  <c:v>0.52629999999999999</c:v>
                </c:pt>
                <c:pt idx="398">
                  <c:v>0.50280000000000002</c:v>
                </c:pt>
                <c:pt idx="399">
                  <c:v>0.51959999999999995</c:v>
                </c:pt>
                <c:pt idx="400">
                  <c:v>0.52500000000000002</c:v>
                </c:pt>
                <c:pt idx="401">
                  <c:v>0.50629999999999997</c:v>
                </c:pt>
                <c:pt idx="402">
                  <c:v>0.4793</c:v>
                </c:pt>
                <c:pt idx="403">
                  <c:v>0.44119999999999998</c:v>
                </c:pt>
                <c:pt idx="404">
                  <c:v>0.44740000000000002</c:v>
                </c:pt>
                <c:pt idx="405">
                  <c:v>0.4597</c:v>
                </c:pt>
                <c:pt idx="406">
                  <c:v>0.43659999999999999</c:v>
                </c:pt>
                <c:pt idx="407">
                  <c:v>0.47599999999999998</c:v>
                </c:pt>
                <c:pt idx="408">
                  <c:v>0.42130000000000001</c:v>
                </c:pt>
                <c:pt idx="409">
                  <c:v>0.41249999999999998</c:v>
                </c:pt>
                <c:pt idx="410">
                  <c:v>0.41810000000000003</c:v>
                </c:pt>
                <c:pt idx="411">
                  <c:v>0.41810000000000003</c:v>
                </c:pt>
                <c:pt idx="412">
                  <c:v>0.436</c:v>
                </c:pt>
                <c:pt idx="413">
                  <c:v>0.43769999999999998</c:v>
                </c:pt>
                <c:pt idx="414">
                  <c:v>0.43969999999999998</c:v>
                </c:pt>
                <c:pt idx="415">
                  <c:v>0.47</c:v>
                </c:pt>
                <c:pt idx="416">
                  <c:v>0.48899999999999999</c:v>
                </c:pt>
                <c:pt idx="417">
                  <c:v>0.49070000000000003</c:v>
                </c:pt>
                <c:pt idx="418">
                  <c:v>0.51480000000000004</c:v>
                </c:pt>
                <c:pt idx="419">
                  <c:v>0.50880000000000003</c:v>
                </c:pt>
                <c:pt idx="420">
                  <c:v>0.54320000000000002</c:v>
                </c:pt>
                <c:pt idx="421">
                  <c:v>0.56730000000000003</c:v>
                </c:pt>
                <c:pt idx="422">
                  <c:v>0.66600000000000004</c:v>
                </c:pt>
                <c:pt idx="423">
                  <c:v>0.75590000000000002</c:v>
                </c:pt>
                <c:pt idx="424">
                  <c:v>0.74150000000000005</c:v>
                </c:pt>
                <c:pt idx="425">
                  <c:v>0.80230000000000001</c:v>
                </c:pt>
                <c:pt idx="426">
                  <c:v>0.77949999999999997</c:v>
                </c:pt>
                <c:pt idx="427">
                  <c:v>0.72809999999999997</c:v>
                </c:pt>
                <c:pt idx="428">
                  <c:v>0.76480000000000004</c:v>
                </c:pt>
                <c:pt idx="429">
                  <c:v>0.75270000000000004</c:v>
                </c:pt>
                <c:pt idx="430">
                  <c:v>0.79049999999999998</c:v>
                </c:pt>
                <c:pt idx="431">
                  <c:v>0.7581</c:v>
                </c:pt>
                <c:pt idx="432">
                  <c:v>0.75370000000000004</c:v>
                </c:pt>
                <c:pt idx="433">
                  <c:v>0.74299999999999999</c:v>
                </c:pt>
                <c:pt idx="434">
                  <c:v>0.74050000000000005</c:v>
                </c:pt>
                <c:pt idx="435">
                  <c:v>0.74209999999999998</c:v>
                </c:pt>
                <c:pt idx="436">
                  <c:v>0.72809999999999997</c:v>
                </c:pt>
                <c:pt idx="437">
                  <c:v>0.72740000000000005</c:v>
                </c:pt>
                <c:pt idx="438">
                  <c:v>0.71399999999999997</c:v>
                </c:pt>
                <c:pt idx="439">
                  <c:v>0.72970000000000002</c:v>
                </c:pt>
                <c:pt idx="440">
                  <c:v>0.73799999999999999</c:v>
                </c:pt>
                <c:pt idx="441">
                  <c:v>0.70599999999999996</c:v>
                </c:pt>
                <c:pt idx="442">
                  <c:v>0.64139999999999997</c:v>
                </c:pt>
                <c:pt idx="443">
                  <c:v>0.54790000000000005</c:v>
                </c:pt>
                <c:pt idx="444">
                  <c:v>0.54790000000000005</c:v>
                </c:pt>
                <c:pt idx="445">
                  <c:v>0.64429999999999998</c:v>
                </c:pt>
                <c:pt idx="446">
                  <c:v>0.64039999999999997</c:v>
                </c:pt>
                <c:pt idx="447">
                  <c:v>0.63319999999999999</c:v>
                </c:pt>
                <c:pt idx="448">
                  <c:v>0.60009999999999997</c:v>
                </c:pt>
                <c:pt idx="449">
                  <c:v>0.60109999999999997</c:v>
                </c:pt>
                <c:pt idx="450">
                  <c:v>0.54910000000000003</c:v>
                </c:pt>
                <c:pt idx="451">
                  <c:v>0.52980000000000005</c:v>
                </c:pt>
                <c:pt idx="452">
                  <c:v>0.49890000000000001</c:v>
                </c:pt>
                <c:pt idx="453">
                  <c:v>0.49419999999999997</c:v>
                </c:pt>
                <c:pt idx="454">
                  <c:v>0.51980000000000004</c:v>
                </c:pt>
                <c:pt idx="455">
                  <c:v>0.5141</c:v>
                </c:pt>
                <c:pt idx="456">
                  <c:v>0.4995</c:v>
                </c:pt>
                <c:pt idx="457">
                  <c:v>0.47789999999999999</c:v>
                </c:pt>
                <c:pt idx="458">
                  <c:v>0.47049999999999997</c:v>
                </c:pt>
                <c:pt idx="459">
                  <c:v>0.45190000000000002</c:v>
                </c:pt>
                <c:pt idx="460">
                  <c:v>0.46439999999999998</c:v>
                </c:pt>
                <c:pt idx="461">
                  <c:v>0.45739999999999997</c:v>
                </c:pt>
                <c:pt idx="462">
                  <c:v>0.46050000000000002</c:v>
                </c:pt>
                <c:pt idx="463">
                  <c:v>0.45879999999999999</c:v>
                </c:pt>
                <c:pt idx="464">
                  <c:v>0.50149999999999995</c:v>
                </c:pt>
                <c:pt idx="465">
                  <c:v>0.41839999999999999</c:v>
                </c:pt>
                <c:pt idx="466">
                  <c:v>0.43</c:v>
                </c:pt>
                <c:pt idx="467">
                  <c:v>0.40500000000000003</c:v>
                </c:pt>
                <c:pt idx="468">
                  <c:v>0.43369999999999997</c:v>
                </c:pt>
                <c:pt idx="469">
                  <c:v>0.43340000000000001</c:v>
                </c:pt>
                <c:pt idx="470">
                  <c:v>0.43730000000000002</c:v>
                </c:pt>
                <c:pt idx="471">
                  <c:v>0.43020000000000003</c:v>
                </c:pt>
                <c:pt idx="472">
                  <c:v>0.42699999999999999</c:v>
                </c:pt>
                <c:pt idx="473">
                  <c:v>0.42409999999999998</c:v>
                </c:pt>
                <c:pt idx="474">
                  <c:v>0.42799999999999999</c:v>
                </c:pt>
                <c:pt idx="475">
                  <c:v>0.43390000000000001</c:v>
                </c:pt>
                <c:pt idx="476">
                  <c:v>0.43569999999999998</c:v>
                </c:pt>
                <c:pt idx="477">
                  <c:v>0.40539999999999998</c:v>
                </c:pt>
                <c:pt idx="478">
                  <c:v>0.42980000000000002</c:v>
                </c:pt>
                <c:pt idx="479">
                  <c:v>0.41689999999999999</c:v>
                </c:pt>
                <c:pt idx="480">
                  <c:v>0.43759999999999999</c:v>
                </c:pt>
                <c:pt idx="481">
                  <c:v>0.47239999999999999</c:v>
                </c:pt>
                <c:pt idx="482">
                  <c:v>0.45</c:v>
                </c:pt>
                <c:pt idx="483">
                  <c:v>0.46089999999999998</c:v>
                </c:pt>
                <c:pt idx="484">
                  <c:v>0.47370000000000001</c:v>
                </c:pt>
                <c:pt idx="485">
                  <c:v>0.49390000000000001</c:v>
                </c:pt>
                <c:pt idx="486">
                  <c:v>0.4793</c:v>
                </c:pt>
                <c:pt idx="487">
                  <c:v>0.4879</c:v>
                </c:pt>
                <c:pt idx="488">
                  <c:v>0.49490000000000001</c:v>
                </c:pt>
                <c:pt idx="489">
                  <c:v>0.50600000000000001</c:v>
                </c:pt>
                <c:pt idx="490">
                  <c:v>0.53480000000000005</c:v>
                </c:pt>
                <c:pt idx="491">
                  <c:v>0.5514</c:v>
                </c:pt>
                <c:pt idx="492">
                  <c:v>0.62509999999999999</c:v>
                </c:pt>
                <c:pt idx="493">
                  <c:v>0.55479999999999996</c:v>
                </c:pt>
                <c:pt idx="494">
                  <c:v>0.58079999999999998</c:v>
                </c:pt>
                <c:pt idx="495">
                  <c:v>0.67290000000000005</c:v>
                </c:pt>
                <c:pt idx="496">
                  <c:v>0.75690000000000002</c:v>
                </c:pt>
                <c:pt idx="497">
                  <c:v>0.72550000000000003</c:v>
                </c:pt>
                <c:pt idx="498">
                  <c:v>0.76649999999999996</c:v>
                </c:pt>
                <c:pt idx="499">
                  <c:v>0.79410000000000003</c:v>
                </c:pt>
                <c:pt idx="500">
                  <c:v>0.7843</c:v>
                </c:pt>
                <c:pt idx="501">
                  <c:v>0.79049999999999998</c:v>
                </c:pt>
                <c:pt idx="502">
                  <c:v>0.76290000000000002</c:v>
                </c:pt>
                <c:pt idx="503">
                  <c:v>0.75249999999999995</c:v>
                </c:pt>
                <c:pt idx="504">
                  <c:v>0.76819999999999999</c:v>
                </c:pt>
                <c:pt idx="505">
                  <c:v>0.75290000000000001</c:v>
                </c:pt>
                <c:pt idx="506">
                  <c:v>0.73939999999999995</c:v>
                </c:pt>
                <c:pt idx="507">
                  <c:v>0.73939999999999995</c:v>
                </c:pt>
                <c:pt idx="508">
                  <c:v>0.73409999999999997</c:v>
                </c:pt>
                <c:pt idx="509">
                  <c:v>0.70509999999999995</c:v>
                </c:pt>
                <c:pt idx="510">
                  <c:v>0.64419999999999999</c:v>
                </c:pt>
                <c:pt idx="511">
                  <c:v>0.68630000000000002</c:v>
                </c:pt>
                <c:pt idx="512">
                  <c:v>0.67200000000000004</c:v>
                </c:pt>
                <c:pt idx="513">
                  <c:v>0.62019999999999997</c:v>
                </c:pt>
                <c:pt idx="514">
                  <c:v>0.60489999999999999</c:v>
                </c:pt>
                <c:pt idx="515">
                  <c:v>0.55159999999999998</c:v>
                </c:pt>
                <c:pt idx="516">
                  <c:v>0.52049999999999996</c:v>
                </c:pt>
                <c:pt idx="517">
                  <c:v>0.54569999999999996</c:v>
                </c:pt>
                <c:pt idx="518">
                  <c:v>0.53049999999999997</c:v>
                </c:pt>
                <c:pt idx="519">
                  <c:v>0.54110000000000003</c:v>
                </c:pt>
                <c:pt idx="520">
                  <c:v>0.51190000000000002</c:v>
                </c:pt>
                <c:pt idx="521">
                  <c:v>0.50939999999999996</c:v>
                </c:pt>
                <c:pt idx="522">
                  <c:v>0.50919999999999999</c:v>
                </c:pt>
                <c:pt idx="523">
                  <c:v>0.50680000000000003</c:v>
                </c:pt>
                <c:pt idx="524">
                  <c:v>0.51270000000000004</c:v>
                </c:pt>
                <c:pt idx="525">
                  <c:v>0.51270000000000004</c:v>
                </c:pt>
                <c:pt idx="526">
                  <c:v>0.49590000000000001</c:v>
                </c:pt>
                <c:pt idx="527">
                  <c:v>0.49709999999999999</c:v>
                </c:pt>
                <c:pt idx="528">
                  <c:v>0.4854</c:v>
                </c:pt>
                <c:pt idx="529">
                  <c:v>0.49349999999999999</c:v>
                </c:pt>
                <c:pt idx="530">
                  <c:v>0.49809999999999999</c:v>
                </c:pt>
                <c:pt idx="531">
                  <c:v>0.49</c:v>
                </c:pt>
                <c:pt idx="532">
                  <c:v>0.48699999999999999</c:v>
                </c:pt>
                <c:pt idx="533">
                  <c:v>0.48770000000000002</c:v>
                </c:pt>
                <c:pt idx="534">
                  <c:v>0.48770000000000002</c:v>
                </c:pt>
                <c:pt idx="535">
                  <c:v>0.48780000000000001</c:v>
                </c:pt>
                <c:pt idx="536">
                  <c:v>0.4869</c:v>
                </c:pt>
                <c:pt idx="537">
                  <c:v>0.48570000000000002</c:v>
                </c:pt>
                <c:pt idx="538">
                  <c:v>0.47820000000000001</c:v>
                </c:pt>
                <c:pt idx="539">
                  <c:v>0.48649999999999999</c:v>
                </c:pt>
                <c:pt idx="540">
                  <c:v>0.4884</c:v>
                </c:pt>
                <c:pt idx="541">
                  <c:v>0.4647</c:v>
                </c:pt>
                <c:pt idx="542">
                  <c:v>0.4496</c:v>
                </c:pt>
                <c:pt idx="543">
                  <c:v>0.4627</c:v>
                </c:pt>
                <c:pt idx="544">
                  <c:v>0.43469999999999998</c:v>
                </c:pt>
                <c:pt idx="545">
                  <c:v>0.42380000000000001</c:v>
                </c:pt>
                <c:pt idx="546">
                  <c:v>0.45429999999999998</c:v>
                </c:pt>
                <c:pt idx="547">
                  <c:v>0.4677</c:v>
                </c:pt>
                <c:pt idx="548">
                  <c:v>0.47460000000000002</c:v>
                </c:pt>
                <c:pt idx="549">
                  <c:v>0.46539999999999998</c:v>
                </c:pt>
                <c:pt idx="550">
                  <c:v>0.45179999999999998</c:v>
                </c:pt>
                <c:pt idx="551">
                  <c:v>0.46300000000000002</c:v>
                </c:pt>
                <c:pt idx="552">
                  <c:v>0.47510000000000002</c:v>
                </c:pt>
                <c:pt idx="553">
                  <c:v>0.51319999999999999</c:v>
                </c:pt>
                <c:pt idx="554">
                  <c:v>0.52259999999999995</c:v>
                </c:pt>
                <c:pt idx="555">
                  <c:v>0.51400000000000001</c:v>
                </c:pt>
                <c:pt idx="556">
                  <c:v>0.51400000000000001</c:v>
                </c:pt>
                <c:pt idx="557">
                  <c:v>0.53669999999999995</c:v>
                </c:pt>
                <c:pt idx="558">
                  <c:v>0.56340000000000001</c:v>
                </c:pt>
                <c:pt idx="559">
                  <c:v>0.59840000000000004</c:v>
                </c:pt>
                <c:pt idx="560">
                  <c:v>0.61880000000000002</c:v>
                </c:pt>
                <c:pt idx="561">
                  <c:v>0.66110000000000002</c:v>
                </c:pt>
                <c:pt idx="562">
                  <c:v>0.76300000000000001</c:v>
                </c:pt>
                <c:pt idx="563">
                  <c:v>0.78369999999999995</c:v>
                </c:pt>
                <c:pt idx="564">
                  <c:v>0.81630000000000003</c:v>
                </c:pt>
                <c:pt idx="565">
                  <c:v>0.79479999999999995</c:v>
                </c:pt>
                <c:pt idx="566">
                  <c:v>0.7742</c:v>
                </c:pt>
                <c:pt idx="567">
                  <c:v>0.76559999999999995</c:v>
                </c:pt>
                <c:pt idx="568">
                  <c:v>0.7681</c:v>
                </c:pt>
                <c:pt idx="569">
                  <c:v>0.74470000000000003</c:v>
                </c:pt>
                <c:pt idx="570">
                  <c:v>0.72650000000000003</c:v>
                </c:pt>
                <c:pt idx="571">
                  <c:v>0.68389999999999995</c:v>
                </c:pt>
                <c:pt idx="572">
                  <c:v>0.67730000000000001</c:v>
                </c:pt>
                <c:pt idx="573">
                  <c:v>0.69030000000000002</c:v>
                </c:pt>
                <c:pt idx="574">
                  <c:v>0.69030000000000002</c:v>
                </c:pt>
                <c:pt idx="575">
                  <c:v>0.66539999999999999</c:v>
                </c:pt>
                <c:pt idx="576">
                  <c:v>0.62549999999999994</c:v>
                </c:pt>
                <c:pt idx="577">
                  <c:v>0.60940000000000005</c:v>
                </c:pt>
                <c:pt idx="578">
                  <c:v>0.55120000000000002</c:v>
                </c:pt>
                <c:pt idx="579">
                  <c:v>0.54110000000000003</c:v>
                </c:pt>
                <c:pt idx="580">
                  <c:v>0.50649999999999995</c:v>
                </c:pt>
                <c:pt idx="581">
                  <c:v>0.51029999999999998</c:v>
                </c:pt>
                <c:pt idx="582">
                  <c:v>0.51200000000000001</c:v>
                </c:pt>
                <c:pt idx="583">
                  <c:v>0.52480000000000004</c:v>
                </c:pt>
                <c:pt idx="584">
                  <c:v>0.52049999999999996</c:v>
                </c:pt>
                <c:pt idx="585">
                  <c:v>0.52100000000000002</c:v>
                </c:pt>
                <c:pt idx="586">
                  <c:v>0.51380000000000003</c:v>
                </c:pt>
                <c:pt idx="587">
                  <c:v>0.50919999999999999</c:v>
                </c:pt>
                <c:pt idx="588">
                  <c:v>0.49669999999999997</c:v>
                </c:pt>
                <c:pt idx="589">
                  <c:v>0.50949999999999995</c:v>
                </c:pt>
                <c:pt idx="590">
                  <c:v>0.50380000000000003</c:v>
                </c:pt>
                <c:pt idx="591">
                  <c:v>0.4783</c:v>
                </c:pt>
                <c:pt idx="592">
                  <c:v>0.4733</c:v>
                </c:pt>
                <c:pt idx="593">
                  <c:v>0.4773</c:v>
                </c:pt>
                <c:pt idx="594">
                  <c:v>0.4798</c:v>
                </c:pt>
                <c:pt idx="595">
                  <c:v>0.48299999999999998</c:v>
                </c:pt>
                <c:pt idx="596">
                  <c:v>0.4733</c:v>
                </c:pt>
                <c:pt idx="597">
                  <c:v>0.45240000000000002</c:v>
                </c:pt>
                <c:pt idx="598">
                  <c:v>0.47310000000000002</c:v>
                </c:pt>
                <c:pt idx="599">
                  <c:v>0.47310000000000002</c:v>
                </c:pt>
                <c:pt idx="600">
                  <c:v>0.4551</c:v>
                </c:pt>
                <c:pt idx="601">
                  <c:v>0.45689999999999997</c:v>
                </c:pt>
                <c:pt idx="602">
                  <c:v>0.45950000000000002</c:v>
                </c:pt>
              </c:numCache>
            </c:numRef>
          </c:yVal>
          <c:smooth val="0"/>
          <c:extLst>
            <c:ext xmlns:c16="http://schemas.microsoft.com/office/drawing/2014/chart" uri="{C3380CC4-5D6E-409C-BE32-E72D297353CC}">
              <c16:uniqueId val="{00000000-9A8D-46F3-A82B-6AB9898B21FC}"/>
            </c:ext>
          </c:extLst>
        </c:ser>
        <c:ser>
          <c:idx val="1"/>
          <c:order val="1"/>
          <c:tx>
            <c:v>NPP</c:v>
          </c:tx>
          <c:spPr>
            <a:ln w="25400" cap="rnd">
              <a:noFill/>
              <a:round/>
            </a:ln>
            <a:effectLst/>
          </c:spPr>
          <c:marker>
            <c:symbol val="circle"/>
            <c:size val="3"/>
            <c:spPr>
              <a:solidFill>
                <a:srgbClr val="FF0000"/>
              </a:solidFill>
              <a:ln w="9525">
                <a:noFill/>
              </a:ln>
              <a:effectLst/>
            </c:spPr>
          </c:marker>
          <c:xVal>
            <c:numRef>
              <c:f>NDVI!$F$2:$F$1061</c:f>
              <c:numCache>
                <c:formatCode>General</c:formatCode>
                <c:ptCount val="1060"/>
                <c:pt idx="0">
                  <c:v>4.9299999999999997E-2</c:v>
                </c:pt>
                <c:pt idx="1">
                  <c:v>6.3E-2</c:v>
                </c:pt>
                <c:pt idx="2">
                  <c:v>6.5799999999999997E-2</c:v>
                </c:pt>
                <c:pt idx="3">
                  <c:v>7.6700000000000004E-2</c:v>
                </c:pt>
                <c:pt idx="4">
                  <c:v>7.9500000000000001E-2</c:v>
                </c:pt>
                <c:pt idx="5">
                  <c:v>8.2199999999999995E-2</c:v>
                </c:pt>
                <c:pt idx="6">
                  <c:v>8.2199999999999995E-2</c:v>
                </c:pt>
                <c:pt idx="7">
                  <c:v>0.1014</c:v>
                </c:pt>
                <c:pt idx="8">
                  <c:v>0.10680000000000001</c:v>
                </c:pt>
                <c:pt idx="9">
                  <c:v>0.12330000000000001</c:v>
                </c:pt>
                <c:pt idx="10">
                  <c:v>0.1288</c:v>
                </c:pt>
                <c:pt idx="11">
                  <c:v>0.13969999999999999</c:v>
                </c:pt>
                <c:pt idx="12">
                  <c:v>0.13969999999999999</c:v>
                </c:pt>
                <c:pt idx="13">
                  <c:v>0.15340000000000001</c:v>
                </c:pt>
                <c:pt idx="14">
                  <c:v>0.15890000000000001</c:v>
                </c:pt>
                <c:pt idx="15">
                  <c:v>0.1699</c:v>
                </c:pt>
                <c:pt idx="16">
                  <c:v>0.17810000000000001</c:v>
                </c:pt>
                <c:pt idx="17">
                  <c:v>0.189</c:v>
                </c:pt>
                <c:pt idx="18">
                  <c:v>0.1918</c:v>
                </c:pt>
                <c:pt idx="19">
                  <c:v>0.2</c:v>
                </c:pt>
                <c:pt idx="20">
                  <c:v>0.2</c:v>
                </c:pt>
                <c:pt idx="21">
                  <c:v>0.22189999999999999</c:v>
                </c:pt>
                <c:pt idx="22">
                  <c:v>0.2329</c:v>
                </c:pt>
                <c:pt idx="23">
                  <c:v>0.2356</c:v>
                </c:pt>
                <c:pt idx="24">
                  <c:v>0.26579999999999998</c:v>
                </c:pt>
                <c:pt idx="25">
                  <c:v>0.26850000000000002</c:v>
                </c:pt>
                <c:pt idx="26">
                  <c:v>0.2712</c:v>
                </c:pt>
                <c:pt idx="27">
                  <c:v>0.2712</c:v>
                </c:pt>
                <c:pt idx="28">
                  <c:v>0.27950000000000003</c:v>
                </c:pt>
                <c:pt idx="29">
                  <c:v>0.28220000000000001</c:v>
                </c:pt>
                <c:pt idx="30">
                  <c:v>0.28770000000000001</c:v>
                </c:pt>
                <c:pt idx="31">
                  <c:v>0.32329999999999998</c:v>
                </c:pt>
                <c:pt idx="32">
                  <c:v>0.32600000000000001</c:v>
                </c:pt>
                <c:pt idx="33">
                  <c:v>0.33150000000000002</c:v>
                </c:pt>
                <c:pt idx="34">
                  <c:v>0.3589</c:v>
                </c:pt>
                <c:pt idx="35">
                  <c:v>0.3589</c:v>
                </c:pt>
                <c:pt idx="36">
                  <c:v>0.3836</c:v>
                </c:pt>
                <c:pt idx="37">
                  <c:v>0.4027</c:v>
                </c:pt>
                <c:pt idx="38">
                  <c:v>0.4027</c:v>
                </c:pt>
                <c:pt idx="39">
                  <c:v>0.41099999999999998</c:v>
                </c:pt>
                <c:pt idx="40">
                  <c:v>0.4849</c:v>
                </c:pt>
                <c:pt idx="41">
                  <c:v>0.48770000000000002</c:v>
                </c:pt>
                <c:pt idx="42">
                  <c:v>0.4904</c:v>
                </c:pt>
                <c:pt idx="43">
                  <c:v>0.4904</c:v>
                </c:pt>
                <c:pt idx="44">
                  <c:v>0.49320000000000003</c:v>
                </c:pt>
                <c:pt idx="45">
                  <c:v>0.49590000000000001</c:v>
                </c:pt>
                <c:pt idx="46">
                  <c:v>0.51229999999999998</c:v>
                </c:pt>
                <c:pt idx="47">
                  <c:v>0.51780000000000004</c:v>
                </c:pt>
                <c:pt idx="48">
                  <c:v>0.52329999999999999</c:v>
                </c:pt>
                <c:pt idx="49">
                  <c:v>0.54790000000000005</c:v>
                </c:pt>
                <c:pt idx="50">
                  <c:v>0.5726</c:v>
                </c:pt>
                <c:pt idx="51">
                  <c:v>0.58360000000000001</c:v>
                </c:pt>
                <c:pt idx="52">
                  <c:v>0.58630000000000004</c:v>
                </c:pt>
                <c:pt idx="53">
                  <c:v>0.61370000000000002</c:v>
                </c:pt>
                <c:pt idx="54">
                  <c:v>0.62470000000000003</c:v>
                </c:pt>
                <c:pt idx="55">
                  <c:v>0.66579999999999995</c:v>
                </c:pt>
                <c:pt idx="56">
                  <c:v>0.69040000000000001</c:v>
                </c:pt>
                <c:pt idx="57">
                  <c:v>0.70409999999999995</c:v>
                </c:pt>
                <c:pt idx="58">
                  <c:v>0.71779999999999999</c:v>
                </c:pt>
                <c:pt idx="59">
                  <c:v>0.7288</c:v>
                </c:pt>
                <c:pt idx="60">
                  <c:v>0.73150000000000004</c:v>
                </c:pt>
                <c:pt idx="61">
                  <c:v>0.73699999999999999</c:v>
                </c:pt>
                <c:pt idx="62">
                  <c:v>0.75890000000000002</c:v>
                </c:pt>
                <c:pt idx="63">
                  <c:v>0.76160000000000005</c:v>
                </c:pt>
                <c:pt idx="64">
                  <c:v>0.77810000000000001</c:v>
                </c:pt>
                <c:pt idx="65">
                  <c:v>0.78359999999999996</c:v>
                </c:pt>
                <c:pt idx="66">
                  <c:v>0.78359999999999996</c:v>
                </c:pt>
                <c:pt idx="67">
                  <c:v>0.79179999999999995</c:v>
                </c:pt>
                <c:pt idx="68">
                  <c:v>0.79449999999999998</c:v>
                </c:pt>
                <c:pt idx="69">
                  <c:v>0.8</c:v>
                </c:pt>
                <c:pt idx="70">
                  <c:v>0.80549999999999999</c:v>
                </c:pt>
                <c:pt idx="71">
                  <c:v>0.80820000000000003</c:v>
                </c:pt>
                <c:pt idx="72">
                  <c:v>0.81369999999999998</c:v>
                </c:pt>
                <c:pt idx="73">
                  <c:v>0.81640000000000001</c:v>
                </c:pt>
                <c:pt idx="74">
                  <c:v>0.84109999999999996</c:v>
                </c:pt>
                <c:pt idx="75">
                  <c:v>0.84660000000000002</c:v>
                </c:pt>
                <c:pt idx="76">
                  <c:v>0.8548</c:v>
                </c:pt>
                <c:pt idx="77">
                  <c:v>0.85750000000000004</c:v>
                </c:pt>
                <c:pt idx="78">
                  <c:v>0.85750000000000004</c:v>
                </c:pt>
                <c:pt idx="79">
                  <c:v>0.86029999999999995</c:v>
                </c:pt>
                <c:pt idx="80">
                  <c:v>0.86299999999999999</c:v>
                </c:pt>
                <c:pt idx="81">
                  <c:v>0.86850000000000005</c:v>
                </c:pt>
                <c:pt idx="82">
                  <c:v>0.87949999999999995</c:v>
                </c:pt>
                <c:pt idx="83">
                  <c:v>0.89039999999999997</c:v>
                </c:pt>
                <c:pt idx="84">
                  <c:v>0.89859999999999995</c:v>
                </c:pt>
                <c:pt idx="85">
                  <c:v>0.90139999999999998</c:v>
                </c:pt>
                <c:pt idx="86">
                  <c:v>0.90139999999999998</c:v>
                </c:pt>
                <c:pt idx="87">
                  <c:v>0.90959999999999996</c:v>
                </c:pt>
                <c:pt idx="88">
                  <c:v>0.9123</c:v>
                </c:pt>
                <c:pt idx="89">
                  <c:v>0.91510000000000002</c:v>
                </c:pt>
                <c:pt idx="90">
                  <c:v>0.91510000000000002</c:v>
                </c:pt>
                <c:pt idx="91">
                  <c:v>0.91779999999999995</c:v>
                </c:pt>
                <c:pt idx="92">
                  <c:v>0.92049999999999998</c:v>
                </c:pt>
                <c:pt idx="93">
                  <c:v>0.95069999999999999</c:v>
                </c:pt>
                <c:pt idx="94">
                  <c:v>0.95340000000000003</c:v>
                </c:pt>
                <c:pt idx="95">
                  <c:v>0.97529999999999994</c:v>
                </c:pt>
                <c:pt idx="96">
                  <c:v>1.0109999999999999</c:v>
                </c:pt>
                <c:pt idx="97">
                  <c:v>1.0192000000000001</c:v>
                </c:pt>
                <c:pt idx="98">
                  <c:v>1.0603</c:v>
                </c:pt>
                <c:pt idx="99">
                  <c:v>1.0603</c:v>
                </c:pt>
                <c:pt idx="100">
                  <c:v>1.0767</c:v>
                </c:pt>
                <c:pt idx="101">
                  <c:v>1.0767</c:v>
                </c:pt>
                <c:pt idx="102">
                  <c:v>1.0794999999999999</c:v>
                </c:pt>
                <c:pt idx="103">
                  <c:v>1.1177999999999999</c:v>
                </c:pt>
                <c:pt idx="104">
                  <c:v>1.1233</c:v>
                </c:pt>
                <c:pt idx="105">
                  <c:v>1.1342000000000001</c:v>
                </c:pt>
                <c:pt idx="106">
                  <c:v>1.1425000000000001</c:v>
                </c:pt>
                <c:pt idx="107">
                  <c:v>1.1507000000000001</c:v>
                </c:pt>
                <c:pt idx="108">
                  <c:v>1.1862999999999999</c:v>
                </c:pt>
                <c:pt idx="109">
                  <c:v>1.2</c:v>
                </c:pt>
                <c:pt idx="110">
                  <c:v>1.2137</c:v>
                </c:pt>
                <c:pt idx="111">
                  <c:v>1.2219</c:v>
                </c:pt>
                <c:pt idx="112">
                  <c:v>1.2521</c:v>
                </c:pt>
                <c:pt idx="113">
                  <c:v>1.2521</c:v>
                </c:pt>
                <c:pt idx="114">
                  <c:v>1.2603</c:v>
                </c:pt>
                <c:pt idx="115">
                  <c:v>1.2629999999999999</c:v>
                </c:pt>
                <c:pt idx="116">
                  <c:v>1.2712000000000001</c:v>
                </c:pt>
                <c:pt idx="117">
                  <c:v>1.274</c:v>
                </c:pt>
                <c:pt idx="118">
                  <c:v>1.2795000000000001</c:v>
                </c:pt>
                <c:pt idx="119">
                  <c:v>1.2795000000000001</c:v>
                </c:pt>
                <c:pt idx="120">
                  <c:v>1.3013999999999999</c:v>
                </c:pt>
                <c:pt idx="121">
                  <c:v>1.3041</c:v>
                </c:pt>
                <c:pt idx="122">
                  <c:v>1.3068</c:v>
                </c:pt>
                <c:pt idx="123">
                  <c:v>1.3096000000000001</c:v>
                </c:pt>
                <c:pt idx="124">
                  <c:v>1.3096000000000001</c:v>
                </c:pt>
                <c:pt idx="125">
                  <c:v>1.3615999999999999</c:v>
                </c:pt>
                <c:pt idx="126">
                  <c:v>1.3644000000000001</c:v>
                </c:pt>
                <c:pt idx="127">
                  <c:v>1.3671</c:v>
                </c:pt>
                <c:pt idx="128">
                  <c:v>1.3671</c:v>
                </c:pt>
                <c:pt idx="129">
                  <c:v>1.3698999999999999</c:v>
                </c:pt>
                <c:pt idx="130">
                  <c:v>1.3917999999999999</c:v>
                </c:pt>
                <c:pt idx="131">
                  <c:v>1.3945000000000001</c:v>
                </c:pt>
                <c:pt idx="132">
                  <c:v>1.3973</c:v>
                </c:pt>
                <c:pt idx="133">
                  <c:v>1.4164000000000001</c:v>
                </c:pt>
                <c:pt idx="134">
                  <c:v>1.4548000000000001</c:v>
                </c:pt>
                <c:pt idx="135">
                  <c:v>1.4712000000000001</c:v>
                </c:pt>
                <c:pt idx="136">
                  <c:v>1.4822</c:v>
                </c:pt>
                <c:pt idx="137">
                  <c:v>1.5178</c:v>
                </c:pt>
                <c:pt idx="138">
                  <c:v>1.5205</c:v>
                </c:pt>
                <c:pt idx="139">
                  <c:v>1.5397000000000001</c:v>
                </c:pt>
                <c:pt idx="140">
                  <c:v>1.5752999999999999</c:v>
                </c:pt>
                <c:pt idx="141">
                  <c:v>1.5918000000000001</c:v>
                </c:pt>
                <c:pt idx="142">
                  <c:v>1.6247</c:v>
                </c:pt>
                <c:pt idx="143">
                  <c:v>1.6466000000000001</c:v>
                </c:pt>
                <c:pt idx="144">
                  <c:v>1.6466000000000001</c:v>
                </c:pt>
                <c:pt idx="145">
                  <c:v>1.6603000000000001</c:v>
                </c:pt>
                <c:pt idx="146">
                  <c:v>1.6767000000000001</c:v>
                </c:pt>
                <c:pt idx="147">
                  <c:v>1.6849000000000001</c:v>
                </c:pt>
                <c:pt idx="148">
                  <c:v>1.7014</c:v>
                </c:pt>
                <c:pt idx="149">
                  <c:v>1.7040999999999999</c:v>
                </c:pt>
                <c:pt idx="150">
                  <c:v>1.726</c:v>
                </c:pt>
                <c:pt idx="151">
                  <c:v>1.7315</c:v>
                </c:pt>
                <c:pt idx="152">
                  <c:v>1.7370000000000001</c:v>
                </c:pt>
                <c:pt idx="153">
                  <c:v>1.7506999999999999</c:v>
                </c:pt>
                <c:pt idx="154">
                  <c:v>1.7699</c:v>
                </c:pt>
                <c:pt idx="155">
                  <c:v>1.7726</c:v>
                </c:pt>
                <c:pt idx="156">
                  <c:v>1.7781</c:v>
                </c:pt>
                <c:pt idx="157">
                  <c:v>1.7781</c:v>
                </c:pt>
                <c:pt idx="158">
                  <c:v>1.8027</c:v>
                </c:pt>
                <c:pt idx="159">
                  <c:v>1.8055000000000001</c:v>
                </c:pt>
                <c:pt idx="160">
                  <c:v>1.8055000000000001</c:v>
                </c:pt>
                <c:pt idx="161">
                  <c:v>1.8191999999999999</c:v>
                </c:pt>
                <c:pt idx="162">
                  <c:v>1.8219000000000001</c:v>
                </c:pt>
                <c:pt idx="163">
                  <c:v>1.8219000000000001</c:v>
                </c:pt>
                <c:pt idx="164">
                  <c:v>1.8355999999999999</c:v>
                </c:pt>
                <c:pt idx="165">
                  <c:v>1.8355999999999999</c:v>
                </c:pt>
                <c:pt idx="166">
                  <c:v>1.8411</c:v>
                </c:pt>
                <c:pt idx="167">
                  <c:v>1.8492999999999999</c:v>
                </c:pt>
                <c:pt idx="168">
                  <c:v>1.8548</c:v>
                </c:pt>
                <c:pt idx="169">
                  <c:v>1.8603000000000001</c:v>
                </c:pt>
                <c:pt idx="170">
                  <c:v>1.863</c:v>
                </c:pt>
                <c:pt idx="171">
                  <c:v>1.8685</c:v>
                </c:pt>
                <c:pt idx="172">
                  <c:v>1.8712</c:v>
                </c:pt>
                <c:pt idx="173">
                  <c:v>1.8822000000000001</c:v>
                </c:pt>
                <c:pt idx="174">
                  <c:v>1.8849</c:v>
                </c:pt>
                <c:pt idx="175">
                  <c:v>1.9096</c:v>
                </c:pt>
                <c:pt idx="176">
                  <c:v>1.9096</c:v>
                </c:pt>
                <c:pt idx="177">
                  <c:v>1.9123000000000001</c:v>
                </c:pt>
                <c:pt idx="178">
                  <c:v>1.9177999999999999</c:v>
                </c:pt>
                <c:pt idx="179">
                  <c:v>1.9259999999999999</c:v>
                </c:pt>
                <c:pt idx="180">
                  <c:v>1.9452</c:v>
                </c:pt>
                <c:pt idx="181">
                  <c:v>1.9479</c:v>
                </c:pt>
                <c:pt idx="182">
                  <c:v>1.9507000000000001</c:v>
                </c:pt>
                <c:pt idx="183">
                  <c:v>1.9589000000000001</c:v>
                </c:pt>
                <c:pt idx="184">
                  <c:v>1.9616</c:v>
                </c:pt>
                <c:pt idx="185">
                  <c:v>1.9643999999999999</c:v>
                </c:pt>
                <c:pt idx="186">
                  <c:v>1.9836</c:v>
                </c:pt>
                <c:pt idx="187">
                  <c:v>1.9863</c:v>
                </c:pt>
                <c:pt idx="188">
                  <c:v>2.0026999999999999</c:v>
                </c:pt>
                <c:pt idx="189">
                  <c:v>2.0110000000000001</c:v>
                </c:pt>
                <c:pt idx="190">
                  <c:v>2.0247000000000002</c:v>
                </c:pt>
                <c:pt idx="191">
                  <c:v>2.0329000000000002</c:v>
                </c:pt>
                <c:pt idx="192">
                  <c:v>2.0438000000000001</c:v>
                </c:pt>
                <c:pt idx="193">
                  <c:v>2.0548000000000002</c:v>
                </c:pt>
                <c:pt idx="194">
                  <c:v>2.0548000000000002</c:v>
                </c:pt>
                <c:pt idx="195">
                  <c:v>2.1425000000000001</c:v>
                </c:pt>
                <c:pt idx="196">
                  <c:v>2.1452</c:v>
                </c:pt>
                <c:pt idx="197">
                  <c:v>2.1507000000000001</c:v>
                </c:pt>
                <c:pt idx="198">
                  <c:v>2.1534</c:v>
                </c:pt>
                <c:pt idx="199">
                  <c:v>2.1616</c:v>
                </c:pt>
                <c:pt idx="200">
                  <c:v>2.1644000000000001</c:v>
                </c:pt>
                <c:pt idx="201">
                  <c:v>2.1726000000000001</c:v>
                </c:pt>
                <c:pt idx="202">
                  <c:v>2.1863000000000001</c:v>
                </c:pt>
                <c:pt idx="203">
                  <c:v>2.1863000000000001</c:v>
                </c:pt>
                <c:pt idx="204">
                  <c:v>2.1890000000000001</c:v>
                </c:pt>
                <c:pt idx="205">
                  <c:v>2.1918000000000002</c:v>
                </c:pt>
                <c:pt idx="206">
                  <c:v>2.2000000000000002</c:v>
                </c:pt>
                <c:pt idx="207">
                  <c:v>2.2164000000000001</c:v>
                </c:pt>
                <c:pt idx="208">
                  <c:v>2.2164000000000001</c:v>
                </c:pt>
                <c:pt idx="209">
                  <c:v>2.2191999999999998</c:v>
                </c:pt>
                <c:pt idx="210">
                  <c:v>2.2273999999999998</c:v>
                </c:pt>
                <c:pt idx="211">
                  <c:v>2.2437999999999998</c:v>
                </c:pt>
                <c:pt idx="212">
                  <c:v>2.2492999999999999</c:v>
                </c:pt>
                <c:pt idx="213">
                  <c:v>2.2521</c:v>
                </c:pt>
                <c:pt idx="214">
                  <c:v>2.2603</c:v>
                </c:pt>
                <c:pt idx="215">
                  <c:v>2.274</c:v>
                </c:pt>
                <c:pt idx="216">
                  <c:v>2.274</c:v>
                </c:pt>
                <c:pt idx="217">
                  <c:v>2.2904</c:v>
                </c:pt>
                <c:pt idx="218">
                  <c:v>2.2932000000000001</c:v>
                </c:pt>
                <c:pt idx="219">
                  <c:v>2.3014000000000001</c:v>
                </c:pt>
                <c:pt idx="220">
                  <c:v>2.3041</c:v>
                </c:pt>
                <c:pt idx="221">
                  <c:v>2.3041</c:v>
                </c:pt>
                <c:pt idx="222">
                  <c:v>2.3096000000000001</c:v>
                </c:pt>
                <c:pt idx="223">
                  <c:v>2.3889999999999998</c:v>
                </c:pt>
                <c:pt idx="224">
                  <c:v>2.3917999999999999</c:v>
                </c:pt>
                <c:pt idx="225">
                  <c:v>2.3944999999999999</c:v>
                </c:pt>
                <c:pt idx="226">
                  <c:v>2.4</c:v>
                </c:pt>
                <c:pt idx="227">
                  <c:v>2.4300999999999999</c:v>
                </c:pt>
                <c:pt idx="228">
                  <c:v>2.4493</c:v>
                </c:pt>
                <c:pt idx="229">
                  <c:v>2.4521000000000002</c:v>
                </c:pt>
                <c:pt idx="230">
                  <c:v>2.4603000000000002</c:v>
                </c:pt>
                <c:pt idx="231">
                  <c:v>2.4630000000000001</c:v>
                </c:pt>
                <c:pt idx="232">
                  <c:v>2.5068000000000001</c:v>
                </c:pt>
                <c:pt idx="233">
                  <c:v>2.5068000000000001</c:v>
                </c:pt>
                <c:pt idx="234">
                  <c:v>2.5095999999999998</c:v>
                </c:pt>
                <c:pt idx="235">
                  <c:v>2.5341999999999998</c:v>
                </c:pt>
                <c:pt idx="236">
                  <c:v>2.5396999999999998</c:v>
                </c:pt>
                <c:pt idx="237">
                  <c:v>2.5615999999999999</c:v>
                </c:pt>
                <c:pt idx="238">
                  <c:v>2.5670999999999999</c:v>
                </c:pt>
                <c:pt idx="239">
                  <c:v>2.5670999999999999</c:v>
                </c:pt>
                <c:pt idx="240">
                  <c:v>2.5752999999999999</c:v>
                </c:pt>
                <c:pt idx="241">
                  <c:v>2.6192000000000002</c:v>
                </c:pt>
                <c:pt idx="242">
                  <c:v>2.6246999999999998</c:v>
                </c:pt>
                <c:pt idx="243">
                  <c:v>2.6246999999999998</c:v>
                </c:pt>
                <c:pt idx="244">
                  <c:v>2.6356000000000002</c:v>
                </c:pt>
                <c:pt idx="245">
                  <c:v>2.6410999999999998</c:v>
                </c:pt>
                <c:pt idx="246">
                  <c:v>2.6438000000000001</c:v>
                </c:pt>
                <c:pt idx="247">
                  <c:v>2.6493000000000002</c:v>
                </c:pt>
                <c:pt idx="248">
                  <c:v>2.6520999999999999</c:v>
                </c:pt>
                <c:pt idx="249">
                  <c:v>2.6547999999999998</c:v>
                </c:pt>
                <c:pt idx="250">
                  <c:v>2.6547999999999998</c:v>
                </c:pt>
                <c:pt idx="251">
                  <c:v>2.6575000000000002</c:v>
                </c:pt>
                <c:pt idx="252">
                  <c:v>2.6684999999999999</c:v>
                </c:pt>
                <c:pt idx="253">
                  <c:v>2.726</c:v>
                </c:pt>
                <c:pt idx="254">
                  <c:v>2.7507000000000001</c:v>
                </c:pt>
                <c:pt idx="255">
                  <c:v>2.7534000000000001</c:v>
                </c:pt>
                <c:pt idx="256">
                  <c:v>2.7616000000000001</c:v>
                </c:pt>
                <c:pt idx="257">
                  <c:v>2.7698999999999998</c:v>
                </c:pt>
                <c:pt idx="258">
                  <c:v>2.7698999999999998</c:v>
                </c:pt>
                <c:pt idx="259">
                  <c:v>2.7945000000000002</c:v>
                </c:pt>
                <c:pt idx="260">
                  <c:v>2.7972999999999999</c:v>
                </c:pt>
                <c:pt idx="261">
                  <c:v>2.8</c:v>
                </c:pt>
                <c:pt idx="262">
                  <c:v>2.8</c:v>
                </c:pt>
                <c:pt idx="263">
                  <c:v>2.8109999999999999</c:v>
                </c:pt>
                <c:pt idx="264">
                  <c:v>2.8136999999999999</c:v>
                </c:pt>
                <c:pt idx="265">
                  <c:v>2.8163999999999998</c:v>
                </c:pt>
                <c:pt idx="266">
                  <c:v>2.8191999999999999</c:v>
                </c:pt>
                <c:pt idx="267">
                  <c:v>2.8218999999999999</c:v>
                </c:pt>
                <c:pt idx="268">
                  <c:v>2.8300999999999998</c:v>
                </c:pt>
                <c:pt idx="269">
                  <c:v>2.8300999999999998</c:v>
                </c:pt>
                <c:pt idx="270">
                  <c:v>2.8411</c:v>
                </c:pt>
                <c:pt idx="271">
                  <c:v>2.8574999999999999</c:v>
                </c:pt>
                <c:pt idx="272">
                  <c:v>2.8574999999999999</c:v>
                </c:pt>
                <c:pt idx="273">
                  <c:v>2.8603000000000001</c:v>
                </c:pt>
                <c:pt idx="274">
                  <c:v>2.863</c:v>
                </c:pt>
                <c:pt idx="275">
                  <c:v>2.8740000000000001</c:v>
                </c:pt>
                <c:pt idx="276">
                  <c:v>2.8877000000000002</c:v>
                </c:pt>
                <c:pt idx="277">
                  <c:v>2.8904000000000001</c:v>
                </c:pt>
                <c:pt idx="278">
                  <c:v>2.8986000000000001</c:v>
                </c:pt>
                <c:pt idx="279">
                  <c:v>2.9123000000000001</c:v>
                </c:pt>
                <c:pt idx="280">
                  <c:v>2.9150999999999998</c:v>
                </c:pt>
                <c:pt idx="281">
                  <c:v>2.9451999999999998</c:v>
                </c:pt>
                <c:pt idx="282">
                  <c:v>2.9451999999999998</c:v>
                </c:pt>
                <c:pt idx="283">
                  <c:v>2.9479000000000002</c:v>
                </c:pt>
                <c:pt idx="284">
                  <c:v>2.9506999999999999</c:v>
                </c:pt>
                <c:pt idx="285">
                  <c:v>2.9533999999999998</c:v>
                </c:pt>
                <c:pt idx="286">
                  <c:v>2.9615999999999998</c:v>
                </c:pt>
                <c:pt idx="287">
                  <c:v>2.9863</c:v>
                </c:pt>
                <c:pt idx="288">
                  <c:v>2.9889999999999999</c:v>
                </c:pt>
                <c:pt idx="289">
                  <c:v>3.0164</c:v>
                </c:pt>
                <c:pt idx="290">
                  <c:v>3.0219</c:v>
                </c:pt>
                <c:pt idx="291">
                  <c:v>3.0247000000000002</c:v>
                </c:pt>
                <c:pt idx="292">
                  <c:v>3.0274000000000001</c:v>
                </c:pt>
                <c:pt idx="293">
                  <c:v>3.0438000000000001</c:v>
                </c:pt>
                <c:pt idx="294">
                  <c:v>3.0466000000000002</c:v>
                </c:pt>
                <c:pt idx="295">
                  <c:v>3.0520999999999998</c:v>
                </c:pt>
                <c:pt idx="296">
                  <c:v>3.0602999999999998</c:v>
                </c:pt>
                <c:pt idx="297">
                  <c:v>3.0684999999999998</c:v>
                </c:pt>
                <c:pt idx="298">
                  <c:v>3.0767000000000002</c:v>
                </c:pt>
                <c:pt idx="299">
                  <c:v>3.0767000000000002</c:v>
                </c:pt>
                <c:pt idx="300">
                  <c:v>3.0931999999999999</c:v>
                </c:pt>
                <c:pt idx="301">
                  <c:v>3.0931999999999999</c:v>
                </c:pt>
                <c:pt idx="302">
                  <c:v>3.1067999999999998</c:v>
                </c:pt>
                <c:pt idx="303">
                  <c:v>3.1067999999999998</c:v>
                </c:pt>
                <c:pt idx="304">
                  <c:v>3.1151</c:v>
                </c:pt>
                <c:pt idx="305">
                  <c:v>3.1781000000000001</c:v>
                </c:pt>
                <c:pt idx="306">
                  <c:v>3.1808000000000001</c:v>
                </c:pt>
                <c:pt idx="307">
                  <c:v>3.1808000000000001</c:v>
                </c:pt>
                <c:pt idx="308">
                  <c:v>3.1836000000000002</c:v>
                </c:pt>
                <c:pt idx="309">
                  <c:v>3.1945000000000001</c:v>
                </c:pt>
                <c:pt idx="310">
                  <c:v>3.2027000000000001</c:v>
                </c:pt>
                <c:pt idx="311">
                  <c:v>3.2191999999999998</c:v>
                </c:pt>
                <c:pt idx="312">
                  <c:v>3.2410999999999999</c:v>
                </c:pt>
                <c:pt idx="313">
                  <c:v>3.2465999999999999</c:v>
                </c:pt>
                <c:pt idx="314">
                  <c:v>3.2492999999999999</c:v>
                </c:pt>
                <c:pt idx="315">
                  <c:v>3.2766999999999999</c:v>
                </c:pt>
                <c:pt idx="316">
                  <c:v>3.3041</c:v>
                </c:pt>
                <c:pt idx="317">
                  <c:v>3.3068</c:v>
                </c:pt>
                <c:pt idx="318">
                  <c:v>3.3205</c:v>
                </c:pt>
                <c:pt idx="319">
                  <c:v>3.3233000000000001</c:v>
                </c:pt>
                <c:pt idx="320">
                  <c:v>3.3342000000000001</c:v>
                </c:pt>
                <c:pt idx="321">
                  <c:v>3.3616000000000001</c:v>
                </c:pt>
                <c:pt idx="322">
                  <c:v>3.3643999999999998</c:v>
                </c:pt>
                <c:pt idx="323">
                  <c:v>3.3835999999999999</c:v>
                </c:pt>
                <c:pt idx="324">
                  <c:v>3.3889999999999998</c:v>
                </c:pt>
                <c:pt idx="325">
                  <c:v>3.3917999999999999</c:v>
                </c:pt>
                <c:pt idx="326">
                  <c:v>3.3944999999999999</c:v>
                </c:pt>
                <c:pt idx="327">
                  <c:v>3.3973</c:v>
                </c:pt>
                <c:pt idx="328">
                  <c:v>3.411</c:v>
                </c:pt>
                <c:pt idx="329">
                  <c:v>3.4300999999999999</c:v>
                </c:pt>
                <c:pt idx="330">
                  <c:v>3.4521000000000002</c:v>
                </c:pt>
                <c:pt idx="331">
                  <c:v>3.4575</c:v>
                </c:pt>
                <c:pt idx="332">
                  <c:v>3.4575</c:v>
                </c:pt>
                <c:pt idx="333">
                  <c:v>3.4794999999999998</c:v>
                </c:pt>
                <c:pt idx="334">
                  <c:v>3.4822000000000002</c:v>
                </c:pt>
                <c:pt idx="335">
                  <c:v>3.4904000000000002</c:v>
                </c:pt>
                <c:pt idx="336">
                  <c:v>3.5205000000000002</c:v>
                </c:pt>
                <c:pt idx="337">
                  <c:v>3.5232999999999999</c:v>
                </c:pt>
                <c:pt idx="338">
                  <c:v>3.5562</c:v>
                </c:pt>
                <c:pt idx="339">
                  <c:v>3.5808</c:v>
                </c:pt>
                <c:pt idx="340">
                  <c:v>3.5836000000000001</c:v>
                </c:pt>
                <c:pt idx="341">
                  <c:v>3.589</c:v>
                </c:pt>
                <c:pt idx="342">
                  <c:v>3.589</c:v>
                </c:pt>
                <c:pt idx="343">
                  <c:v>3.5918000000000001</c:v>
                </c:pt>
                <c:pt idx="344">
                  <c:v>3.6137000000000001</c:v>
                </c:pt>
                <c:pt idx="345">
                  <c:v>3.6465999999999998</c:v>
                </c:pt>
                <c:pt idx="346">
                  <c:v>3.6465999999999998</c:v>
                </c:pt>
                <c:pt idx="347">
                  <c:v>3.6493000000000002</c:v>
                </c:pt>
                <c:pt idx="348">
                  <c:v>3.7014</c:v>
                </c:pt>
                <c:pt idx="349">
                  <c:v>3.7040999999999999</c:v>
                </c:pt>
                <c:pt idx="350">
                  <c:v>3.7067999999999999</c:v>
                </c:pt>
                <c:pt idx="351">
                  <c:v>3.7067999999999999</c:v>
                </c:pt>
                <c:pt idx="352">
                  <c:v>3.7122999999999999</c:v>
                </c:pt>
                <c:pt idx="353">
                  <c:v>3.7151000000000001</c:v>
                </c:pt>
                <c:pt idx="354">
                  <c:v>3.7616000000000001</c:v>
                </c:pt>
                <c:pt idx="355">
                  <c:v>3.7780999999999998</c:v>
                </c:pt>
                <c:pt idx="356">
                  <c:v>3.7780999999999998</c:v>
                </c:pt>
                <c:pt idx="357">
                  <c:v>3.7835999999999999</c:v>
                </c:pt>
                <c:pt idx="358">
                  <c:v>3.7863000000000002</c:v>
                </c:pt>
                <c:pt idx="359">
                  <c:v>3.7890000000000001</c:v>
                </c:pt>
                <c:pt idx="360">
                  <c:v>3.7917999999999998</c:v>
                </c:pt>
                <c:pt idx="361">
                  <c:v>3.7945000000000002</c:v>
                </c:pt>
                <c:pt idx="362">
                  <c:v>3.7945000000000002</c:v>
                </c:pt>
                <c:pt idx="363">
                  <c:v>3.7972999999999999</c:v>
                </c:pt>
                <c:pt idx="364">
                  <c:v>3.8</c:v>
                </c:pt>
                <c:pt idx="365">
                  <c:v>3.8027000000000002</c:v>
                </c:pt>
                <c:pt idx="366">
                  <c:v>3.8054999999999999</c:v>
                </c:pt>
                <c:pt idx="367">
                  <c:v>3.8081999999999998</c:v>
                </c:pt>
                <c:pt idx="368">
                  <c:v>3.8300999999999998</c:v>
                </c:pt>
                <c:pt idx="369">
                  <c:v>3.863</c:v>
                </c:pt>
                <c:pt idx="370">
                  <c:v>3.8658000000000001</c:v>
                </c:pt>
                <c:pt idx="371">
                  <c:v>3.8658000000000001</c:v>
                </c:pt>
                <c:pt idx="372">
                  <c:v>3.8685</c:v>
                </c:pt>
                <c:pt idx="373">
                  <c:v>3.8712</c:v>
                </c:pt>
                <c:pt idx="374">
                  <c:v>3.8849</c:v>
                </c:pt>
                <c:pt idx="375">
                  <c:v>3.8877000000000002</c:v>
                </c:pt>
                <c:pt idx="376">
                  <c:v>3.8904000000000001</c:v>
                </c:pt>
                <c:pt idx="377">
                  <c:v>3.9260000000000002</c:v>
                </c:pt>
                <c:pt idx="378">
                  <c:v>3.9260000000000002</c:v>
                </c:pt>
                <c:pt idx="379">
                  <c:v>3.9287999999999998</c:v>
                </c:pt>
                <c:pt idx="380">
                  <c:v>3.9315000000000002</c:v>
                </c:pt>
                <c:pt idx="381">
                  <c:v>3.9369999999999998</c:v>
                </c:pt>
                <c:pt idx="382">
                  <c:v>3.9397000000000002</c:v>
                </c:pt>
                <c:pt idx="383">
                  <c:v>3.9424999999999999</c:v>
                </c:pt>
                <c:pt idx="384">
                  <c:v>3.9561999999999999</c:v>
                </c:pt>
                <c:pt idx="385">
                  <c:v>3.9588999999999999</c:v>
                </c:pt>
                <c:pt idx="386">
                  <c:v>3.9670999999999998</c:v>
                </c:pt>
                <c:pt idx="387">
                  <c:v>3.9699</c:v>
                </c:pt>
                <c:pt idx="388">
                  <c:v>3.9944999999999999</c:v>
                </c:pt>
                <c:pt idx="389">
                  <c:v>4.0054999999999996</c:v>
                </c:pt>
                <c:pt idx="390">
                  <c:v>4.0137</c:v>
                </c:pt>
                <c:pt idx="391">
                  <c:v>4.0137</c:v>
                </c:pt>
                <c:pt idx="392">
                  <c:v>4.0164</c:v>
                </c:pt>
                <c:pt idx="393">
                  <c:v>4.0191999999999997</c:v>
                </c:pt>
                <c:pt idx="394">
                  <c:v>4.0301</c:v>
                </c:pt>
                <c:pt idx="395">
                  <c:v>4.0355999999999996</c:v>
                </c:pt>
                <c:pt idx="396">
                  <c:v>4.0384000000000002</c:v>
                </c:pt>
                <c:pt idx="397">
                  <c:v>4.0521000000000003</c:v>
                </c:pt>
                <c:pt idx="398">
                  <c:v>4.0986000000000002</c:v>
                </c:pt>
                <c:pt idx="399">
                  <c:v>4.1013999999999999</c:v>
                </c:pt>
                <c:pt idx="400">
                  <c:v>4.1589</c:v>
                </c:pt>
                <c:pt idx="401">
                  <c:v>4.1589</c:v>
                </c:pt>
                <c:pt idx="402">
                  <c:v>4.1616</c:v>
                </c:pt>
                <c:pt idx="403">
                  <c:v>4.1643999999999997</c:v>
                </c:pt>
                <c:pt idx="404">
                  <c:v>4.1807999999999996</c:v>
                </c:pt>
                <c:pt idx="405">
                  <c:v>4.1863000000000001</c:v>
                </c:pt>
                <c:pt idx="406">
                  <c:v>4.2027000000000001</c:v>
                </c:pt>
                <c:pt idx="407">
                  <c:v>4.2054999999999998</c:v>
                </c:pt>
                <c:pt idx="408">
                  <c:v>4.2081999999999997</c:v>
                </c:pt>
                <c:pt idx="409">
                  <c:v>4.2110000000000003</c:v>
                </c:pt>
                <c:pt idx="410">
                  <c:v>4.2137000000000002</c:v>
                </c:pt>
                <c:pt idx="411">
                  <c:v>4.2218999999999998</c:v>
                </c:pt>
                <c:pt idx="412">
                  <c:v>4.2247000000000003</c:v>
                </c:pt>
                <c:pt idx="413">
                  <c:v>4.2274000000000003</c:v>
                </c:pt>
                <c:pt idx="414">
                  <c:v>4.2411000000000003</c:v>
                </c:pt>
                <c:pt idx="415">
                  <c:v>4.2438000000000002</c:v>
                </c:pt>
                <c:pt idx="416">
                  <c:v>4.2575000000000003</c:v>
                </c:pt>
                <c:pt idx="417">
                  <c:v>4.2603</c:v>
                </c:pt>
                <c:pt idx="418">
                  <c:v>4.2603</c:v>
                </c:pt>
                <c:pt idx="419">
                  <c:v>4.274</c:v>
                </c:pt>
                <c:pt idx="420">
                  <c:v>4.2766999999999999</c:v>
                </c:pt>
                <c:pt idx="421">
                  <c:v>4.2877000000000001</c:v>
                </c:pt>
                <c:pt idx="422">
                  <c:v>4.2931999999999997</c:v>
                </c:pt>
                <c:pt idx="423">
                  <c:v>4.2958999999999996</c:v>
                </c:pt>
                <c:pt idx="424">
                  <c:v>4.2986000000000004</c:v>
                </c:pt>
                <c:pt idx="425">
                  <c:v>4.3151000000000002</c:v>
                </c:pt>
                <c:pt idx="426">
                  <c:v>4.3288000000000002</c:v>
                </c:pt>
                <c:pt idx="427">
                  <c:v>4.3452000000000002</c:v>
                </c:pt>
                <c:pt idx="428">
                  <c:v>4.3506999999999998</c:v>
                </c:pt>
                <c:pt idx="429">
                  <c:v>4.3726000000000003</c:v>
                </c:pt>
                <c:pt idx="430">
                  <c:v>4.3753000000000002</c:v>
                </c:pt>
                <c:pt idx="431">
                  <c:v>4.3973000000000004</c:v>
                </c:pt>
                <c:pt idx="432">
                  <c:v>4.4246999999999996</c:v>
                </c:pt>
                <c:pt idx="433">
                  <c:v>4.4356</c:v>
                </c:pt>
                <c:pt idx="434">
                  <c:v>4.4356</c:v>
                </c:pt>
                <c:pt idx="435">
                  <c:v>4.4383999999999997</c:v>
                </c:pt>
                <c:pt idx="436">
                  <c:v>4.4410999999999996</c:v>
                </c:pt>
                <c:pt idx="437">
                  <c:v>4.4438000000000004</c:v>
                </c:pt>
                <c:pt idx="438">
                  <c:v>4.4466000000000001</c:v>
                </c:pt>
                <c:pt idx="439">
                  <c:v>4.4520999999999997</c:v>
                </c:pt>
                <c:pt idx="440">
                  <c:v>4.4547999999999996</c:v>
                </c:pt>
                <c:pt idx="441">
                  <c:v>4.4603000000000002</c:v>
                </c:pt>
                <c:pt idx="442">
                  <c:v>4.4657999999999998</c:v>
                </c:pt>
                <c:pt idx="443">
                  <c:v>4.4958999999999998</c:v>
                </c:pt>
                <c:pt idx="444">
                  <c:v>4.4958999999999998</c:v>
                </c:pt>
                <c:pt idx="445">
                  <c:v>4.5014000000000003</c:v>
                </c:pt>
                <c:pt idx="446">
                  <c:v>4.5259999999999998</c:v>
                </c:pt>
                <c:pt idx="447">
                  <c:v>4.5342000000000002</c:v>
                </c:pt>
                <c:pt idx="448">
                  <c:v>4.5479000000000003</c:v>
                </c:pt>
                <c:pt idx="449">
                  <c:v>4.5561999999999996</c:v>
                </c:pt>
                <c:pt idx="450">
                  <c:v>4.5589000000000004</c:v>
                </c:pt>
                <c:pt idx="451">
                  <c:v>4.5698999999999996</c:v>
                </c:pt>
                <c:pt idx="452">
                  <c:v>4.5999999999999996</c:v>
                </c:pt>
                <c:pt idx="453">
                  <c:v>4.6273999999999997</c:v>
                </c:pt>
                <c:pt idx="454">
                  <c:v>4.6520999999999999</c:v>
                </c:pt>
                <c:pt idx="455">
                  <c:v>4.6821999999999999</c:v>
                </c:pt>
                <c:pt idx="456">
                  <c:v>4.6848999999999998</c:v>
                </c:pt>
                <c:pt idx="457">
                  <c:v>4.6848999999999998</c:v>
                </c:pt>
                <c:pt idx="458">
                  <c:v>4.6904000000000003</c:v>
                </c:pt>
                <c:pt idx="459">
                  <c:v>4.7096</c:v>
                </c:pt>
                <c:pt idx="460">
                  <c:v>4.7205000000000004</c:v>
                </c:pt>
                <c:pt idx="461">
                  <c:v>4.7233000000000001</c:v>
                </c:pt>
                <c:pt idx="462">
                  <c:v>4.7342000000000004</c:v>
                </c:pt>
                <c:pt idx="463">
                  <c:v>4.7752999999999997</c:v>
                </c:pt>
                <c:pt idx="464">
                  <c:v>4.7781000000000002</c:v>
                </c:pt>
                <c:pt idx="465">
                  <c:v>4.7808000000000002</c:v>
                </c:pt>
                <c:pt idx="466">
                  <c:v>4.7835999999999999</c:v>
                </c:pt>
                <c:pt idx="467">
                  <c:v>4.8</c:v>
                </c:pt>
                <c:pt idx="468">
                  <c:v>4.8026999999999997</c:v>
                </c:pt>
                <c:pt idx="469">
                  <c:v>4.8136999999999999</c:v>
                </c:pt>
                <c:pt idx="470">
                  <c:v>4.8163999999999998</c:v>
                </c:pt>
                <c:pt idx="471">
                  <c:v>4.8163999999999998</c:v>
                </c:pt>
                <c:pt idx="472">
                  <c:v>4.8192000000000004</c:v>
                </c:pt>
                <c:pt idx="473">
                  <c:v>4.8273999999999999</c:v>
                </c:pt>
                <c:pt idx="474">
                  <c:v>4.8300999999999998</c:v>
                </c:pt>
                <c:pt idx="475">
                  <c:v>4.8300999999999998</c:v>
                </c:pt>
                <c:pt idx="476">
                  <c:v>4.8329000000000004</c:v>
                </c:pt>
                <c:pt idx="477">
                  <c:v>4.8465999999999996</c:v>
                </c:pt>
                <c:pt idx="478">
                  <c:v>4.8465999999999996</c:v>
                </c:pt>
                <c:pt idx="479">
                  <c:v>4.8493000000000004</c:v>
                </c:pt>
                <c:pt idx="480">
                  <c:v>4.8548</c:v>
                </c:pt>
                <c:pt idx="481">
                  <c:v>4.8602999999999996</c:v>
                </c:pt>
                <c:pt idx="482">
                  <c:v>4.8630000000000004</c:v>
                </c:pt>
                <c:pt idx="483">
                  <c:v>4.8685</c:v>
                </c:pt>
                <c:pt idx="484">
                  <c:v>4.8712</c:v>
                </c:pt>
                <c:pt idx="485">
                  <c:v>4.8739999999999997</c:v>
                </c:pt>
                <c:pt idx="486">
                  <c:v>4.8766999999999996</c:v>
                </c:pt>
                <c:pt idx="487">
                  <c:v>4.8795000000000002</c:v>
                </c:pt>
                <c:pt idx="488">
                  <c:v>4.8822000000000001</c:v>
                </c:pt>
                <c:pt idx="489">
                  <c:v>4.8849</c:v>
                </c:pt>
                <c:pt idx="490">
                  <c:v>4.8903999999999996</c:v>
                </c:pt>
                <c:pt idx="491">
                  <c:v>4.8903999999999996</c:v>
                </c:pt>
                <c:pt idx="492">
                  <c:v>4.8932000000000002</c:v>
                </c:pt>
                <c:pt idx="493">
                  <c:v>4.9067999999999996</c:v>
                </c:pt>
                <c:pt idx="494">
                  <c:v>4.9096000000000002</c:v>
                </c:pt>
                <c:pt idx="495">
                  <c:v>4.9150999999999998</c:v>
                </c:pt>
                <c:pt idx="496">
                  <c:v>4.9204999999999997</c:v>
                </c:pt>
                <c:pt idx="497">
                  <c:v>4.9233000000000002</c:v>
                </c:pt>
                <c:pt idx="498">
                  <c:v>4.9314999999999998</c:v>
                </c:pt>
                <c:pt idx="499">
                  <c:v>4.9370000000000003</c:v>
                </c:pt>
                <c:pt idx="500">
                  <c:v>4.9424999999999999</c:v>
                </c:pt>
                <c:pt idx="501">
                  <c:v>4.9451999999999998</c:v>
                </c:pt>
                <c:pt idx="502">
                  <c:v>4.9752999999999998</c:v>
                </c:pt>
                <c:pt idx="503">
                  <c:v>4.9781000000000004</c:v>
                </c:pt>
                <c:pt idx="504">
                  <c:v>4.9781000000000004</c:v>
                </c:pt>
                <c:pt idx="505">
                  <c:v>4.9945000000000004</c:v>
                </c:pt>
                <c:pt idx="506">
                  <c:v>4.9973000000000001</c:v>
                </c:pt>
                <c:pt idx="507">
                  <c:v>5.0521000000000003</c:v>
                </c:pt>
                <c:pt idx="508">
                  <c:v>5.0575000000000001</c:v>
                </c:pt>
                <c:pt idx="509">
                  <c:v>5.0712000000000002</c:v>
                </c:pt>
                <c:pt idx="510">
                  <c:v>5.0795000000000003</c:v>
                </c:pt>
                <c:pt idx="511">
                  <c:v>5.0795000000000003</c:v>
                </c:pt>
                <c:pt idx="512">
                  <c:v>5.0932000000000004</c:v>
                </c:pt>
                <c:pt idx="513">
                  <c:v>5.1040999999999999</c:v>
                </c:pt>
                <c:pt idx="514">
                  <c:v>5.1233000000000004</c:v>
                </c:pt>
                <c:pt idx="515">
                  <c:v>5.1233000000000004</c:v>
                </c:pt>
                <c:pt idx="516">
                  <c:v>5.1315</c:v>
                </c:pt>
                <c:pt idx="517">
                  <c:v>5.1341999999999999</c:v>
                </c:pt>
                <c:pt idx="518">
                  <c:v>5.1534000000000004</c:v>
                </c:pt>
                <c:pt idx="519">
                  <c:v>5.1562000000000001</c:v>
                </c:pt>
                <c:pt idx="520">
                  <c:v>5.1589</c:v>
                </c:pt>
                <c:pt idx="521">
                  <c:v>5.1699000000000002</c:v>
                </c:pt>
                <c:pt idx="522">
                  <c:v>5.1753</c:v>
                </c:pt>
                <c:pt idx="523">
                  <c:v>5.1780999999999997</c:v>
                </c:pt>
                <c:pt idx="524">
                  <c:v>5.1863000000000001</c:v>
                </c:pt>
                <c:pt idx="525">
                  <c:v>5.1890000000000001</c:v>
                </c:pt>
                <c:pt idx="526">
                  <c:v>5.1917999999999997</c:v>
                </c:pt>
                <c:pt idx="527">
                  <c:v>5.1973000000000003</c:v>
                </c:pt>
                <c:pt idx="528">
                  <c:v>5.1973000000000003</c:v>
                </c:pt>
                <c:pt idx="529">
                  <c:v>5.2081999999999997</c:v>
                </c:pt>
                <c:pt idx="530">
                  <c:v>5.2274000000000003</c:v>
                </c:pt>
                <c:pt idx="531">
                  <c:v>5.2548000000000004</c:v>
                </c:pt>
                <c:pt idx="532">
                  <c:v>5.2548000000000004</c:v>
                </c:pt>
                <c:pt idx="533">
                  <c:v>5.2603</c:v>
                </c:pt>
                <c:pt idx="534">
                  <c:v>5.2712000000000003</c:v>
                </c:pt>
                <c:pt idx="535">
                  <c:v>5.274</c:v>
                </c:pt>
                <c:pt idx="536">
                  <c:v>5.2766999999999999</c:v>
                </c:pt>
                <c:pt idx="537">
                  <c:v>5.2877000000000001</c:v>
                </c:pt>
                <c:pt idx="538">
                  <c:v>5.3068</c:v>
                </c:pt>
                <c:pt idx="539">
                  <c:v>5.3205</c:v>
                </c:pt>
                <c:pt idx="540">
                  <c:v>5.3259999999999996</c:v>
                </c:pt>
                <c:pt idx="541">
                  <c:v>5.3369999999999997</c:v>
                </c:pt>
                <c:pt idx="542">
                  <c:v>5.3396999999999997</c:v>
                </c:pt>
                <c:pt idx="543">
                  <c:v>5.3506999999999998</c:v>
                </c:pt>
                <c:pt idx="544">
                  <c:v>5.3533999999999997</c:v>
                </c:pt>
                <c:pt idx="545">
                  <c:v>5.3699000000000003</c:v>
                </c:pt>
                <c:pt idx="546">
                  <c:v>5.3726000000000003</c:v>
                </c:pt>
                <c:pt idx="547">
                  <c:v>5.3726000000000003</c:v>
                </c:pt>
                <c:pt idx="548">
                  <c:v>5.3753000000000002</c:v>
                </c:pt>
                <c:pt idx="549">
                  <c:v>5.3780999999999999</c:v>
                </c:pt>
                <c:pt idx="550">
                  <c:v>5.3863000000000003</c:v>
                </c:pt>
                <c:pt idx="551">
                  <c:v>5.3863000000000003</c:v>
                </c:pt>
                <c:pt idx="552">
                  <c:v>5.4027000000000003</c:v>
                </c:pt>
                <c:pt idx="553">
                  <c:v>5.4246999999999996</c:v>
                </c:pt>
                <c:pt idx="554">
                  <c:v>5.4410999999999996</c:v>
                </c:pt>
                <c:pt idx="555">
                  <c:v>5.4438000000000004</c:v>
                </c:pt>
                <c:pt idx="556">
                  <c:v>5.4438000000000004</c:v>
                </c:pt>
                <c:pt idx="557">
                  <c:v>5.5178000000000003</c:v>
                </c:pt>
                <c:pt idx="558">
                  <c:v>5.5259999999999998</c:v>
                </c:pt>
                <c:pt idx="559">
                  <c:v>5.5288000000000004</c:v>
                </c:pt>
                <c:pt idx="560">
                  <c:v>5.5425000000000004</c:v>
                </c:pt>
                <c:pt idx="561">
                  <c:v>5.5507</c:v>
                </c:pt>
                <c:pt idx="562">
                  <c:v>5.5781000000000001</c:v>
                </c:pt>
                <c:pt idx="563">
                  <c:v>5.5808</c:v>
                </c:pt>
                <c:pt idx="564">
                  <c:v>5.5972999999999997</c:v>
                </c:pt>
                <c:pt idx="565">
                  <c:v>5.6</c:v>
                </c:pt>
                <c:pt idx="566">
                  <c:v>5.6383999999999999</c:v>
                </c:pt>
                <c:pt idx="567">
                  <c:v>5.6410999999999998</c:v>
                </c:pt>
                <c:pt idx="568">
                  <c:v>5.6437999999999997</c:v>
                </c:pt>
                <c:pt idx="569">
                  <c:v>5.6493000000000002</c:v>
                </c:pt>
                <c:pt idx="570">
                  <c:v>5.6767000000000003</c:v>
                </c:pt>
                <c:pt idx="571">
                  <c:v>5.6795</c:v>
                </c:pt>
                <c:pt idx="572">
                  <c:v>5.6877000000000004</c:v>
                </c:pt>
                <c:pt idx="573">
                  <c:v>5.6904000000000003</c:v>
                </c:pt>
                <c:pt idx="574">
                  <c:v>5.7178000000000004</c:v>
                </c:pt>
                <c:pt idx="575">
                  <c:v>5.7233000000000001</c:v>
                </c:pt>
                <c:pt idx="576">
                  <c:v>5.7233000000000001</c:v>
                </c:pt>
                <c:pt idx="577">
                  <c:v>5.726</c:v>
                </c:pt>
                <c:pt idx="578">
                  <c:v>5.7424999999999997</c:v>
                </c:pt>
                <c:pt idx="579">
                  <c:v>5.7534000000000001</c:v>
                </c:pt>
                <c:pt idx="580">
                  <c:v>5.7561999999999998</c:v>
                </c:pt>
                <c:pt idx="581">
                  <c:v>5.7588999999999997</c:v>
                </c:pt>
                <c:pt idx="582">
                  <c:v>5.7615999999999996</c:v>
                </c:pt>
                <c:pt idx="583">
                  <c:v>5.7644000000000002</c:v>
                </c:pt>
                <c:pt idx="584">
                  <c:v>5.7671000000000001</c:v>
                </c:pt>
                <c:pt idx="585">
                  <c:v>5.7671000000000001</c:v>
                </c:pt>
                <c:pt idx="586">
                  <c:v>5.7808000000000002</c:v>
                </c:pt>
                <c:pt idx="587">
                  <c:v>5.7972999999999999</c:v>
                </c:pt>
                <c:pt idx="588">
                  <c:v>5.8</c:v>
                </c:pt>
                <c:pt idx="589">
                  <c:v>5.8026999999999997</c:v>
                </c:pt>
                <c:pt idx="590">
                  <c:v>5.8055000000000003</c:v>
                </c:pt>
                <c:pt idx="591">
                  <c:v>5.8163999999999998</c:v>
                </c:pt>
                <c:pt idx="592">
                  <c:v>5.8219000000000003</c:v>
                </c:pt>
                <c:pt idx="593">
                  <c:v>5.8247</c:v>
                </c:pt>
                <c:pt idx="594">
                  <c:v>5.8247</c:v>
                </c:pt>
                <c:pt idx="595">
                  <c:v>5.8329000000000004</c:v>
                </c:pt>
                <c:pt idx="596">
                  <c:v>5.8356000000000003</c:v>
                </c:pt>
                <c:pt idx="597">
                  <c:v>5.8630000000000004</c:v>
                </c:pt>
                <c:pt idx="598">
                  <c:v>5.8739999999999997</c:v>
                </c:pt>
                <c:pt idx="599">
                  <c:v>5.8795000000000002</c:v>
                </c:pt>
                <c:pt idx="600">
                  <c:v>5.8822000000000001</c:v>
                </c:pt>
                <c:pt idx="601">
                  <c:v>5.8822000000000001</c:v>
                </c:pt>
                <c:pt idx="602">
                  <c:v>5.8903999999999996</c:v>
                </c:pt>
                <c:pt idx="603">
                  <c:v>5.8959000000000001</c:v>
                </c:pt>
                <c:pt idx="604">
                  <c:v>5.8986000000000001</c:v>
                </c:pt>
                <c:pt idx="605">
                  <c:v>5.8986000000000001</c:v>
                </c:pt>
                <c:pt idx="606">
                  <c:v>5.9013999999999998</c:v>
                </c:pt>
                <c:pt idx="607">
                  <c:v>5.9067999999999996</c:v>
                </c:pt>
                <c:pt idx="608">
                  <c:v>5.9096000000000002</c:v>
                </c:pt>
                <c:pt idx="609">
                  <c:v>5.9123000000000001</c:v>
                </c:pt>
                <c:pt idx="610">
                  <c:v>5.9123000000000001</c:v>
                </c:pt>
                <c:pt idx="611">
                  <c:v>5.9150999999999998</c:v>
                </c:pt>
                <c:pt idx="612">
                  <c:v>5.9260000000000002</c:v>
                </c:pt>
                <c:pt idx="613">
                  <c:v>5.9260000000000002</c:v>
                </c:pt>
                <c:pt idx="614">
                  <c:v>5.9370000000000003</c:v>
                </c:pt>
                <c:pt idx="615">
                  <c:v>5.9671000000000003</c:v>
                </c:pt>
                <c:pt idx="616">
                  <c:v>5.9699</c:v>
                </c:pt>
                <c:pt idx="617">
                  <c:v>5.9752999999999998</c:v>
                </c:pt>
                <c:pt idx="618">
                  <c:v>5.9889999999999999</c:v>
                </c:pt>
                <c:pt idx="619">
                  <c:v>5.9973000000000001</c:v>
                </c:pt>
                <c:pt idx="620">
                  <c:v>6.0191999999999997</c:v>
                </c:pt>
                <c:pt idx="621">
                  <c:v>6.0438000000000001</c:v>
                </c:pt>
                <c:pt idx="622">
                  <c:v>6.0438000000000001</c:v>
                </c:pt>
                <c:pt idx="623">
                  <c:v>6.0575000000000001</c:v>
                </c:pt>
                <c:pt idx="624">
                  <c:v>6.0658000000000003</c:v>
                </c:pt>
                <c:pt idx="625">
                  <c:v>6.0712000000000002</c:v>
                </c:pt>
                <c:pt idx="626">
                  <c:v>6.0876999999999999</c:v>
                </c:pt>
                <c:pt idx="627">
                  <c:v>6.0876999999999999</c:v>
                </c:pt>
                <c:pt idx="628">
                  <c:v>6.0959000000000003</c:v>
                </c:pt>
                <c:pt idx="629">
                  <c:v>6.1013999999999999</c:v>
                </c:pt>
                <c:pt idx="630">
                  <c:v>6.1096000000000004</c:v>
                </c:pt>
                <c:pt idx="631">
                  <c:v>6.1369999999999996</c:v>
                </c:pt>
                <c:pt idx="632">
                  <c:v>6.1425000000000001</c:v>
                </c:pt>
                <c:pt idx="633">
                  <c:v>6.1478999999999999</c:v>
                </c:pt>
                <c:pt idx="634">
                  <c:v>6.1506999999999996</c:v>
                </c:pt>
                <c:pt idx="635">
                  <c:v>6.1616</c:v>
                </c:pt>
                <c:pt idx="636">
                  <c:v>6.1616</c:v>
                </c:pt>
                <c:pt idx="637">
                  <c:v>6.1699000000000002</c:v>
                </c:pt>
                <c:pt idx="638">
                  <c:v>6.1726000000000001</c:v>
                </c:pt>
                <c:pt idx="639">
                  <c:v>6.1753</c:v>
                </c:pt>
                <c:pt idx="640">
                  <c:v>6.1753</c:v>
                </c:pt>
                <c:pt idx="641">
                  <c:v>6.1890000000000001</c:v>
                </c:pt>
                <c:pt idx="642">
                  <c:v>6.2137000000000002</c:v>
                </c:pt>
                <c:pt idx="643">
                  <c:v>6.2274000000000003</c:v>
                </c:pt>
                <c:pt idx="644">
                  <c:v>6.2492999999999999</c:v>
                </c:pt>
                <c:pt idx="645">
                  <c:v>6.2492999999999999</c:v>
                </c:pt>
                <c:pt idx="646">
                  <c:v>6.2766999999999999</c:v>
                </c:pt>
                <c:pt idx="647">
                  <c:v>6.2794999999999996</c:v>
                </c:pt>
                <c:pt idx="648">
                  <c:v>6.2821999999999996</c:v>
                </c:pt>
                <c:pt idx="649">
                  <c:v>6.2849000000000004</c:v>
                </c:pt>
                <c:pt idx="650">
                  <c:v>6.2958999999999996</c:v>
                </c:pt>
                <c:pt idx="651">
                  <c:v>6.2986000000000004</c:v>
                </c:pt>
                <c:pt idx="652">
                  <c:v>6.3041</c:v>
                </c:pt>
                <c:pt idx="653">
                  <c:v>6.3068</c:v>
                </c:pt>
                <c:pt idx="654">
                  <c:v>6.3068</c:v>
                </c:pt>
                <c:pt idx="655">
                  <c:v>6.3288000000000002</c:v>
                </c:pt>
                <c:pt idx="656">
                  <c:v>6.3315000000000001</c:v>
                </c:pt>
                <c:pt idx="657">
                  <c:v>6.3342000000000001</c:v>
                </c:pt>
                <c:pt idx="658">
                  <c:v>6.3369999999999997</c:v>
                </c:pt>
                <c:pt idx="659">
                  <c:v>6.3425000000000002</c:v>
                </c:pt>
                <c:pt idx="660">
                  <c:v>6.3533999999999997</c:v>
                </c:pt>
                <c:pt idx="661">
                  <c:v>6.3616000000000001</c:v>
                </c:pt>
                <c:pt idx="662">
                  <c:v>6.3643999999999998</c:v>
                </c:pt>
                <c:pt idx="663">
                  <c:v>6.3643999999999998</c:v>
                </c:pt>
                <c:pt idx="664">
                  <c:v>6.3670999999999998</c:v>
                </c:pt>
                <c:pt idx="665">
                  <c:v>6.3699000000000003</c:v>
                </c:pt>
                <c:pt idx="666">
                  <c:v>6.4192</c:v>
                </c:pt>
                <c:pt idx="667">
                  <c:v>6.4273999999999996</c:v>
                </c:pt>
                <c:pt idx="668">
                  <c:v>6.4301000000000004</c:v>
                </c:pt>
                <c:pt idx="669">
                  <c:v>6.4684999999999997</c:v>
                </c:pt>
                <c:pt idx="670">
                  <c:v>6.4794999999999998</c:v>
                </c:pt>
                <c:pt idx="671">
                  <c:v>6.5068000000000001</c:v>
                </c:pt>
                <c:pt idx="672">
                  <c:v>6.5095999999999998</c:v>
                </c:pt>
                <c:pt idx="673">
                  <c:v>6.5122999999999998</c:v>
                </c:pt>
                <c:pt idx="674">
                  <c:v>6.5205000000000002</c:v>
                </c:pt>
                <c:pt idx="675">
                  <c:v>6.5232999999999999</c:v>
                </c:pt>
                <c:pt idx="676">
                  <c:v>6.5259999999999998</c:v>
                </c:pt>
                <c:pt idx="677">
                  <c:v>6.5479000000000003</c:v>
                </c:pt>
                <c:pt idx="678">
                  <c:v>6.5698999999999996</c:v>
                </c:pt>
                <c:pt idx="679">
                  <c:v>6.5972999999999997</c:v>
                </c:pt>
                <c:pt idx="680">
                  <c:v>6.6026999999999996</c:v>
                </c:pt>
                <c:pt idx="681">
                  <c:v>6.6055000000000001</c:v>
                </c:pt>
                <c:pt idx="682">
                  <c:v>6.6273999999999997</c:v>
                </c:pt>
                <c:pt idx="683">
                  <c:v>6.6466000000000003</c:v>
                </c:pt>
                <c:pt idx="684">
                  <c:v>6.6493000000000002</c:v>
                </c:pt>
                <c:pt idx="685">
                  <c:v>6.7205000000000004</c:v>
                </c:pt>
                <c:pt idx="686">
                  <c:v>6.726</c:v>
                </c:pt>
                <c:pt idx="687">
                  <c:v>6.7588999999999997</c:v>
                </c:pt>
                <c:pt idx="688">
                  <c:v>6.7835999999999999</c:v>
                </c:pt>
                <c:pt idx="689">
                  <c:v>6.7862999999999998</c:v>
                </c:pt>
                <c:pt idx="690">
                  <c:v>6.7972999999999999</c:v>
                </c:pt>
                <c:pt idx="691">
                  <c:v>6.8</c:v>
                </c:pt>
                <c:pt idx="692">
                  <c:v>6.8026999999999997</c:v>
                </c:pt>
                <c:pt idx="693">
                  <c:v>6.8026999999999997</c:v>
                </c:pt>
                <c:pt idx="694">
                  <c:v>6.8082000000000003</c:v>
                </c:pt>
                <c:pt idx="695">
                  <c:v>6.8163999999999998</c:v>
                </c:pt>
                <c:pt idx="696">
                  <c:v>6.8273999999999999</c:v>
                </c:pt>
                <c:pt idx="697">
                  <c:v>6.8300999999999998</c:v>
                </c:pt>
                <c:pt idx="698">
                  <c:v>6.8329000000000004</c:v>
                </c:pt>
                <c:pt idx="699">
                  <c:v>6.8437999999999999</c:v>
                </c:pt>
                <c:pt idx="700">
                  <c:v>6.8465999999999996</c:v>
                </c:pt>
                <c:pt idx="701">
                  <c:v>6.8465999999999996</c:v>
                </c:pt>
                <c:pt idx="702">
                  <c:v>6.8548</c:v>
                </c:pt>
                <c:pt idx="703">
                  <c:v>6.8630000000000004</c:v>
                </c:pt>
                <c:pt idx="704">
                  <c:v>6.8630000000000004</c:v>
                </c:pt>
                <c:pt idx="705">
                  <c:v>6.8658000000000001</c:v>
                </c:pt>
                <c:pt idx="706">
                  <c:v>6.8822000000000001</c:v>
                </c:pt>
                <c:pt idx="707">
                  <c:v>6.8849</c:v>
                </c:pt>
                <c:pt idx="708">
                  <c:v>6.8876999999999997</c:v>
                </c:pt>
                <c:pt idx="709">
                  <c:v>6.8932000000000002</c:v>
                </c:pt>
                <c:pt idx="710">
                  <c:v>6.8959000000000001</c:v>
                </c:pt>
                <c:pt idx="711">
                  <c:v>6.9644000000000004</c:v>
                </c:pt>
                <c:pt idx="712">
                  <c:v>6.9644000000000004</c:v>
                </c:pt>
                <c:pt idx="713">
                  <c:v>6.9671000000000003</c:v>
                </c:pt>
                <c:pt idx="714">
                  <c:v>6.9836</c:v>
                </c:pt>
                <c:pt idx="715">
                  <c:v>6.9889999999999999</c:v>
                </c:pt>
                <c:pt idx="716">
                  <c:v>7</c:v>
                </c:pt>
                <c:pt idx="717">
                  <c:v>7.0274000000000001</c:v>
                </c:pt>
                <c:pt idx="718">
                  <c:v>7.0301</c:v>
                </c:pt>
                <c:pt idx="719">
                  <c:v>7.0328999999999997</c:v>
                </c:pt>
                <c:pt idx="720">
                  <c:v>7.0629999999999997</c:v>
                </c:pt>
                <c:pt idx="721">
                  <c:v>7.0712000000000002</c:v>
                </c:pt>
                <c:pt idx="722">
                  <c:v>7.0932000000000004</c:v>
                </c:pt>
                <c:pt idx="723">
                  <c:v>7.0986000000000002</c:v>
                </c:pt>
                <c:pt idx="724">
                  <c:v>7.1534000000000004</c:v>
                </c:pt>
                <c:pt idx="725">
                  <c:v>7.1699000000000002</c:v>
                </c:pt>
                <c:pt idx="726">
                  <c:v>7.1699000000000002</c:v>
                </c:pt>
                <c:pt idx="727">
                  <c:v>7.1807999999999996</c:v>
                </c:pt>
                <c:pt idx="728">
                  <c:v>7.2110000000000003</c:v>
                </c:pt>
                <c:pt idx="729">
                  <c:v>7.2164000000000001</c:v>
                </c:pt>
                <c:pt idx="730">
                  <c:v>7.2191999999999998</c:v>
                </c:pt>
                <c:pt idx="731">
                  <c:v>7.2301000000000002</c:v>
                </c:pt>
                <c:pt idx="732">
                  <c:v>7.2384000000000004</c:v>
                </c:pt>
                <c:pt idx="733">
                  <c:v>7.2411000000000003</c:v>
                </c:pt>
                <c:pt idx="734">
                  <c:v>7.2521000000000004</c:v>
                </c:pt>
                <c:pt idx="735">
                  <c:v>7.2548000000000004</c:v>
                </c:pt>
                <c:pt idx="736">
                  <c:v>7.2575000000000003</c:v>
                </c:pt>
                <c:pt idx="737">
                  <c:v>7.2766999999999999</c:v>
                </c:pt>
                <c:pt idx="738">
                  <c:v>7.2904</c:v>
                </c:pt>
                <c:pt idx="739">
                  <c:v>7.2931999999999997</c:v>
                </c:pt>
                <c:pt idx="740">
                  <c:v>7.3095999999999997</c:v>
                </c:pt>
                <c:pt idx="741">
                  <c:v>7.3122999999999996</c:v>
                </c:pt>
                <c:pt idx="742">
                  <c:v>7.3151000000000002</c:v>
                </c:pt>
                <c:pt idx="743">
                  <c:v>7.3232999999999997</c:v>
                </c:pt>
                <c:pt idx="744">
                  <c:v>7.3259999999999996</c:v>
                </c:pt>
                <c:pt idx="745">
                  <c:v>7.3288000000000002</c:v>
                </c:pt>
                <c:pt idx="746">
                  <c:v>7.3479000000000001</c:v>
                </c:pt>
                <c:pt idx="747">
                  <c:v>7.3753000000000002</c:v>
                </c:pt>
                <c:pt idx="748">
                  <c:v>7.3863000000000003</c:v>
                </c:pt>
                <c:pt idx="749">
                  <c:v>7.3890000000000002</c:v>
                </c:pt>
                <c:pt idx="750">
                  <c:v>7.3973000000000004</c:v>
                </c:pt>
                <c:pt idx="751">
                  <c:v>7.4027000000000003</c:v>
                </c:pt>
                <c:pt idx="752">
                  <c:v>7.4027000000000003</c:v>
                </c:pt>
                <c:pt idx="753">
                  <c:v>7.4081999999999999</c:v>
                </c:pt>
                <c:pt idx="754">
                  <c:v>7.4137000000000004</c:v>
                </c:pt>
                <c:pt idx="755">
                  <c:v>7.4218999999999999</c:v>
                </c:pt>
                <c:pt idx="756">
                  <c:v>7.4246999999999996</c:v>
                </c:pt>
                <c:pt idx="757">
                  <c:v>7.4273999999999996</c:v>
                </c:pt>
                <c:pt idx="758">
                  <c:v>7.4466000000000001</c:v>
                </c:pt>
                <c:pt idx="759">
                  <c:v>7.4547999999999996</c:v>
                </c:pt>
                <c:pt idx="760">
                  <c:v>7.4740000000000002</c:v>
                </c:pt>
                <c:pt idx="761">
                  <c:v>7.4904000000000002</c:v>
                </c:pt>
                <c:pt idx="762">
                  <c:v>7.5041000000000002</c:v>
                </c:pt>
                <c:pt idx="763">
                  <c:v>7.5041000000000002</c:v>
                </c:pt>
                <c:pt idx="764">
                  <c:v>7.5205000000000002</c:v>
                </c:pt>
                <c:pt idx="765">
                  <c:v>7.5369999999999999</c:v>
                </c:pt>
                <c:pt idx="766">
                  <c:v>7.5644</c:v>
                </c:pt>
                <c:pt idx="767">
                  <c:v>7.6082000000000001</c:v>
                </c:pt>
                <c:pt idx="768">
                  <c:v>7.6082000000000001</c:v>
                </c:pt>
                <c:pt idx="769">
                  <c:v>7.6603000000000003</c:v>
                </c:pt>
                <c:pt idx="770">
                  <c:v>7.6630000000000003</c:v>
                </c:pt>
                <c:pt idx="771">
                  <c:v>7.6657999999999999</c:v>
                </c:pt>
                <c:pt idx="772">
                  <c:v>7.6657999999999999</c:v>
                </c:pt>
                <c:pt idx="773">
                  <c:v>7.6684999999999999</c:v>
                </c:pt>
                <c:pt idx="774">
                  <c:v>7.6711999999999998</c:v>
                </c:pt>
                <c:pt idx="775">
                  <c:v>7.6767000000000003</c:v>
                </c:pt>
                <c:pt idx="776">
                  <c:v>7.6795</c:v>
                </c:pt>
                <c:pt idx="777">
                  <c:v>7.6795</c:v>
                </c:pt>
                <c:pt idx="778">
                  <c:v>7.6848999999999998</c:v>
                </c:pt>
                <c:pt idx="779">
                  <c:v>7.6877000000000004</c:v>
                </c:pt>
                <c:pt idx="780">
                  <c:v>7.6904000000000003</c:v>
                </c:pt>
                <c:pt idx="781">
                  <c:v>7.6932</c:v>
                </c:pt>
                <c:pt idx="782">
                  <c:v>7.6985999999999999</c:v>
                </c:pt>
                <c:pt idx="783">
                  <c:v>7.7096</c:v>
                </c:pt>
                <c:pt idx="784">
                  <c:v>7.7096</c:v>
                </c:pt>
                <c:pt idx="785">
                  <c:v>7.7122999999999999</c:v>
                </c:pt>
                <c:pt idx="786">
                  <c:v>7.7287999999999997</c:v>
                </c:pt>
                <c:pt idx="787">
                  <c:v>7.7314999999999996</c:v>
                </c:pt>
                <c:pt idx="788">
                  <c:v>7.7342000000000004</c:v>
                </c:pt>
                <c:pt idx="789">
                  <c:v>7.7370000000000001</c:v>
                </c:pt>
                <c:pt idx="790">
                  <c:v>7.7424999999999997</c:v>
                </c:pt>
                <c:pt idx="791">
                  <c:v>7.7451999999999996</c:v>
                </c:pt>
                <c:pt idx="792">
                  <c:v>7.7588999999999997</c:v>
                </c:pt>
                <c:pt idx="793">
                  <c:v>7.7615999999999996</c:v>
                </c:pt>
                <c:pt idx="794">
                  <c:v>7.7781000000000002</c:v>
                </c:pt>
                <c:pt idx="795">
                  <c:v>7.7889999999999997</c:v>
                </c:pt>
                <c:pt idx="796">
                  <c:v>7.7972999999999999</c:v>
                </c:pt>
                <c:pt idx="797">
                  <c:v>7.7972999999999999</c:v>
                </c:pt>
                <c:pt idx="798">
                  <c:v>7.8</c:v>
                </c:pt>
                <c:pt idx="799">
                  <c:v>7.8109999999999999</c:v>
                </c:pt>
                <c:pt idx="800">
                  <c:v>7.8109999999999999</c:v>
                </c:pt>
                <c:pt idx="801">
                  <c:v>7.8136999999999999</c:v>
                </c:pt>
                <c:pt idx="802">
                  <c:v>7.8163999999999998</c:v>
                </c:pt>
                <c:pt idx="803">
                  <c:v>7.8247</c:v>
                </c:pt>
                <c:pt idx="804">
                  <c:v>7.8273999999999999</c:v>
                </c:pt>
                <c:pt idx="805">
                  <c:v>7.8384</c:v>
                </c:pt>
                <c:pt idx="806">
                  <c:v>7.8411</c:v>
                </c:pt>
                <c:pt idx="807">
                  <c:v>7.8411</c:v>
                </c:pt>
                <c:pt idx="808">
                  <c:v>7.8437999999999999</c:v>
                </c:pt>
                <c:pt idx="809">
                  <c:v>7.8521000000000001</c:v>
                </c:pt>
                <c:pt idx="810">
                  <c:v>7.8574999999999999</c:v>
                </c:pt>
                <c:pt idx="811">
                  <c:v>7.8602999999999996</c:v>
                </c:pt>
                <c:pt idx="812">
                  <c:v>7.8630000000000004</c:v>
                </c:pt>
                <c:pt idx="813">
                  <c:v>7.8712</c:v>
                </c:pt>
                <c:pt idx="814">
                  <c:v>7.8712</c:v>
                </c:pt>
                <c:pt idx="815">
                  <c:v>7.8739999999999997</c:v>
                </c:pt>
                <c:pt idx="816">
                  <c:v>7.8766999999999996</c:v>
                </c:pt>
                <c:pt idx="817">
                  <c:v>7.8795000000000002</c:v>
                </c:pt>
                <c:pt idx="818">
                  <c:v>7.8822000000000001</c:v>
                </c:pt>
                <c:pt idx="819">
                  <c:v>7.8876999999999997</c:v>
                </c:pt>
                <c:pt idx="820">
                  <c:v>7.9040999999999997</c:v>
                </c:pt>
                <c:pt idx="821">
                  <c:v>7.9123000000000001</c:v>
                </c:pt>
                <c:pt idx="822">
                  <c:v>7.9204999999999997</c:v>
                </c:pt>
                <c:pt idx="823">
                  <c:v>7.9287999999999998</c:v>
                </c:pt>
                <c:pt idx="824">
                  <c:v>7.9287999999999998</c:v>
                </c:pt>
                <c:pt idx="825">
                  <c:v>7.9314999999999998</c:v>
                </c:pt>
                <c:pt idx="826">
                  <c:v>7.9478999999999997</c:v>
                </c:pt>
                <c:pt idx="827">
                  <c:v>7.9507000000000003</c:v>
                </c:pt>
                <c:pt idx="828">
                  <c:v>7.9588999999999999</c:v>
                </c:pt>
                <c:pt idx="829">
                  <c:v>7.9588999999999999</c:v>
                </c:pt>
                <c:pt idx="830">
                  <c:v>7.9671000000000003</c:v>
                </c:pt>
                <c:pt idx="831">
                  <c:v>7.9699</c:v>
                </c:pt>
                <c:pt idx="832">
                  <c:v>7.9889999999999999</c:v>
                </c:pt>
                <c:pt idx="833">
                  <c:v>8</c:v>
                </c:pt>
                <c:pt idx="834">
                  <c:v>8.0027000000000008</c:v>
                </c:pt>
                <c:pt idx="835">
                  <c:v>8.0027000000000008</c:v>
                </c:pt>
                <c:pt idx="836">
                  <c:v>8.0164000000000009</c:v>
                </c:pt>
                <c:pt idx="837">
                  <c:v>8.0164000000000009</c:v>
                </c:pt>
                <c:pt idx="838">
                  <c:v>8.0191999999999997</c:v>
                </c:pt>
                <c:pt idx="839">
                  <c:v>8.0246999999999993</c:v>
                </c:pt>
                <c:pt idx="840">
                  <c:v>8.0356000000000005</c:v>
                </c:pt>
                <c:pt idx="841">
                  <c:v>8.0493000000000006</c:v>
                </c:pt>
                <c:pt idx="842">
                  <c:v>8.0548000000000002</c:v>
                </c:pt>
                <c:pt idx="843">
                  <c:v>8.0574999999999992</c:v>
                </c:pt>
                <c:pt idx="844">
                  <c:v>8.0602999999999998</c:v>
                </c:pt>
                <c:pt idx="845">
                  <c:v>8.0602999999999998</c:v>
                </c:pt>
                <c:pt idx="846">
                  <c:v>8.0739999999999998</c:v>
                </c:pt>
                <c:pt idx="847">
                  <c:v>8.0739999999999998</c:v>
                </c:pt>
                <c:pt idx="848">
                  <c:v>8.0931999999999995</c:v>
                </c:pt>
                <c:pt idx="849">
                  <c:v>8.1122999999999994</c:v>
                </c:pt>
                <c:pt idx="850">
                  <c:v>8.1259999999999994</c:v>
                </c:pt>
                <c:pt idx="851">
                  <c:v>8.1478999999999999</c:v>
                </c:pt>
                <c:pt idx="852">
                  <c:v>8.1478999999999999</c:v>
                </c:pt>
                <c:pt idx="853">
                  <c:v>8.1562000000000001</c:v>
                </c:pt>
                <c:pt idx="854">
                  <c:v>8.1616</c:v>
                </c:pt>
                <c:pt idx="855">
                  <c:v>8.1862999999999992</c:v>
                </c:pt>
                <c:pt idx="856">
                  <c:v>8.1890000000000001</c:v>
                </c:pt>
                <c:pt idx="857">
                  <c:v>8.2384000000000004</c:v>
                </c:pt>
                <c:pt idx="858">
                  <c:v>8.2410999999999994</c:v>
                </c:pt>
                <c:pt idx="859">
                  <c:v>8.2438000000000002</c:v>
                </c:pt>
                <c:pt idx="860">
                  <c:v>8.2603000000000009</c:v>
                </c:pt>
                <c:pt idx="861">
                  <c:v>8.2629999999999999</c:v>
                </c:pt>
                <c:pt idx="862">
                  <c:v>8.2766999999999999</c:v>
                </c:pt>
                <c:pt idx="863">
                  <c:v>8.2795000000000005</c:v>
                </c:pt>
                <c:pt idx="864">
                  <c:v>8.2795000000000005</c:v>
                </c:pt>
                <c:pt idx="865">
                  <c:v>8.2932000000000006</c:v>
                </c:pt>
                <c:pt idx="866">
                  <c:v>8.2958999999999996</c:v>
                </c:pt>
                <c:pt idx="867">
                  <c:v>8.2986000000000004</c:v>
                </c:pt>
                <c:pt idx="868">
                  <c:v>8.3013999999999992</c:v>
                </c:pt>
                <c:pt idx="869">
                  <c:v>8.3068000000000008</c:v>
                </c:pt>
                <c:pt idx="870">
                  <c:v>8.3095999999999997</c:v>
                </c:pt>
                <c:pt idx="871">
                  <c:v>8.3095999999999997</c:v>
                </c:pt>
                <c:pt idx="872">
                  <c:v>8.3260000000000005</c:v>
                </c:pt>
                <c:pt idx="873">
                  <c:v>8.3397000000000006</c:v>
                </c:pt>
                <c:pt idx="874">
                  <c:v>8.3424999999999994</c:v>
                </c:pt>
                <c:pt idx="875">
                  <c:v>8.3452000000000002</c:v>
                </c:pt>
                <c:pt idx="876">
                  <c:v>8.3534000000000006</c:v>
                </c:pt>
                <c:pt idx="877">
                  <c:v>8.3534000000000006</c:v>
                </c:pt>
                <c:pt idx="878">
                  <c:v>8.3615999999999993</c:v>
                </c:pt>
                <c:pt idx="879">
                  <c:v>8.3671000000000006</c:v>
                </c:pt>
                <c:pt idx="880">
                  <c:v>8.3752999999999993</c:v>
                </c:pt>
                <c:pt idx="881">
                  <c:v>8.4163999999999994</c:v>
                </c:pt>
                <c:pt idx="882">
                  <c:v>8.4192</c:v>
                </c:pt>
                <c:pt idx="883">
                  <c:v>8.4219000000000008</c:v>
                </c:pt>
                <c:pt idx="884">
                  <c:v>8.4246999999999996</c:v>
                </c:pt>
                <c:pt idx="885">
                  <c:v>8.4246999999999996</c:v>
                </c:pt>
                <c:pt idx="886">
                  <c:v>8.4274000000000004</c:v>
                </c:pt>
                <c:pt idx="887">
                  <c:v>8.4492999999999991</c:v>
                </c:pt>
                <c:pt idx="888">
                  <c:v>8.4520999999999997</c:v>
                </c:pt>
                <c:pt idx="889">
                  <c:v>8.4794999999999998</c:v>
                </c:pt>
                <c:pt idx="890">
                  <c:v>8.4848999999999997</c:v>
                </c:pt>
                <c:pt idx="891">
                  <c:v>8.5259999999999998</c:v>
                </c:pt>
                <c:pt idx="892">
                  <c:v>8.5288000000000004</c:v>
                </c:pt>
                <c:pt idx="893">
                  <c:v>8.5370000000000008</c:v>
                </c:pt>
                <c:pt idx="894">
                  <c:v>8.5396999999999998</c:v>
                </c:pt>
                <c:pt idx="895">
                  <c:v>8.5451999999999995</c:v>
                </c:pt>
                <c:pt idx="896">
                  <c:v>8.5507000000000009</c:v>
                </c:pt>
                <c:pt idx="897">
                  <c:v>8.5725999999999996</c:v>
                </c:pt>
                <c:pt idx="898">
                  <c:v>8.5890000000000004</c:v>
                </c:pt>
                <c:pt idx="899">
                  <c:v>8.6082000000000001</c:v>
                </c:pt>
                <c:pt idx="900">
                  <c:v>8.6110000000000007</c:v>
                </c:pt>
                <c:pt idx="901">
                  <c:v>8.6821999999999999</c:v>
                </c:pt>
                <c:pt idx="902">
                  <c:v>8.6876999999999995</c:v>
                </c:pt>
                <c:pt idx="903">
                  <c:v>8.6876999999999995</c:v>
                </c:pt>
                <c:pt idx="904">
                  <c:v>8.7150999999999996</c:v>
                </c:pt>
                <c:pt idx="905">
                  <c:v>8.7260000000000009</c:v>
                </c:pt>
                <c:pt idx="906">
                  <c:v>8.7287999999999997</c:v>
                </c:pt>
                <c:pt idx="907">
                  <c:v>8.7315000000000005</c:v>
                </c:pt>
                <c:pt idx="908">
                  <c:v>8.7478999999999996</c:v>
                </c:pt>
                <c:pt idx="909">
                  <c:v>8.7533999999999992</c:v>
                </c:pt>
                <c:pt idx="910">
                  <c:v>8.7589000000000006</c:v>
                </c:pt>
                <c:pt idx="911">
                  <c:v>8.7670999999999992</c:v>
                </c:pt>
                <c:pt idx="912">
                  <c:v>8.7698999999999998</c:v>
                </c:pt>
                <c:pt idx="913">
                  <c:v>8.7726000000000006</c:v>
                </c:pt>
                <c:pt idx="914">
                  <c:v>8.7752999999999997</c:v>
                </c:pt>
                <c:pt idx="915">
                  <c:v>8.7752999999999997</c:v>
                </c:pt>
                <c:pt idx="916">
                  <c:v>8.7889999999999997</c:v>
                </c:pt>
                <c:pt idx="917">
                  <c:v>8.8000000000000007</c:v>
                </c:pt>
                <c:pt idx="918">
                  <c:v>8.8026999999999997</c:v>
                </c:pt>
                <c:pt idx="919">
                  <c:v>8.8055000000000003</c:v>
                </c:pt>
                <c:pt idx="920">
                  <c:v>8.8081999999999994</c:v>
                </c:pt>
                <c:pt idx="921">
                  <c:v>8.8109999999999999</c:v>
                </c:pt>
                <c:pt idx="922">
                  <c:v>8.8384</c:v>
                </c:pt>
                <c:pt idx="923">
                  <c:v>8.8437999999999999</c:v>
                </c:pt>
                <c:pt idx="924">
                  <c:v>8.8466000000000005</c:v>
                </c:pt>
                <c:pt idx="925">
                  <c:v>8.8492999999999995</c:v>
                </c:pt>
                <c:pt idx="926">
                  <c:v>8.8492999999999995</c:v>
                </c:pt>
                <c:pt idx="927">
                  <c:v>8.8547999999999991</c:v>
                </c:pt>
                <c:pt idx="928">
                  <c:v>8.8574999999999999</c:v>
                </c:pt>
                <c:pt idx="929">
                  <c:v>8.8629999999999995</c:v>
                </c:pt>
                <c:pt idx="930">
                  <c:v>8.8740000000000006</c:v>
                </c:pt>
                <c:pt idx="931">
                  <c:v>8.8821999999999992</c:v>
                </c:pt>
                <c:pt idx="932">
                  <c:v>8.8849</c:v>
                </c:pt>
                <c:pt idx="933">
                  <c:v>8.8877000000000006</c:v>
                </c:pt>
                <c:pt idx="934">
                  <c:v>8.8903999999999996</c:v>
                </c:pt>
                <c:pt idx="935">
                  <c:v>8.8932000000000002</c:v>
                </c:pt>
                <c:pt idx="936">
                  <c:v>8.8932000000000002</c:v>
                </c:pt>
                <c:pt idx="937">
                  <c:v>8.8958999999999993</c:v>
                </c:pt>
                <c:pt idx="938">
                  <c:v>8.9014000000000006</c:v>
                </c:pt>
                <c:pt idx="939">
                  <c:v>8.9095999999999993</c:v>
                </c:pt>
                <c:pt idx="940">
                  <c:v>8.9123000000000001</c:v>
                </c:pt>
                <c:pt idx="941">
                  <c:v>8.9151000000000007</c:v>
                </c:pt>
                <c:pt idx="942">
                  <c:v>8.9288000000000007</c:v>
                </c:pt>
                <c:pt idx="943">
                  <c:v>8.9369999999999994</c:v>
                </c:pt>
                <c:pt idx="944">
                  <c:v>8.9369999999999994</c:v>
                </c:pt>
                <c:pt idx="945">
                  <c:v>8.9425000000000008</c:v>
                </c:pt>
                <c:pt idx="946">
                  <c:v>8.9506999999999994</c:v>
                </c:pt>
                <c:pt idx="947">
                  <c:v>8.9534000000000002</c:v>
                </c:pt>
                <c:pt idx="948">
                  <c:v>8.9562000000000008</c:v>
                </c:pt>
                <c:pt idx="949">
                  <c:v>8.9616000000000007</c:v>
                </c:pt>
                <c:pt idx="950">
                  <c:v>8.9753000000000007</c:v>
                </c:pt>
                <c:pt idx="951">
                  <c:v>8.9780999999999995</c:v>
                </c:pt>
                <c:pt idx="952">
                  <c:v>8.9808000000000003</c:v>
                </c:pt>
                <c:pt idx="953">
                  <c:v>8.9808000000000003</c:v>
                </c:pt>
                <c:pt idx="954">
                  <c:v>9</c:v>
                </c:pt>
                <c:pt idx="955">
                  <c:v>9.0109999999999992</c:v>
                </c:pt>
                <c:pt idx="956">
                  <c:v>9.0164000000000009</c:v>
                </c:pt>
                <c:pt idx="957">
                  <c:v>9.0437999999999992</c:v>
                </c:pt>
                <c:pt idx="958">
                  <c:v>9.0602999999999998</c:v>
                </c:pt>
                <c:pt idx="959">
                  <c:v>9.0685000000000002</c:v>
                </c:pt>
                <c:pt idx="960">
                  <c:v>9.0685000000000002</c:v>
                </c:pt>
                <c:pt idx="961">
                  <c:v>9.0767000000000007</c:v>
                </c:pt>
                <c:pt idx="962">
                  <c:v>9.0794999999999995</c:v>
                </c:pt>
                <c:pt idx="963">
                  <c:v>9.0848999999999993</c:v>
                </c:pt>
                <c:pt idx="964">
                  <c:v>9.1178000000000008</c:v>
                </c:pt>
                <c:pt idx="965">
                  <c:v>9.1452000000000009</c:v>
                </c:pt>
                <c:pt idx="966">
                  <c:v>9.1533999999999995</c:v>
                </c:pt>
                <c:pt idx="967">
                  <c:v>9.1562000000000001</c:v>
                </c:pt>
                <c:pt idx="968">
                  <c:v>9.1562000000000001</c:v>
                </c:pt>
                <c:pt idx="969">
                  <c:v>9.1588999999999992</c:v>
                </c:pt>
                <c:pt idx="970">
                  <c:v>9.1753</c:v>
                </c:pt>
                <c:pt idx="971">
                  <c:v>9.1781000000000006</c:v>
                </c:pt>
                <c:pt idx="972">
                  <c:v>9.1836000000000002</c:v>
                </c:pt>
                <c:pt idx="973">
                  <c:v>9.1862999999999992</c:v>
                </c:pt>
                <c:pt idx="974">
                  <c:v>9.1862999999999992</c:v>
                </c:pt>
                <c:pt idx="975">
                  <c:v>9.1890000000000001</c:v>
                </c:pt>
                <c:pt idx="976">
                  <c:v>9.1944999999999997</c:v>
                </c:pt>
                <c:pt idx="977">
                  <c:v>9.2192000000000007</c:v>
                </c:pt>
                <c:pt idx="978">
                  <c:v>9.2247000000000003</c:v>
                </c:pt>
                <c:pt idx="979">
                  <c:v>9.2273999999999994</c:v>
                </c:pt>
                <c:pt idx="980">
                  <c:v>9.2384000000000004</c:v>
                </c:pt>
                <c:pt idx="981">
                  <c:v>9.2466000000000008</c:v>
                </c:pt>
                <c:pt idx="982">
                  <c:v>9.2492999999999999</c:v>
                </c:pt>
                <c:pt idx="983">
                  <c:v>9.2575000000000003</c:v>
                </c:pt>
                <c:pt idx="984">
                  <c:v>9.2575000000000003</c:v>
                </c:pt>
                <c:pt idx="985">
                  <c:v>9.2629999999999999</c:v>
                </c:pt>
                <c:pt idx="986">
                  <c:v>9.2658000000000005</c:v>
                </c:pt>
                <c:pt idx="987">
                  <c:v>9.2684999999999995</c:v>
                </c:pt>
                <c:pt idx="988">
                  <c:v>9.2849000000000004</c:v>
                </c:pt>
                <c:pt idx="989">
                  <c:v>9.2958999999999996</c:v>
                </c:pt>
                <c:pt idx="990">
                  <c:v>9.3204999999999991</c:v>
                </c:pt>
                <c:pt idx="991">
                  <c:v>9.3232999999999997</c:v>
                </c:pt>
                <c:pt idx="992">
                  <c:v>9.3260000000000005</c:v>
                </c:pt>
                <c:pt idx="993">
                  <c:v>9.3341999999999992</c:v>
                </c:pt>
                <c:pt idx="994">
                  <c:v>9.3369999999999997</c:v>
                </c:pt>
                <c:pt idx="995">
                  <c:v>9.3506999999999998</c:v>
                </c:pt>
                <c:pt idx="996">
                  <c:v>9.3561999999999994</c:v>
                </c:pt>
                <c:pt idx="997">
                  <c:v>9.3752999999999993</c:v>
                </c:pt>
                <c:pt idx="998">
                  <c:v>9.3889999999999993</c:v>
                </c:pt>
                <c:pt idx="999">
                  <c:v>9.3889999999999993</c:v>
                </c:pt>
                <c:pt idx="1000">
                  <c:v>9.3917999999999999</c:v>
                </c:pt>
                <c:pt idx="1001">
                  <c:v>9.4</c:v>
                </c:pt>
                <c:pt idx="1002">
                  <c:v>9.4192</c:v>
                </c:pt>
                <c:pt idx="1003">
                  <c:v>9.4657999999999998</c:v>
                </c:pt>
                <c:pt idx="1004">
                  <c:v>9.5314999999999994</c:v>
                </c:pt>
                <c:pt idx="1005">
                  <c:v>9.5780999999999992</c:v>
                </c:pt>
                <c:pt idx="1006">
                  <c:v>9.5808</c:v>
                </c:pt>
                <c:pt idx="1007">
                  <c:v>9.5808</c:v>
                </c:pt>
                <c:pt idx="1008">
                  <c:v>9.6</c:v>
                </c:pt>
                <c:pt idx="1009">
                  <c:v>9.6410999999999998</c:v>
                </c:pt>
                <c:pt idx="1010">
                  <c:v>9.6767000000000003</c:v>
                </c:pt>
                <c:pt idx="1011">
                  <c:v>9.6795000000000009</c:v>
                </c:pt>
                <c:pt idx="1012">
                  <c:v>9.7041000000000004</c:v>
                </c:pt>
                <c:pt idx="1013">
                  <c:v>9.7067999999999994</c:v>
                </c:pt>
                <c:pt idx="1014">
                  <c:v>9.7370000000000001</c:v>
                </c:pt>
                <c:pt idx="1015">
                  <c:v>9.7396999999999991</c:v>
                </c:pt>
                <c:pt idx="1016">
                  <c:v>9.7424999999999997</c:v>
                </c:pt>
                <c:pt idx="1017">
                  <c:v>9.7452000000000005</c:v>
                </c:pt>
                <c:pt idx="1018">
                  <c:v>9.7835999999999999</c:v>
                </c:pt>
                <c:pt idx="1019">
                  <c:v>9.7889999999999997</c:v>
                </c:pt>
                <c:pt idx="1020">
                  <c:v>9.7944999999999993</c:v>
                </c:pt>
                <c:pt idx="1021">
                  <c:v>9.8000000000000007</c:v>
                </c:pt>
                <c:pt idx="1022">
                  <c:v>9.8000000000000007</c:v>
                </c:pt>
                <c:pt idx="1023">
                  <c:v>9.8026999999999997</c:v>
                </c:pt>
                <c:pt idx="1024">
                  <c:v>9.8055000000000003</c:v>
                </c:pt>
                <c:pt idx="1025">
                  <c:v>9.8081999999999994</c:v>
                </c:pt>
                <c:pt idx="1026">
                  <c:v>9.8163999999999998</c:v>
                </c:pt>
                <c:pt idx="1027">
                  <c:v>9.8192000000000004</c:v>
                </c:pt>
                <c:pt idx="1028">
                  <c:v>9.8274000000000008</c:v>
                </c:pt>
                <c:pt idx="1029">
                  <c:v>9.8411000000000008</c:v>
                </c:pt>
                <c:pt idx="1030">
                  <c:v>9.8574999999999999</c:v>
                </c:pt>
                <c:pt idx="1031">
                  <c:v>9.8574999999999999</c:v>
                </c:pt>
                <c:pt idx="1032">
                  <c:v>9.8603000000000005</c:v>
                </c:pt>
                <c:pt idx="1033">
                  <c:v>9.8629999999999995</c:v>
                </c:pt>
                <c:pt idx="1034">
                  <c:v>9.8658000000000001</c:v>
                </c:pt>
                <c:pt idx="1035">
                  <c:v>9.8712</c:v>
                </c:pt>
                <c:pt idx="1036">
                  <c:v>9.8712</c:v>
                </c:pt>
                <c:pt idx="1037">
                  <c:v>9.8740000000000006</c:v>
                </c:pt>
                <c:pt idx="1038">
                  <c:v>9.8795000000000002</c:v>
                </c:pt>
                <c:pt idx="1039">
                  <c:v>9.8849</c:v>
                </c:pt>
                <c:pt idx="1040">
                  <c:v>9.8903999999999996</c:v>
                </c:pt>
                <c:pt idx="1041">
                  <c:v>9.9014000000000006</c:v>
                </c:pt>
                <c:pt idx="1042">
                  <c:v>9.9068000000000005</c:v>
                </c:pt>
                <c:pt idx="1043">
                  <c:v>9.9123000000000001</c:v>
                </c:pt>
                <c:pt idx="1044">
                  <c:v>9.9177999999999997</c:v>
                </c:pt>
                <c:pt idx="1045">
                  <c:v>9.9205000000000005</c:v>
                </c:pt>
                <c:pt idx="1046">
                  <c:v>9.9288000000000007</c:v>
                </c:pt>
                <c:pt idx="1047">
                  <c:v>9.9342000000000006</c:v>
                </c:pt>
                <c:pt idx="1048">
                  <c:v>9.9397000000000002</c:v>
                </c:pt>
                <c:pt idx="1049">
                  <c:v>9.9534000000000002</c:v>
                </c:pt>
                <c:pt idx="1050">
                  <c:v>9.9562000000000008</c:v>
                </c:pt>
                <c:pt idx="1051">
                  <c:v>9.9588999999999999</c:v>
                </c:pt>
                <c:pt idx="1052">
                  <c:v>9.9588999999999999</c:v>
                </c:pt>
                <c:pt idx="1053">
                  <c:v>9.9616000000000007</c:v>
                </c:pt>
                <c:pt idx="1054">
                  <c:v>9.9643999999999995</c:v>
                </c:pt>
                <c:pt idx="1055">
                  <c:v>9.9808000000000003</c:v>
                </c:pt>
                <c:pt idx="1056">
                  <c:v>9.9835999999999991</c:v>
                </c:pt>
                <c:pt idx="1057">
                  <c:v>9.9890000000000008</c:v>
                </c:pt>
                <c:pt idx="1058">
                  <c:v>9.9917999999999996</c:v>
                </c:pt>
                <c:pt idx="1059">
                  <c:v>9.9945000000000004</c:v>
                </c:pt>
              </c:numCache>
            </c:numRef>
          </c:xVal>
          <c:yVal>
            <c:numRef>
              <c:f>NDVI!$G$2:$G$1061</c:f>
              <c:numCache>
                <c:formatCode>General</c:formatCode>
                <c:ptCount val="1060"/>
                <c:pt idx="0">
                  <c:v>0.41189999999999999</c:v>
                </c:pt>
                <c:pt idx="1">
                  <c:v>0.4037</c:v>
                </c:pt>
                <c:pt idx="2">
                  <c:v>0.40389999999999998</c:v>
                </c:pt>
                <c:pt idx="3">
                  <c:v>0.40050000000000002</c:v>
                </c:pt>
                <c:pt idx="4">
                  <c:v>0.40389999999999998</c:v>
                </c:pt>
                <c:pt idx="5">
                  <c:v>0.40429999999999999</c:v>
                </c:pt>
                <c:pt idx="6">
                  <c:v>0.40410000000000001</c:v>
                </c:pt>
                <c:pt idx="7">
                  <c:v>0.4083</c:v>
                </c:pt>
                <c:pt idx="8">
                  <c:v>0.39500000000000002</c:v>
                </c:pt>
                <c:pt idx="9">
                  <c:v>0.40329999999999999</c:v>
                </c:pt>
                <c:pt idx="10">
                  <c:v>0.40710000000000002</c:v>
                </c:pt>
                <c:pt idx="11">
                  <c:v>0.4037</c:v>
                </c:pt>
                <c:pt idx="12">
                  <c:v>0.4037</c:v>
                </c:pt>
                <c:pt idx="13">
                  <c:v>0.40179999999999999</c:v>
                </c:pt>
                <c:pt idx="14">
                  <c:v>0.40189999999999998</c:v>
                </c:pt>
                <c:pt idx="15">
                  <c:v>0.40189999999999998</c:v>
                </c:pt>
                <c:pt idx="16">
                  <c:v>0.38740000000000002</c:v>
                </c:pt>
                <c:pt idx="17">
                  <c:v>0.40670000000000001</c:v>
                </c:pt>
                <c:pt idx="18">
                  <c:v>0.4022</c:v>
                </c:pt>
                <c:pt idx="19">
                  <c:v>0.4022</c:v>
                </c:pt>
                <c:pt idx="20">
                  <c:v>0.4123</c:v>
                </c:pt>
                <c:pt idx="21">
                  <c:v>0.41589999999999999</c:v>
                </c:pt>
                <c:pt idx="22">
                  <c:v>0.41980000000000001</c:v>
                </c:pt>
                <c:pt idx="23">
                  <c:v>0.47899999999999998</c:v>
                </c:pt>
                <c:pt idx="24">
                  <c:v>0.50990000000000002</c:v>
                </c:pt>
                <c:pt idx="25">
                  <c:v>0.54590000000000005</c:v>
                </c:pt>
                <c:pt idx="26">
                  <c:v>0.54749999999999999</c:v>
                </c:pt>
                <c:pt idx="27">
                  <c:v>0.54749999999999999</c:v>
                </c:pt>
                <c:pt idx="28">
                  <c:v>0.52649999999999997</c:v>
                </c:pt>
                <c:pt idx="29">
                  <c:v>0.52449999999999997</c:v>
                </c:pt>
                <c:pt idx="30">
                  <c:v>0.52449999999999997</c:v>
                </c:pt>
                <c:pt idx="31">
                  <c:v>0.57120000000000004</c:v>
                </c:pt>
                <c:pt idx="32">
                  <c:v>0.59379999999999999</c:v>
                </c:pt>
                <c:pt idx="33">
                  <c:v>0.59379999999999999</c:v>
                </c:pt>
                <c:pt idx="34">
                  <c:v>0.69420000000000004</c:v>
                </c:pt>
                <c:pt idx="35">
                  <c:v>0.69420000000000004</c:v>
                </c:pt>
                <c:pt idx="36">
                  <c:v>0.73560000000000003</c:v>
                </c:pt>
                <c:pt idx="37">
                  <c:v>0.75029999999999997</c:v>
                </c:pt>
                <c:pt idx="38">
                  <c:v>0.75029999999999997</c:v>
                </c:pt>
                <c:pt idx="39">
                  <c:v>0.75739999999999996</c:v>
                </c:pt>
                <c:pt idx="40">
                  <c:v>0.74670000000000003</c:v>
                </c:pt>
                <c:pt idx="41">
                  <c:v>0.7641</c:v>
                </c:pt>
                <c:pt idx="42">
                  <c:v>0.76619999999999999</c:v>
                </c:pt>
                <c:pt idx="43">
                  <c:v>0.76619999999999999</c:v>
                </c:pt>
                <c:pt idx="44">
                  <c:v>0.77900000000000003</c:v>
                </c:pt>
                <c:pt idx="45">
                  <c:v>0.75349999999999995</c:v>
                </c:pt>
                <c:pt idx="46">
                  <c:v>0.75739999999999996</c:v>
                </c:pt>
                <c:pt idx="47">
                  <c:v>0.79400000000000004</c:v>
                </c:pt>
                <c:pt idx="48">
                  <c:v>0.79379999999999995</c:v>
                </c:pt>
                <c:pt idx="49">
                  <c:v>0.79690000000000005</c:v>
                </c:pt>
                <c:pt idx="50">
                  <c:v>0.7863</c:v>
                </c:pt>
                <c:pt idx="51">
                  <c:v>0.77500000000000002</c:v>
                </c:pt>
                <c:pt idx="52">
                  <c:v>0.76780000000000004</c:v>
                </c:pt>
                <c:pt idx="53">
                  <c:v>0.75490000000000002</c:v>
                </c:pt>
                <c:pt idx="54">
                  <c:v>0.76160000000000005</c:v>
                </c:pt>
                <c:pt idx="55">
                  <c:v>0.77769999999999995</c:v>
                </c:pt>
                <c:pt idx="56">
                  <c:v>0.75419999999999998</c:v>
                </c:pt>
                <c:pt idx="57">
                  <c:v>0.74819999999999998</c:v>
                </c:pt>
                <c:pt idx="58">
                  <c:v>0.74280000000000002</c:v>
                </c:pt>
                <c:pt idx="59">
                  <c:v>0.71750000000000003</c:v>
                </c:pt>
                <c:pt idx="60">
                  <c:v>0.71799999999999997</c:v>
                </c:pt>
                <c:pt idx="61">
                  <c:v>0.72150000000000003</c:v>
                </c:pt>
                <c:pt idx="62">
                  <c:v>0.72699999999999998</c:v>
                </c:pt>
                <c:pt idx="63">
                  <c:v>0.67600000000000005</c:v>
                </c:pt>
                <c:pt idx="64">
                  <c:v>0.6633</c:v>
                </c:pt>
                <c:pt idx="65">
                  <c:v>0.66410000000000002</c:v>
                </c:pt>
                <c:pt idx="66">
                  <c:v>0.66290000000000004</c:v>
                </c:pt>
                <c:pt idx="67">
                  <c:v>0.61399999999999999</c:v>
                </c:pt>
                <c:pt idx="68">
                  <c:v>0.60609999999999997</c:v>
                </c:pt>
                <c:pt idx="69">
                  <c:v>0.56759999999999999</c:v>
                </c:pt>
                <c:pt idx="70">
                  <c:v>0.55979999999999996</c:v>
                </c:pt>
                <c:pt idx="71">
                  <c:v>0.54279999999999995</c:v>
                </c:pt>
                <c:pt idx="72">
                  <c:v>0.54279999999999995</c:v>
                </c:pt>
                <c:pt idx="73">
                  <c:v>0.50680000000000003</c:v>
                </c:pt>
                <c:pt idx="74">
                  <c:v>0.49909999999999999</c:v>
                </c:pt>
                <c:pt idx="75">
                  <c:v>0.48849999999999999</c:v>
                </c:pt>
                <c:pt idx="76">
                  <c:v>0.49349999999999999</c:v>
                </c:pt>
                <c:pt idx="77">
                  <c:v>0.49349999999999999</c:v>
                </c:pt>
                <c:pt idx="78">
                  <c:v>0.4864</c:v>
                </c:pt>
                <c:pt idx="79">
                  <c:v>0.4788</c:v>
                </c:pt>
                <c:pt idx="80">
                  <c:v>0.47070000000000001</c:v>
                </c:pt>
                <c:pt idx="81">
                  <c:v>0.4864</c:v>
                </c:pt>
                <c:pt idx="82">
                  <c:v>0.46949999999999997</c:v>
                </c:pt>
                <c:pt idx="83">
                  <c:v>0.46360000000000001</c:v>
                </c:pt>
                <c:pt idx="84">
                  <c:v>0.46850000000000003</c:v>
                </c:pt>
                <c:pt idx="85">
                  <c:v>0.46850000000000003</c:v>
                </c:pt>
                <c:pt idx="86">
                  <c:v>0.46339999999999998</c:v>
                </c:pt>
                <c:pt idx="87">
                  <c:v>0.46400000000000002</c:v>
                </c:pt>
                <c:pt idx="88">
                  <c:v>0.46300000000000002</c:v>
                </c:pt>
                <c:pt idx="89">
                  <c:v>0.46300000000000002</c:v>
                </c:pt>
                <c:pt idx="90">
                  <c:v>0.46300000000000002</c:v>
                </c:pt>
                <c:pt idx="91">
                  <c:v>0.46079999999999999</c:v>
                </c:pt>
                <c:pt idx="92">
                  <c:v>0.45650000000000002</c:v>
                </c:pt>
                <c:pt idx="93">
                  <c:v>0.45400000000000001</c:v>
                </c:pt>
                <c:pt idx="94">
                  <c:v>0.44690000000000002</c:v>
                </c:pt>
                <c:pt idx="95">
                  <c:v>0.43080000000000002</c:v>
                </c:pt>
                <c:pt idx="96">
                  <c:v>0.42459999999999998</c:v>
                </c:pt>
                <c:pt idx="97">
                  <c:v>0.42509999999999998</c:v>
                </c:pt>
                <c:pt idx="98">
                  <c:v>0.38140000000000002</c:v>
                </c:pt>
                <c:pt idx="99">
                  <c:v>0.38140000000000002</c:v>
                </c:pt>
                <c:pt idx="100">
                  <c:v>0.38140000000000002</c:v>
                </c:pt>
                <c:pt idx="101">
                  <c:v>0.39169999999999999</c:v>
                </c:pt>
                <c:pt idx="102">
                  <c:v>0.41120000000000001</c:v>
                </c:pt>
                <c:pt idx="103">
                  <c:v>0.3977</c:v>
                </c:pt>
                <c:pt idx="104">
                  <c:v>0.40629999999999999</c:v>
                </c:pt>
                <c:pt idx="105">
                  <c:v>0.39119999999999999</c:v>
                </c:pt>
                <c:pt idx="106">
                  <c:v>0.37690000000000001</c:v>
                </c:pt>
                <c:pt idx="107">
                  <c:v>0.39439999999999997</c:v>
                </c:pt>
                <c:pt idx="108">
                  <c:v>0.36249999999999999</c:v>
                </c:pt>
                <c:pt idx="109">
                  <c:v>0.37280000000000002</c:v>
                </c:pt>
                <c:pt idx="110">
                  <c:v>0.39479999999999998</c:v>
                </c:pt>
                <c:pt idx="111">
                  <c:v>0.39479999999999998</c:v>
                </c:pt>
                <c:pt idx="112">
                  <c:v>0.39479999999999998</c:v>
                </c:pt>
                <c:pt idx="113">
                  <c:v>0.39610000000000001</c:v>
                </c:pt>
                <c:pt idx="114">
                  <c:v>0.40550000000000003</c:v>
                </c:pt>
                <c:pt idx="115">
                  <c:v>0.40260000000000001</c:v>
                </c:pt>
                <c:pt idx="116">
                  <c:v>0.40050000000000002</c:v>
                </c:pt>
                <c:pt idx="117">
                  <c:v>0.40639999999999998</c:v>
                </c:pt>
                <c:pt idx="118">
                  <c:v>0.41249999999999998</c:v>
                </c:pt>
                <c:pt idx="119">
                  <c:v>0.41249999999999998</c:v>
                </c:pt>
                <c:pt idx="120">
                  <c:v>0.44240000000000002</c:v>
                </c:pt>
                <c:pt idx="121">
                  <c:v>0.4677</c:v>
                </c:pt>
                <c:pt idx="122">
                  <c:v>0.4894</c:v>
                </c:pt>
                <c:pt idx="123">
                  <c:v>0.49009999999999998</c:v>
                </c:pt>
                <c:pt idx="124">
                  <c:v>0.49009999999999998</c:v>
                </c:pt>
                <c:pt idx="125">
                  <c:v>0.5232</c:v>
                </c:pt>
                <c:pt idx="126">
                  <c:v>0.56620000000000004</c:v>
                </c:pt>
                <c:pt idx="127">
                  <c:v>0.59740000000000004</c:v>
                </c:pt>
                <c:pt idx="128">
                  <c:v>0.59740000000000004</c:v>
                </c:pt>
                <c:pt idx="129">
                  <c:v>0.61839999999999995</c:v>
                </c:pt>
                <c:pt idx="130">
                  <c:v>0.69420000000000004</c:v>
                </c:pt>
                <c:pt idx="131">
                  <c:v>0.73699999999999999</c:v>
                </c:pt>
                <c:pt idx="132">
                  <c:v>0.74370000000000003</c:v>
                </c:pt>
                <c:pt idx="133">
                  <c:v>0.73880000000000001</c:v>
                </c:pt>
                <c:pt idx="134">
                  <c:v>0.73880000000000001</c:v>
                </c:pt>
                <c:pt idx="135">
                  <c:v>0.75160000000000005</c:v>
                </c:pt>
                <c:pt idx="136">
                  <c:v>0.76939999999999997</c:v>
                </c:pt>
                <c:pt idx="137">
                  <c:v>0.78320000000000001</c:v>
                </c:pt>
                <c:pt idx="138">
                  <c:v>0.78390000000000004</c:v>
                </c:pt>
                <c:pt idx="139">
                  <c:v>0.78959999999999997</c:v>
                </c:pt>
                <c:pt idx="140">
                  <c:v>0.78259999999999996</c:v>
                </c:pt>
                <c:pt idx="141">
                  <c:v>0.7641</c:v>
                </c:pt>
                <c:pt idx="142">
                  <c:v>0.77129999999999999</c:v>
                </c:pt>
                <c:pt idx="143">
                  <c:v>0.77129999999999999</c:v>
                </c:pt>
                <c:pt idx="144">
                  <c:v>0.77939999999999998</c:v>
                </c:pt>
                <c:pt idx="145">
                  <c:v>0.77939999999999998</c:v>
                </c:pt>
                <c:pt idx="146">
                  <c:v>0.77859999999999996</c:v>
                </c:pt>
                <c:pt idx="147">
                  <c:v>0.75919999999999999</c:v>
                </c:pt>
                <c:pt idx="148">
                  <c:v>0.76200000000000001</c:v>
                </c:pt>
                <c:pt idx="149">
                  <c:v>0.76200000000000001</c:v>
                </c:pt>
                <c:pt idx="150">
                  <c:v>0.75929999999999997</c:v>
                </c:pt>
                <c:pt idx="151">
                  <c:v>0.7631</c:v>
                </c:pt>
                <c:pt idx="152">
                  <c:v>0.76100000000000001</c:v>
                </c:pt>
                <c:pt idx="153">
                  <c:v>0.75929999999999997</c:v>
                </c:pt>
                <c:pt idx="154">
                  <c:v>0.72889999999999999</c:v>
                </c:pt>
                <c:pt idx="155">
                  <c:v>0.71130000000000004</c:v>
                </c:pt>
                <c:pt idx="156">
                  <c:v>0.71130000000000004</c:v>
                </c:pt>
                <c:pt idx="157">
                  <c:v>0.70860000000000001</c:v>
                </c:pt>
                <c:pt idx="158">
                  <c:v>0.63990000000000002</c:v>
                </c:pt>
                <c:pt idx="159">
                  <c:v>0.64680000000000004</c:v>
                </c:pt>
                <c:pt idx="160">
                  <c:v>0.64680000000000004</c:v>
                </c:pt>
                <c:pt idx="161">
                  <c:v>0.62509999999999999</c:v>
                </c:pt>
                <c:pt idx="162">
                  <c:v>0.62509999999999999</c:v>
                </c:pt>
                <c:pt idx="163">
                  <c:v>0.60729999999999995</c:v>
                </c:pt>
                <c:pt idx="164">
                  <c:v>0.6038</c:v>
                </c:pt>
                <c:pt idx="165">
                  <c:v>0.6038</c:v>
                </c:pt>
                <c:pt idx="166">
                  <c:v>0.53249999999999997</c:v>
                </c:pt>
                <c:pt idx="167">
                  <c:v>0.53249999999999997</c:v>
                </c:pt>
                <c:pt idx="168">
                  <c:v>0.50929999999999997</c:v>
                </c:pt>
                <c:pt idx="169">
                  <c:v>0.49469999999999997</c:v>
                </c:pt>
                <c:pt idx="170">
                  <c:v>0.50539999999999996</c:v>
                </c:pt>
                <c:pt idx="171">
                  <c:v>0.48880000000000001</c:v>
                </c:pt>
                <c:pt idx="172">
                  <c:v>0.49559999999999998</c:v>
                </c:pt>
                <c:pt idx="173">
                  <c:v>0.47989999999999999</c:v>
                </c:pt>
                <c:pt idx="174">
                  <c:v>0.47899999999999998</c:v>
                </c:pt>
                <c:pt idx="175">
                  <c:v>0.47920000000000001</c:v>
                </c:pt>
                <c:pt idx="176">
                  <c:v>0.47510000000000002</c:v>
                </c:pt>
                <c:pt idx="177">
                  <c:v>0.43540000000000001</c:v>
                </c:pt>
                <c:pt idx="178">
                  <c:v>0.437</c:v>
                </c:pt>
                <c:pt idx="179">
                  <c:v>0.43930000000000002</c:v>
                </c:pt>
                <c:pt idx="180">
                  <c:v>0.4496</c:v>
                </c:pt>
                <c:pt idx="181">
                  <c:v>0.44929999999999998</c:v>
                </c:pt>
                <c:pt idx="182">
                  <c:v>0.44790000000000002</c:v>
                </c:pt>
                <c:pt idx="183">
                  <c:v>0.45240000000000002</c:v>
                </c:pt>
                <c:pt idx="184">
                  <c:v>0.45079999999999998</c:v>
                </c:pt>
                <c:pt idx="185">
                  <c:v>0.44240000000000002</c:v>
                </c:pt>
                <c:pt idx="186">
                  <c:v>0.4365</c:v>
                </c:pt>
                <c:pt idx="187">
                  <c:v>0.43259999999999998</c:v>
                </c:pt>
                <c:pt idx="188">
                  <c:v>0.42699999999999999</c:v>
                </c:pt>
                <c:pt idx="189">
                  <c:v>0.42699999999999999</c:v>
                </c:pt>
                <c:pt idx="190">
                  <c:v>0.32629999999999998</c:v>
                </c:pt>
                <c:pt idx="191">
                  <c:v>0.40329999999999999</c:v>
                </c:pt>
                <c:pt idx="192">
                  <c:v>0.38650000000000001</c:v>
                </c:pt>
                <c:pt idx="193">
                  <c:v>0.3856</c:v>
                </c:pt>
                <c:pt idx="194">
                  <c:v>0.3856</c:v>
                </c:pt>
                <c:pt idx="195">
                  <c:v>0.36909999999999998</c:v>
                </c:pt>
                <c:pt idx="196">
                  <c:v>0.37290000000000001</c:v>
                </c:pt>
                <c:pt idx="197">
                  <c:v>0.36570000000000003</c:v>
                </c:pt>
                <c:pt idx="198">
                  <c:v>0.36969999999999997</c:v>
                </c:pt>
                <c:pt idx="199">
                  <c:v>0.36230000000000001</c:v>
                </c:pt>
                <c:pt idx="200">
                  <c:v>0.3654</c:v>
                </c:pt>
                <c:pt idx="201">
                  <c:v>0.3654</c:v>
                </c:pt>
                <c:pt idx="202">
                  <c:v>0.36570000000000003</c:v>
                </c:pt>
                <c:pt idx="203">
                  <c:v>0.36570000000000003</c:v>
                </c:pt>
                <c:pt idx="204">
                  <c:v>0.37369999999999998</c:v>
                </c:pt>
                <c:pt idx="205">
                  <c:v>0.36959999999999998</c:v>
                </c:pt>
                <c:pt idx="206">
                  <c:v>0.36980000000000002</c:v>
                </c:pt>
                <c:pt idx="207">
                  <c:v>0.3725</c:v>
                </c:pt>
                <c:pt idx="208">
                  <c:v>0.378</c:v>
                </c:pt>
                <c:pt idx="209">
                  <c:v>0.37709999999999999</c:v>
                </c:pt>
                <c:pt idx="210">
                  <c:v>0.379</c:v>
                </c:pt>
                <c:pt idx="211">
                  <c:v>0.379</c:v>
                </c:pt>
                <c:pt idx="212">
                  <c:v>0.39419999999999999</c:v>
                </c:pt>
                <c:pt idx="213">
                  <c:v>0.3906</c:v>
                </c:pt>
                <c:pt idx="214">
                  <c:v>0.39589999999999997</c:v>
                </c:pt>
                <c:pt idx="215">
                  <c:v>0.41689999999999999</c:v>
                </c:pt>
                <c:pt idx="216">
                  <c:v>0.41689999999999999</c:v>
                </c:pt>
                <c:pt idx="217">
                  <c:v>0.44519999999999998</c:v>
                </c:pt>
                <c:pt idx="218">
                  <c:v>0.45069999999999999</c:v>
                </c:pt>
                <c:pt idx="219">
                  <c:v>0.47049999999999997</c:v>
                </c:pt>
                <c:pt idx="220">
                  <c:v>0.47049999999999997</c:v>
                </c:pt>
                <c:pt idx="221">
                  <c:v>0.47049999999999997</c:v>
                </c:pt>
                <c:pt idx="222">
                  <c:v>0.45639999999999997</c:v>
                </c:pt>
                <c:pt idx="223">
                  <c:v>0.55430000000000001</c:v>
                </c:pt>
                <c:pt idx="224">
                  <c:v>0.55430000000000001</c:v>
                </c:pt>
                <c:pt idx="225">
                  <c:v>0.70150000000000001</c:v>
                </c:pt>
                <c:pt idx="226">
                  <c:v>0.72819999999999996</c:v>
                </c:pt>
                <c:pt idx="227">
                  <c:v>0.75460000000000005</c:v>
                </c:pt>
                <c:pt idx="228">
                  <c:v>0.75580000000000003</c:v>
                </c:pt>
                <c:pt idx="229">
                  <c:v>0.78649999999999998</c:v>
                </c:pt>
                <c:pt idx="230">
                  <c:v>0.79010000000000002</c:v>
                </c:pt>
                <c:pt idx="231">
                  <c:v>0.79010000000000002</c:v>
                </c:pt>
                <c:pt idx="232">
                  <c:v>0.79</c:v>
                </c:pt>
                <c:pt idx="233">
                  <c:v>0.79</c:v>
                </c:pt>
                <c:pt idx="234">
                  <c:v>0.79220000000000002</c:v>
                </c:pt>
                <c:pt idx="235">
                  <c:v>0.79330000000000001</c:v>
                </c:pt>
                <c:pt idx="236">
                  <c:v>0.78769999999999996</c:v>
                </c:pt>
                <c:pt idx="237">
                  <c:v>0.79249999999999998</c:v>
                </c:pt>
                <c:pt idx="238">
                  <c:v>0.79249999999999998</c:v>
                </c:pt>
                <c:pt idx="239">
                  <c:v>0.79390000000000005</c:v>
                </c:pt>
                <c:pt idx="240">
                  <c:v>0.78949999999999998</c:v>
                </c:pt>
                <c:pt idx="241">
                  <c:v>0.78890000000000005</c:v>
                </c:pt>
                <c:pt idx="242">
                  <c:v>0.78890000000000005</c:v>
                </c:pt>
                <c:pt idx="243">
                  <c:v>0.78890000000000005</c:v>
                </c:pt>
                <c:pt idx="244">
                  <c:v>0.78869999999999996</c:v>
                </c:pt>
                <c:pt idx="245">
                  <c:v>0.78100000000000003</c:v>
                </c:pt>
                <c:pt idx="246">
                  <c:v>0.78639999999999999</c:v>
                </c:pt>
                <c:pt idx="247">
                  <c:v>0.77610000000000001</c:v>
                </c:pt>
                <c:pt idx="248">
                  <c:v>0.78959999999999997</c:v>
                </c:pt>
                <c:pt idx="249">
                  <c:v>0.78959999999999997</c:v>
                </c:pt>
                <c:pt idx="250">
                  <c:v>0.78620000000000001</c:v>
                </c:pt>
                <c:pt idx="251">
                  <c:v>0.78400000000000003</c:v>
                </c:pt>
                <c:pt idx="252">
                  <c:v>0.78400000000000003</c:v>
                </c:pt>
                <c:pt idx="253">
                  <c:v>0.78</c:v>
                </c:pt>
                <c:pt idx="254">
                  <c:v>0.76890000000000003</c:v>
                </c:pt>
                <c:pt idx="255">
                  <c:v>0.75719999999999998</c:v>
                </c:pt>
                <c:pt idx="256">
                  <c:v>0.72060000000000002</c:v>
                </c:pt>
                <c:pt idx="257">
                  <c:v>0.72650000000000003</c:v>
                </c:pt>
                <c:pt idx="258">
                  <c:v>0.72650000000000003</c:v>
                </c:pt>
                <c:pt idx="259">
                  <c:v>0.62980000000000003</c:v>
                </c:pt>
                <c:pt idx="260">
                  <c:v>0.622</c:v>
                </c:pt>
                <c:pt idx="261">
                  <c:v>0.61950000000000005</c:v>
                </c:pt>
                <c:pt idx="262">
                  <c:v>0.61950000000000005</c:v>
                </c:pt>
                <c:pt idx="263">
                  <c:v>0.59440000000000004</c:v>
                </c:pt>
                <c:pt idx="264">
                  <c:v>0.58899999999999997</c:v>
                </c:pt>
                <c:pt idx="265">
                  <c:v>0.5544</c:v>
                </c:pt>
                <c:pt idx="266">
                  <c:v>0.53380000000000005</c:v>
                </c:pt>
                <c:pt idx="267">
                  <c:v>0.54400000000000004</c:v>
                </c:pt>
                <c:pt idx="268">
                  <c:v>0.54400000000000004</c:v>
                </c:pt>
                <c:pt idx="269">
                  <c:v>0.53249999999999997</c:v>
                </c:pt>
                <c:pt idx="270">
                  <c:v>0.52159999999999995</c:v>
                </c:pt>
                <c:pt idx="271">
                  <c:v>0.51549999999999996</c:v>
                </c:pt>
                <c:pt idx="272">
                  <c:v>0.51549999999999996</c:v>
                </c:pt>
                <c:pt idx="273">
                  <c:v>0.49370000000000003</c:v>
                </c:pt>
                <c:pt idx="274">
                  <c:v>0.48620000000000002</c:v>
                </c:pt>
                <c:pt idx="275">
                  <c:v>0.4798</c:v>
                </c:pt>
                <c:pt idx="276">
                  <c:v>0.4798</c:v>
                </c:pt>
                <c:pt idx="277">
                  <c:v>0.46260000000000001</c:v>
                </c:pt>
                <c:pt idx="278">
                  <c:v>0.48020000000000002</c:v>
                </c:pt>
                <c:pt idx="279">
                  <c:v>0.45750000000000002</c:v>
                </c:pt>
                <c:pt idx="280">
                  <c:v>0.47910000000000003</c:v>
                </c:pt>
                <c:pt idx="281">
                  <c:v>0.47460000000000002</c:v>
                </c:pt>
                <c:pt idx="282">
                  <c:v>0.47460000000000002</c:v>
                </c:pt>
                <c:pt idx="283">
                  <c:v>0.45810000000000001</c:v>
                </c:pt>
                <c:pt idx="284">
                  <c:v>0.44009999999999999</c:v>
                </c:pt>
                <c:pt idx="285">
                  <c:v>0.44169999999999998</c:v>
                </c:pt>
                <c:pt idx="286">
                  <c:v>0.44090000000000001</c:v>
                </c:pt>
                <c:pt idx="287">
                  <c:v>0.44729999999999998</c:v>
                </c:pt>
                <c:pt idx="288">
                  <c:v>0.44600000000000001</c:v>
                </c:pt>
                <c:pt idx="289">
                  <c:v>0.4385</c:v>
                </c:pt>
                <c:pt idx="290">
                  <c:v>0.42309999999999998</c:v>
                </c:pt>
                <c:pt idx="291">
                  <c:v>0.3987</c:v>
                </c:pt>
                <c:pt idx="292">
                  <c:v>0.3972</c:v>
                </c:pt>
                <c:pt idx="293">
                  <c:v>0.4128</c:v>
                </c:pt>
                <c:pt idx="294">
                  <c:v>0.42309999999999998</c:v>
                </c:pt>
                <c:pt idx="295">
                  <c:v>0.4168</c:v>
                </c:pt>
                <c:pt idx="296">
                  <c:v>0.42049999999999998</c:v>
                </c:pt>
                <c:pt idx="297">
                  <c:v>0.4244</c:v>
                </c:pt>
                <c:pt idx="298">
                  <c:v>0.41789999999999999</c:v>
                </c:pt>
                <c:pt idx="299">
                  <c:v>0.41789999999999999</c:v>
                </c:pt>
                <c:pt idx="300">
                  <c:v>0.42230000000000001</c:v>
                </c:pt>
                <c:pt idx="301">
                  <c:v>0.41560000000000002</c:v>
                </c:pt>
                <c:pt idx="302">
                  <c:v>0.41570000000000001</c:v>
                </c:pt>
                <c:pt idx="303">
                  <c:v>0.4163</c:v>
                </c:pt>
                <c:pt idx="304">
                  <c:v>0.38919999999999999</c:v>
                </c:pt>
                <c:pt idx="305">
                  <c:v>0.37309999999999999</c:v>
                </c:pt>
                <c:pt idx="306">
                  <c:v>0.37309999999999999</c:v>
                </c:pt>
                <c:pt idx="307">
                  <c:v>0.37990000000000002</c:v>
                </c:pt>
                <c:pt idx="308">
                  <c:v>0.375</c:v>
                </c:pt>
                <c:pt idx="309">
                  <c:v>0.375</c:v>
                </c:pt>
                <c:pt idx="310">
                  <c:v>0.37830000000000003</c:v>
                </c:pt>
                <c:pt idx="311">
                  <c:v>0.39939999999999998</c:v>
                </c:pt>
                <c:pt idx="312">
                  <c:v>0.40500000000000003</c:v>
                </c:pt>
                <c:pt idx="313">
                  <c:v>0.41810000000000003</c:v>
                </c:pt>
                <c:pt idx="314">
                  <c:v>0.42020000000000002</c:v>
                </c:pt>
                <c:pt idx="315">
                  <c:v>0.44629999999999997</c:v>
                </c:pt>
                <c:pt idx="316">
                  <c:v>0.44819999999999999</c:v>
                </c:pt>
                <c:pt idx="317">
                  <c:v>0.46450000000000002</c:v>
                </c:pt>
                <c:pt idx="318">
                  <c:v>0.50160000000000005</c:v>
                </c:pt>
                <c:pt idx="319">
                  <c:v>0.53520000000000001</c:v>
                </c:pt>
                <c:pt idx="320">
                  <c:v>0.53600000000000003</c:v>
                </c:pt>
                <c:pt idx="321">
                  <c:v>0.53600000000000003</c:v>
                </c:pt>
                <c:pt idx="322">
                  <c:v>0.65900000000000003</c:v>
                </c:pt>
                <c:pt idx="323">
                  <c:v>0.71940000000000004</c:v>
                </c:pt>
                <c:pt idx="324">
                  <c:v>0.72809999999999997</c:v>
                </c:pt>
                <c:pt idx="325">
                  <c:v>0.74270000000000003</c:v>
                </c:pt>
                <c:pt idx="326">
                  <c:v>0.7631</c:v>
                </c:pt>
                <c:pt idx="327">
                  <c:v>0.77549999999999997</c:v>
                </c:pt>
                <c:pt idx="328">
                  <c:v>0.77470000000000006</c:v>
                </c:pt>
                <c:pt idx="329">
                  <c:v>0.78210000000000002</c:v>
                </c:pt>
                <c:pt idx="330">
                  <c:v>0.78720000000000001</c:v>
                </c:pt>
                <c:pt idx="331">
                  <c:v>0.79020000000000001</c:v>
                </c:pt>
                <c:pt idx="332">
                  <c:v>0.79020000000000001</c:v>
                </c:pt>
                <c:pt idx="333">
                  <c:v>0.77</c:v>
                </c:pt>
                <c:pt idx="334">
                  <c:v>0.77669999999999995</c:v>
                </c:pt>
                <c:pt idx="335">
                  <c:v>0.77259999999999995</c:v>
                </c:pt>
                <c:pt idx="336">
                  <c:v>0.76439999999999997</c:v>
                </c:pt>
                <c:pt idx="337">
                  <c:v>0.74250000000000005</c:v>
                </c:pt>
                <c:pt idx="338">
                  <c:v>0.77010000000000001</c:v>
                </c:pt>
                <c:pt idx="339">
                  <c:v>0.75919999999999999</c:v>
                </c:pt>
                <c:pt idx="340">
                  <c:v>0.76519999999999999</c:v>
                </c:pt>
                <c:pt idx="341">
                  <c:v>0.76780000000000004</c:v>
                </c:pt>
                <c:pt idx="342">
                  <c:v>0.76780000000000004</c:v>
                </c:pt>
                <c:pt idx="343">
                  <c:v>0.76829999999999998</c:v>
                </c:pt>
                <c:pt idx="344">
                  <c:v>0.7762</c:v>
                </c:pt>
                <c:pt idx="345">
                  <c:v>0.78310000000000002</c:v>
                </c:pt>
                <c:pt idx="346">
                  <c:v>0.78310000000000002</c:v>
                </c:pt>
                <c:pt idx="347">
                  <c:v>0.77629999999999999</c:v>
                </c:pt>
                <c:pt idx="348">
                  <c:v>0.78029999999999999</c:v>
                </c:pt>
                <c:pt idx="349">
                  <c:v>0.76839999999999997</c:v>
                </c:pt>
                <c:pt idx="350">
                  <c:v>0.76839999999999997</c:v>
                </c:pt>
                <c:pt idx="351">
                  <c:v>0.76990000000000003</c:v>
                </c:pt>
                <c:pt idx="352">
                  <c:v>0.74150000000000005</c:v>
                </c:pt>
                <c:pt idx="353">
                  <c:v>0.73860000000000003</c:v>
                </c:pt>
                <c:pt idx="354">
                  <c:v>0.7056</c:v>
                </c:pt>
                <c:pt idx="355">
                  <c:v>0.67549999999999999</c:v>
                </c:pt>
                <c:pt idx="356">
                  <c:v>0.67549999999999999</c:v>
                </c:pt>
                <c:pt idx="357">
                  <c:v>0.65169999999999995</c:v>
                </c:pt>
                <c:pt idx="358">
                  <c:v>0.62150000000000005</c:v>
                </c:pt>
                <c:pt idx="359">
                  <c:v>0.61219999999999997</c:v>
                </c:pt>
                <c:pt idx="360">
                  <c:v>0.62090000000000001</c:v>
                </c:pt>
                <c:pt idx="361">
                  <c:v>0.62090000000000001</c:v>
                </c:pt>
                <c:pt idx="362">
                  <c:v>0.61209999999999998</c:v>
                </c:pt>
                <c:pt idx="363">
                  <c:v>0.60429999999999995</c:v>
                </c:pt>
                <c:pt idx="364">
                  <c:v>0.61160000000000003</c:v>
                </c:pt>
                <c:pt idx="365">
                  <c:v>0.59250000000000003</c:v>
                </c:pt>
                <c:pt idx="366">
                  <c:v>0.5867</c:v>
                </c:pt>
                <c:pt idx="367">
                  <c:v>0.58630000000000004</c:v>
                </c:pt>
                <c:pt idx="368">
                  <c:v>0.51149999999999995</c:v>
                </c:pt>
                <c:pt idx="369">
                  <c:v>0.49249999999999999</c:v>
                </c:pt>
                <c:pt idx="370">
                  <c:v>0.49659999999999999</c:v>
                </c:pt>
                <c:pt idx="371">
                  <c:v>0.49659999999999999</c:v>
                </c:pt>
                <c:pt idx="372">
                  <c:v>0.4849</c:v>
                </c:pt>
                <c:pt idx="373">
                  <c:v>0.4829</c:v>
                </c:pt>
                <c:pt idx="374">
                  <c:v>0.49209999999999998</c:v>
                </c:pt>
                <c:pt idx="375">
                  <c:v>0.49480000000000002</c:v>
                </c:pt>
                <c:pt idx="376">
                  <c:v>0.48599999999999999</c:v>
                </c:pt>
                <c:pt idx="377">
                  <c:v>0.4864</c:v>
                </c:pt>
                <c:pt idx="378">
                  <c:v>0.4824</c:v>
                </c:pt>
                <c:pt idx="379">
                  <c:v>0.47370000000000001</c:v>
                </c:pt>
                <c:pt idx="380">
                  <c:v>0.47739999999999999</c:v>
                </c:pt>
                <c:pt idx="381">
                  <c:v>0.4834</c:v>
                </c:pt>
                <c:pt idx="382">
                  <c:v>0.4834</c:v>
                </c:pt>
                <c:pt idx="383">
                  <c:v>0.46889999999999998</c:v>
                </c:pt>
                <c:pt idx="384">
                  <c:v>0.46929999999999999</c:v>
                </c:pt>
                <c:pt idx="385">
                  <c:v>0.46339999999999998</c:v>
                </c:pt>
                <c:pt idx="386">
                  <c:v>0.46110000000000001</c:v>
                </c:pt>
                <c:pt idx="387">
                  <c:v>0.46110000000000001</c:v>
                </c:pt>
                <c:pt idx="388">
                  <c:v>0.48130000000000001</c:v>
                </c:pt>
                <c:pt idx="389">
                  <c:v>0.46679999999999999</c:v>
                </c:pt>
                <c:pt idx="390">
                  <c:v>0.46679999999999999</c:v>
                </c:pt>
                <c:pt idx="391">
                  <c:v>0.45669999999999999</c:v>
                </c:pt>
                <c:pt idx="392">
                  <c:v>0.43569999999999998</c:v>
                </c:pt>
                <c:pt idx="393">
                  <c:v>0.44419999999999998</c:v>
                </c:pt>
                <c:pt idx="394">
                  <c:v>0.44140000000000001</c:v>
                </c:pt>
                <c:pt idx="395">
                  <c:v>0.42599999999999999</c:v>
                </c:pt>
                <c:pt idx="396">
                  <c:v>0.42859999999999998</c:v>
                </c:pt>
                <c:pt idx="397">
                  <c:v>0.39639999999999997</c:v>
                </c:pt>
                <c:pt idx="398">
                  <c:v>0.38479999999999998</c:v>
                </c:pt>
                <c:pt idx="399">
                  <c:v>0.38479999999999998</c:v>
                </c:pt>
                <c:pt idx="400">
                  <c:v>0.3851</c:v>
                </c:pt>
                <c:pt idx="401">
                  <c:v>0.3851</c:v>
                </c:pt>
                <c:pt idx="402">
                  <c:v>0.39600000000000002</c:v>
                </c:pt>
                <c:pt idx="403">
                  <c:v>0.40039999999999998</c:v>
                </c:pt>
                <c:pt idx="404">
                  <c:v>0.39989999999999998</c:v>
                </c:pt>
                <c:pt idx="405">
                  <c:v>0.40039999999999998</c:v>
                </c:pt>
                <c:pt idx="406">
                  <c:v>0.4007</c:v>
                </c:pt>
                <c:pt idx="407">
                  <c:v>0.43009999999999998</c:v>
                </c:pt>
                <c:pt idx="408">
                  <c:v>0.4269</c:v>
                </c:pt>
                <c:pt idx="409">
                  <c:v>0.42059999999999997</c:v>
                </c:pt>
                <c:pt idx="410">
                  <c:v>0.4304</c:v>
                </c:pt>
                <c:pt idx="411">
                  <c:v>0.43709999999999999</c:v>
                </c:pt>
                <c:pt idx="412">
                  <c:v>0.42270000000000002</c:v>
                </c:pt>
                <c:pt idx="413">
                  <c:v>0.42799999999999999</c:v>
                </c:pt>
                <c:pt idx="414">
                  <c:v>0.44690000000000002</c:v>
                </c:pt>
                <c:pt idx="415">
                  <c:v>0.45679999999999998</c:v>
                </c:pt>
                <c:pt idx="416">
                  <c:v>0.46539999999999998</c:v>
                </c:pt>
                <c:pt idx="417">
                  <c:v>0.4723</c:v>
                </c:pt>
                <c:pt idx="418">
                  <c:v>0.4723</c:v>
                </c:pt>
                <c:pt idx="419">
                  <c:v>0.48130000000000001</c:v>
                </c:pt>
                <c:pt idx="420">
                  <c:v>0.47670000000000001</c:v>
                </c:pt>
                <c:pt idx="421">
                  <c:v>0.4965</c:v>
                </c:pt>
                <c:pt idx="422">
                  <c:v>0.47599999999999998</c:v>
                </c:pt>
                <c:pt idx="423">
                  <c:v>0.4637</c:v>
                </c:pt>
                <c:pt idx="424">
                  <c:v>0.46910000000000002</c:v>
                </c:pt>
                <c:pt idx="425">
                  <c:v>0.50060000000000004</c:v>
                </c:pt>
                <c:pt idx="426">
                  <c:v>0.51480000000000004</c:v>
                </c:pt>
                <c:pt idx="427">
                  <c:v>0.56130000000000002</c:v>
                </c:pt>
                <c:pt idx="428">
                  <c:v>0.61750000000000005</c:v>
                </c:pt>
                <c:pt idx="429">
                  <c:v>0.7238</c:v>
                </c:pt>
                <c:pt idx="430">
                  <c:v>0.745</c:v>
                </c:pt>
                <c:pt idx="431">
                  <c:v>0.75539999999999996</c:v>
                </c:pt>
                <c:pt idx="432">
                  <c:v>0.76070000000000004</c:v>
                </c:pt>
                <c:pt idx="433">
                  <c:v>0.77649999999999997</c:v>
                </c:pt>
                <c:pt idx="434">
                  <c:v>0.77649999999999997</c:v>
                </c:pt>
                <c:pt idx="435">
                  <c:v>0.77749999999999997</c:v>
                </c:pt>
                <c:pt idx="436">
                  <c:v>0.77429999999999999</c:v>
                </c:pt>
                <c:pt idx="437">
                  <c:v>0.77370000000000005</c:v>
                </c:pt>
                <c:pt idx="438">
                  <c:v>0.76980000000000004</c:v>
                </c:pt>
                <c:pt idx="439">
                  <c:v>0.77110000000000001</c:v>
                </c:pt>
                <c:pt idx="440">
                  <c:v>0.77239999999999998</c:v>
                </c:pt>
                <c:pt idx="441">
                  <c:v>0.75080000000000002</c:v>
                </c:pt>
                <c:pt idx="442">
                  <c:v>0.75280000000000002</c:v>
                </c:pt>
                <c:pt idx="443">
                  <c:v>0.75280000000000002</c:v>
                </c:pt>
                <c:pt idx="444">
                  <c:v>0.75490000000000002</c:v>
                </c:pt>
                <c:pt idx="445">
                  <c:v>0.75290000000000001</c:v>
                </c:pt>
                <c:pt idx="446">
                  <c:v>0.76559999999999995</c:v>
                </c:pt>
                <c:pt idx="447">
                  <c:v>0.76929999999999998</c:v>
                </c:pt>
                <c:pt idx="448">
                  <c:v>0.78080000000000005</c:v>
                </c:pt>
                <c:pt idx="449">
                  <c:v>0.78569999999999995</c:v>
                </c:pt>
                <c:pt idx="450">
                  <c:v>0.77749999999999997</c:v>
                </c:pt>
                <c:pt idx="451">
                  <c:v>0.78010000000000002</c:v>
                </c:pt>
                <c:pt idx="452">
                  <c:v>0.77969999999999995</c:v>
                </c:pt>
                <c:pt idx="453">
                  <c:v>0.77969999999999995</c:v>
                </c:pt>
                <c:pt idx="454">
                  <c:v>0.77780000000000005</c:v>
                </c:pt>
                <c:pt idx="455">
                  <c:v>0.76900000000000002</c:v>
                </c:pt>
                <c:pt idx="456">
                  <c:v>0.76900000000000002</c:v>
                </c:pt>
                <c:pt idx="457">
                  <c:v>0.76900000000000002</c:v>
                </c:pt>
                <c:pt idx="458">
                  <c:v>0.77359999999999995</c:v>
                </c:pt>
                <c:pt idx="459">
                  <c:v>0.75860000000000005</c:v>
                </c:pt>
                <c:pt idx="460">
                  <c:v>0.75670000000000004</c:v>
                </c:pt>
                <c:pt idx="461">
                  <c:v>0.74870000000000003</c:v>
                </c:pt>
                <c:pt idx="462">
                  <c:v>0.72770000000000001</c:v>
                </c:pt>
                <c:pt idx="463">
                  <c:v>0.71160000000000001</c:v>
                </c:pt>
                <c:pt idx="464">
                  <c:v>0.70630000000000004</c:v>
                </c:pt>
                <c:pt idx="465">
                  <c:v>0.71350000000000002</c:v>
                </c:pt>
                <c:pt idx="466">
                  <c:v>0.71250000000000002</c:v>
                </c:pt>
                <c:pt idx="467">
                  <c:v>0.70989999999999998</c:v>
                </c:pt>
                <c:pt idx="468">
                  <c:v>0.70989999999999998</c:v>
                </c:pt>
                <c:pt idx="469">
                  <c:v>0.62909999999999999</c:v>
                </c:pt>
                <c:pt idx="470">
                  <c:v>0.62890000000000001</c:v>
                </c:pt>
                <c:pt idx="471">
                  <c:v>0.62890000000000001</c:v>
                </c:pt>
                <c:pt idx="472">
                  <c:v>0.62419999999999998</c:v>
                </c:pt>
                <c:pt idx="473">
                  <c:v>0.59050000000000002</c:v>
                </c:pt>
                <c:pt idx="474">
                  <c:v>0.58299999999999996</c:v>
                </c:pt>
                <c:pt idx="475">
                  <c:v>0.58299999999999996</c:v>
                </c:pt>
                <c:pt idx="476">
                  <c:v>0.55179999999999996</c:v>
                </c:pt>
                <c:pt idx="477">
                  <c:v>0.55179999999999996</c:v>
                </c:pt>
                <c:pt idx="478">
                  <c:v>0.52100000000000002</c:v>
                </c:pt>
                <c:pt idx="479">
                  <c:v>0.50370000000000004</c:v>
                </c:pt>
                <c:pt idx="480">
                  <c:v>0.50309999999999999</c:v>
                </c:pt>
                <c:pt idx="481">
                  <c:v>0.50309999999999999</c:v>
                </c:pt>
                <c:pt idx="482">
                  <c:v>0.49390000000000001</c:v>
                </c:pt>
                <c:pt idx="483">
                  <c:v>0.49959999999999999</c:v>
                </c:pt>
                <c:pt idx="484">
                  <c:v>0.49480000000000002</c:v>
                </c:pt>
                <c:pt idx="485">
                  <c:v>0.49719999999999998</c:v>
                </c:pt>
                <c:pt idx="486">
                  <c:v>0.4899</c:v>
                </c:pt>
                <c:pt idx="487">
                  <c:v>0.48570000000000002</c:v>
                </c:pt>
                <c:pt idx="488">
                  <c:v>0.47710000000000002</c:v>
                </c:pt>
                <c:pt idx="489">
                  <c:v>0.48570000000000002</c:v>
                </c:pt>
                <c:pt idx="490">
                  <c:v>0.48570000000000002</c:v>
                </c:pt>
                <c:pt idx="491">
                  <c:v>0.4829</c:v>
                </c:pt>
                <c:pt idx="492">
                  <c:v>0.46360000000000001</c:v>
                </c:pt>
                <c:pt idx="493">
                  <c:v>0.46610000000000001</c:v>
                </c:pt>
                <c:pt idx="494">
                  <c:v>0.46089999999999998</c:v>
                </c:pt>
                <c:pt idx="495">
                  <c:v>0.50390000000000001</c:v>
                </c:pt>
                <c:pt idx="496">
                  <c:v>0.47710000000000002</c:v>
                </c:pt>
                <c:pt idx="497">
                  <c:v>0.45829999999999999</c:v>
                </c:pt>
                <c:pt idx="498">
                  <c:v>0.48609999999999998</c:v>
                </c:pt>
                <c:pt idx="499">
                  <c:v>0.45879999999999999</c:v>
                </c:pt>
                <c:pt idx="500">
                  <c:v>0.44979999999999998</c:v>
                </c:pt>
                <c:pt idx="501">
                  <c:v>0.44890000000000002</c:v>
                </c:pt>
                <c:pt idx="502">
                  <c:v>0.43830000000000002</c:v>
                </c:pt>
                <c:pt idx="503">
                  <c:v>0.43830000000000002</c:v>
                </c:pt>
                <c:pt idx="504">
                  <c:v>0.43509999999999999</c:v>
                </c:pt>
                <c:pt idx="505">
                  <c:v>0.42809999999999998</c:v>
                </c:pt>
                <c:pt idx="506">
                  <c:v>0.42899999999999999</c:v>
                </c:pt>
                <c:pt idx="507">
                  <c:v>0.4259</c:v>
                </c:pt>
                <c:pt idx="508">
                  <c:v>0.41899999999999998</c:v>
                </c:pt>
                <c:pt idx="509">
                  <c:v>0.41389999999999999</c:v>
                </c:pt>
                <c:pt idx="510">
                  <c:v>0.41560000000000002</c:v>
                </c:pt>
                <c:pt idx="511">
                  <c:v>0.41560000000000002</c:v>
                </c:pt>
                <c:pt idx="512">
                  <c:v>0.39939999999999998</c:v>
                </c:pt>
                <c:pt idx="513">
                  <c:v>0.39600000000000002</c:v>
                </c:pt>
                <c:pt idx="514">
                  <c:v>0.39600000000000002</c:v>
                </c:pt>
                <c:pt idx="515">
                  <c:v>0.39600000000000002</c:v>
                </c:pt>
                <c:pt idx="516">
                  <c:v>0.39810000000000001</c:v>
                </c:pt>
                <c:pt idx="517">
                  <c:v>0.39950000000000002</c:v>
                </c:pt>
                <c:pt idx="518">
                  <c:v>0.39950000000000002</c:v>
                </c:pt>
                <c:pt idx="519">
                  <c:v>0.41689999999999999</c:v>
                </c:pt>
                <c:pt idx="520">
                  <c:v>0.41539999999999999</c:v>
                </c:pt>
                <c:pt idx="521">
                  <c:v>0.42230000000000001</c:v>
                </c:pt>
                <c:pt idx="522">
                  <c:v>0.41089999999999999</c:v>
                </c:pt>
                <c:pt idx="523">
                  <c:v>0.40910000000000002</c:v>
                </c:pt>
                <c:pt idx="524">
                  <c:v>0.40949999999999998</c:v>
                </c:pt>
                <c:pt idx="525">
                  <c:v>0.40239999999999998</c:v>
                </c:pt>
                <c:pt idx="526">
                  <c:v>0.41570000000000001</c:v>
                </c:pt>
                <c:pt idx="527">
                  <c:v>0.41570000000000001</c:v>
                </c:pt>
                <c:pt idx="528">
                  <c:v>0.41970000000000002</c:v>
                </c:pt>
                <c:pt idx="529">
                  <c:v>0.3881</c:v>
                </c:pt>
                <c:pt idx="530">
                  <c:v>0.40789999999999998</c:v>
                </c:pt>
                <c:pt idx="531">
                  <c:v>0.4088</c:v>
                </c:pt>
                <c:pt idx="532">
                  <c:v>0.4093</c:v>
                </c:pt>
                <c:pt idx="533">
                  <c:v>0.45100000000000001</c:v>
                </c:pt>
                <c:pt idx="534">
                  <c:v>0.45679999999999998</c:v>
                </c:pt>
                <c:pt idx="535">
                  <c:v>0.45450000000000002</c:v>
                </c:pt>
                <c:pt idx="536">
                  <c:v>0.45700000000000002</c:v>
                </c:pt>
                <c:pt idx="537">
                  <c:v>0.4642</c:v>
                </c:pt>
                <c:pt idx="538">
                  <c:v>0.4672</c:v>
                </c:pt>
                <c:pt idx="539">
                  <c:v>0.5302</c:v>
                </c:pt>
                <c:pt idx="540">
                  <c:v>0.57909999999999995</c:v>
                </c:pt>
                <c:pt idx="541">
                  <c:v>0.60399999999999998</c:v>
                </c:pt>
                <c:pt idx="542">
                  <c:v>0.64880000000000004</c:v>
                </c:pt>
                <c:pt idx="543">
                  <c:v>0.64480000000000004</c:v>
                </c:pt>
                <c:pt idx="544">
                  <c:v>0.65539999999999998</c:v>
                </c:pt>
                <c:pt idx="545">
                  <c:v>0.71</c:v>
                </c:pt>
                <c:pt idx="546">
                  <c:v>0.71</c:v>
                </c:pt>
                <c:pt idx="547">
                  <c:v>0.71289999999999998</c:v>
                </c:pt>
                <c:pt idx="548">
                  <c:v>0.71120000000000005</c:v>
                </c:pt>
                <c:pt idx="549">
                  <c:v>0.71640000000000004</c:v>
                </c:pt>
                <c:pt idx="550">
                  <c:v>0.72089999999999999</c:v>
                </c:pt>
                <c:pt idx="551">
                  <c:v>0.72189999999999999</c:v>
                </c:pt>
                <c:pt idx="552">
                  <c:v>0.74260000000000004</c:v>
                </c:pt>
                <c:pt idx="553">
                  <c:v>0.74229999999999996</c:v>
                </c:pt>
                <c:pt idx="554">
                  <c:v>0.76980000000000004</c:v>
                </c:pt>
                <c:pt idx="555">
                  <c:v>0.76929999999999998</c:v>
                </c:pt>
                <c:pt idx="556">
                  <c:v>0.76929999999999998</c:v>
                </c:pt>
                <c:pt idx="557">
                  <c:v>0.77</c:v>
                </c:pt>
                <c:pt idx="558">
                  <c:v>0.75680000000000003</c:v>
                </c:pt>
                <c:pt idx="559">
                  <c:v>0.76259999999999994</c:v>
                </c:pt>
                <c:pt idx="560">
                  <c:v>0.76859999999999995</c:v>
                </c:pt>
                <c:pt idx="561">
                  <c:v>0.76580000000000004</c:v>
                </c:pt>
                <c:pt idx="562">
                  <c:v>0.77610000000000001</c:v>
                </c:pt>
                <c:pt idx="563">
                  <c:v>0.74650000000000005</c:v>
                </c:pt>
                <c:pt idx="564">
                  <c:v>0.75600000000000001</c:v>
                </c:pt>
                <c:pt idx="565">
                  <c:v>0.76419999999999999</c:v>
                </c:pt>
                <c:pt idx="566">
                  <c:v>0.76349999999999996</c:v>
                </c:pt>
                <c:pt idx="567">
                  <c:v>0.76349999999999996</c:v>
                </c:pt>
                <c:pt idx="568">
                  <c:v>0.76900000000000002</c:v>
                </c:pt>
                <c:pt idx="569">
                  <c:v>0.76900000000000002</c:v>
                </c:pt>
                <c:pt idx="570">
                  <c:v>0.77859999999999996</c:v>
                </c:pt>
                <c:pt idx="571">
                  <c:v>0.77759999999999996</c:v>
                </c:pt>
                <c:pt idx="572">
                  <c:v>0.76749999999999996</c:v>
                </c:pt>
                <c:pt idx="573">
                  <c:v>0.77170000000000005</c:v>
                </c:pt>
                <c:pt idx="574">
                  <c:v>0.75090000000000001</c:v>
                </c:pt>
                <c:pt idx="575">
                  <c:v>0.75090000000000001</c:v>
                </c:pt>
                <c:pt idx="576">
                  <c:v>0.74760000000000004</c:v>
                </c:pt>
                <c:pt idx="577">
                  <c:v>0.74509999999999998</c:v>
                </c:pt>
                <c:pt idx="578">
                  <c:v>0.74470000000000003</c:v>
                </c:pt>
                <c:pt idx="579">
                  <c:v>0.73119999999999996</c:v>
                </c:pt>
                <c:pt idx="580">
                  <c:v>0.70530000000000004</c:v>
                </c:pt>
                <c:pt idx="581">
                  <c:v>0.70720000000000005</c:v>
                </c:pt>
                <c:pt idx="582">
                  <c:v>0.70150000000000001</c:v>
                </c:pt>
                <c:pt idx="583">
                  <c:v>0.71870000000000001</c:v>
                </c:pt>
                <c:pt idx="584">
                  <c:v>0.71870000000000001</c:v>
                </c:pt>
                <c:pt idx="585">
                  <c:v>0.7107</c:v>
                </c:pt>
                <c:pt idx="586">
                  <c:v>0.7107</c:v>
                </c:pt>
                <c:pt idx="587">
                  <c:v>0.65739999999999998</c:v>
                </c:pt>
                <c:pt idx="588">
                  <c:v>0.66169999999999995</c:v>
                </c:pt>
                <c:pt idx="589">
                  <c:v>0.64100000000000001</c:v>
                </c:pt>
                <c:pt idx="590">
                  <c:v>0.63119999999999998</c:v>
                </c:pt>
                <c:pt idx="591">
                  <c:v>0.62</c:v>
                </c:pt>
                <c:pt idx="592">
                  <c:v>0.60680000000000001</c:v>
                </c:pt>
                <c:pt idx="593">
                  <c:v>0.60660000000000003</c:v>
                </c:pt>
                <c:pt idx="594">
                  <c:v>0.60660000000000003</c:v>
                </c:pt>
                <c:pt idx="595">
                  <c:v>0.56830000000000003</c:v>
                </c:pt>
                <c:pt idx="596">
                  <c:v>0.54700000000000004</c:v>
                </c:pt>
                <c:pt idx="597">
                  <c:v>0.5111</c:v>
                </c:pt>
                <c:pt idx="598">
                  <c:v>0.50960000000000005</c:v>
                </c:pt>
                <c:pt idx="599">
                  <c:v>0.503</c:v>
                </c:pt>
                <c:pt idx="600">
                  <c:v>0.50439999999999996</c:v>
                </c:pt>
                <c:pt idx="601">
                  <c:v>0.50439999999999996</c:v>
                </c:pt>
                <c:pt idx="602">
                  <c:v>0.4945</c:v>
                </c:pt>
                <c:pt idx="603">
                  <c:v>0.49790000000000001</c:v>
                </c:pt>
                <c:pt idx="604">
                  <c:v>0.49790000000000001</c:v>
                </c:pt>
                <c:pt idx="605">
                  <c:v>0.48980000000000001</c:v>
                </c:pt>
                <c:pt idx="606">
                  <c:v>0.47510000000000002</c:v>
                </c:pt>
                <c:pt idx="607">
                  <c:v>0.47839999999999999</c:v>
                </c:pt>
                <c:pt idx="608">
                  <c:v>0.48770000000000002</c:v>
                </c:pt>
                <c:pt idx="609">
                  <c:v>0.48770000000000002</c:v>
                </c:pt>
                <c:pt idx="610">
                  <c:v>0.48770000000000002</c:v>
                </c:pt>
                <c:pt idx="611">
                  <c:v>0.47270000000000001</c:v>
                </c:pt>
                <c:pt idx="612">
                  <c:v>0.47960000000000003</c:v>
                </c:pt>
                <c:pt idx="613">
                  <c:v>0.47960000000000003</c:v>
                </c:pt>
                <c:pt idx="614">
                  <c:v>0.44009999999999999</c:v>
                </c:pt>
                <c:pt idx="615">
                  <c:v>0.42859999999999998</c:v>
                </c:pt>
                <c:pt idx="616">
                  <c:v>0.42859999999999998</c:v>
                </c:pt>
                <c:pt idx="617">
                  <c:v>0.40100000000000002</c:v>
                </c:pt>
                <c:pt idx="618">
                  <c:v>0.42670000000000002</c:v>
                </c:pt>
                <c:pt idx="619">
                  <c:v>0.43769999999999998</c:v>
                </c:pt>
                <c:pt idx="620">
                  <c:v>0.37240000000000001</c:v>
                </c:pt>
                <c:pt idx="621">
                  <c:v>0.374</c:v>
                </c:pt>
                <c:pt idx="622">
                  <c:v>0.374</c:v>
                </c:pt>
                <c:pt idx="623">
                  <c:v>0.38400000000000001</c:v>
                </c:pt>
                <c:pt idx="624">
                  <c:v>0.39889999999999998</c:v>
                </c:pt>
                <c:pt idx="625">
                  <c:v>0.40639999999999998</c:v>
                </c:pt>
                <c:pt idx="626">
                  <c:v>0.40639999999999998</c:v>
                </c:pt>
                <c:pt idx="627">
                  <c:v>0.40639999999999998</c:v>
                </c:pt>
                <c:pt idx="628">
                  <c:v>0.36870000000000003</c:v>
                </c:pt>
                <c:pt idx="629">
                  <c:v>0.37159999999999999</c:v>
                </c:pt>
                <c:pt idx="630">
                  <c:v>0.39639999999999997</c:v>
                </c:pt>
                <c:pt idx="631">
                  <c:v>0.40679999999999999</c:v>
                </c:pt>
                <c:pt idx="632">
                  <c:v>0.40670000000000001</c:v>
                </c:pt>
                <c:pt idx="633">
                  <c:v>0.4093</c:v>
                </c:pt>
                <c:pt idx="634">
                  <c:v>0.40870000000000001</c:v>
                </c:pt>
                <c:pt idx="635">
                  <c:v>0.40870000000000001</c:v>
                </c:pt>
                <c:pt idx="636">
                  <c:v>0.4138</c:v>
                </c:pt>
                <c:pt idx="637">
                  <c:v>0.42270000000000002</c:v>
                </c:pt>
                <c:pt idx="638">
                  <c:v>0.43619999999999998</c:v>
                </c:pt>
                <c:pt idx="639">
                  <c:v>0.436</c:v>
                </c:pt>
                <c:pt idx="640">
                  <c:v>0.43630000000000002</c:v>
                </c:pt>
                <c:pt idx="641">
                  <c:v>0.43390000000000001</c:v>
                </c:pt>
                <c:pt idx="642">
                  <c:v>0.38569999999999999</c:v>
                </c:pt>
                <c:pt idx="643">
                  <c:v>0.4294</c:v>
                </c:pt>
                <c:pt idx="644">
                  <c:v>0.42749999999999999</c:v>
                </c:pt>
                <c:pt idx="645">
                  <c:v>0.43369999999999997</c:v>
                </c:pt>
                <c:pt idx="646">
                  <c:v>0.43120000000000003</c:v>
                </c:pt>
                <c:pt idx="647">
                  <c:v>0.44879999999999998</c:v>
                </c:pt>
                <c:pt idx="648">
                  <c:v>0.45069999999999999</c:v>
                </c:pt>
                <c:pt idx="649">
                  <c:v>0.45490000000000003</c:v>
                </c:pt>
                <c:pt idx="650">
                  <c:v>0.46279999999999999</c:v>
                </c:pt>
                <c:pt idx="651">
                  <c:v>0.47060000000000002</c:v>
                </c:pt>
                <c:pt idx="652">
                  <c:v>0.48070000000000002</c:v>
                </c:pt>
                <c:pt idx="653">
                  <c:v>0.48089999999999999</c:v>
                </c:pt>
                <c:pt idx="654">
                  <c:v>0.48089999999999999</c:v>
                </c:pt>
                <c:pt idx="655">
                  <c:v>0.4859</c:v>
                </c:pt>
                <c:pt idx="656">
                  <c:v>0.48780000000000001</c:v>
                </c:pt>
                <c:pt idx="657">
                  <c:v>0.505</c:v>
                </c:pt>
                <c:pt idx="658">
                  <c:v>0.50800000000000001</c:v>
                </c:pt>
                <c:pt idx="659">
                  <c:v>0.50829999999999997</c:v>
                </c:pt>
                <c:pt idx="660">
                  <c:v>0.52410000000000001</c:v>
                </c:pt>
                <c:pt idx="661">
                  <c:v>0.59330000000000005</c:v>
                </c:pt>
                <c:pt idx="662">
                  <c:v>0.64419999999999999</c:v>
                </c:pt>
                <c:pt idx="663">
                  <c:v>0.64419999999999999</c:v>
                </c:pt>
                <c:pt idx="664">
                  <c:v>0.67020000000000002</c:v>
                </c:pt>
                <c:pt idx="665">
                  <c:v>0.6825</c:v>
                </c:pt>
                <c:pt idx="666">
                  <c:v>0.72250000000000003</c:v>
                </c:pt>
                <c:pt idx="667">
                  <c:v>0.75190000000000001</c:v>
                </c:pt>
                <c:pt idx="668">
                  <c:v>0.75990000000000002</c:v>
                </c:pt>
                <c:pt idx="669">
                  <c:v>0.77400000000000002</c:v>
                </c:pt>
                <c:pt idx="670">
                  <c:v>0.77400000000000002</c:v>
                </c:pt>
                <c:pt idx="671">
                  <c:v>0.77280000000000004</c:v>
                </c:pt>
                <c:pt idx="672">
                  <c:v>0.77859999999999996</c:v>
                </c:pt>
                <c:pt idx="673">
                  <c:v>0.77859999999999996</c:v>
                </c:pt>
                <c:pt idx="674">
                  <c:v>0.76559999999999995</c:v>
                </c:pt>
                <c:pt idx="675">
                  <c:v>0.77149999999999996</c:v>
                </c:pt>
                <c:pt idx="676">
                  <c:v>0.77190000000000003</c:v>
                </c:pt>
                <c:pt idx="677">
                  <c:v>0.77429999999999999</c:v>
                </c:pt>
                <c:pt idx="678">
                  <c:v>0.77490000000000003</c:v>
                </c:pt>
                <c:pt idx="679">
                  <c:v>0.77959999999999996</c:v>
                </c:pt>
                <c:pt idx="680">
                  <c:v>0.77949999999999997</c:v>
                </c:pt>
                <c:pt idx="681">
                  <c:v>0.78310000000000002</c:v>
                </c:pt>
                <c:pt idx="682">
                  <c:v>0.76900000000000002</c:v>
                </c:pt>
                <c:pt idx="683">
                  <c:v>0.76449999999999996</c:v>
                </c:pt>
                <c:pt idx="684">
                  <c:v>0.7661</c:v>
                </c:pt>
                <c:pt idx="685">
                  <c:v>0.76639999999999997</c:v>
                </c:pt>
                <c:pt idx="686">
                  <c:v>0.75660000000000005</c:v>
                </c:pt>
                <c:pt idx="687">
                  <c:v>0.75680000000000003</c:v>
                </c:pt>
                <c:pt idx="688">
                  <c:v>0.69779999999999998</c:v>
                </c:pt>
                <c:pt idx="689">
                  <c:v>0.70750000000000002</c:v>
                </c:pt>
                <c:pt idx="690">
                  <c:v>0.69620000000000004</c:v>
                </c:pt>
                <c:pt idx="691">
                  <c:v>0.6875</c:v>
                </c:pt>
                <c:pt idx="692">
                  <c:v>0.68830000000000002</c:v>
                </c:pt>
                <c:pt idx="693">
                  <c:v>0.68830000000000002</c:v>
                </c:pt>
                <c:pt idx="694">
                  <c:v>0.66039999999999999</c:v>
                </c:pt>
                <c:pt idx="695">
                  <c:v>0.65680000000000005</c:v>
                </c:pt>
                <c:pt idx="696">
                  <c:v>0.61250000000000004</c:v>
                </c:pt>
                <c:pt idx="697">
                  <c:v>0.61040000000000005</c:v>
                </c:pt>
                <c:pt idx="698">
                  <c:v>0.61260000000000003</c:v>
                </c:pt>
                <c:pt idx="699">
                  <c:v>0.58389999999999997</c:v>
                </c:pt>
                <c:pt idx="700">
                  <c:v>0.56979999999999997</c:v>
                </c:pt>
                <c:pt idx="701">
                  <c:v>0.56979999999999997</c:v>
                </c:pt>
                <c:pt idx="702">
                  <c:v>0.51790000000000003</c:v>
                </c:pt>
                <c:pt idx="703">
                  <c:v>0.51790000000000003</c:v>
                </c:pt>
                <c:pt idx="704">
                  <c:v>0.51470000000000005</c:v>
                </c:pt>
                <c:pt idx="705">
                  <c:v>0.48709999999999998</c:v>
                </c:pt>
                <c:pt idx="706">
                  <c:v>0.49819999999999998</c:v>
                </c:pt>
                <c:pt idx="707">
                  <c:v>0.47449999999999998</c:v>
                </c:pt>
                <c:pt idx="708">
                  <c:v>0.47849999999999998</c:v>
                </c:pt>
                <c:pt idx="709">
                  <c:v>0.47170000000000001</c:v>
                </c:pt>
                <c:pt idx="710">
                  <c:v>0.47449999999999998</c:v>
                </c:pt>
                <c:pt idx="711">
                  <c:v>0.47270000000000001</c:v>
                </c:pt>
                <c:pt idx="712">
                  <c:v>0.47270000000000001</c:v>
                </c:pt>
                <c:pt idx="713">
                  <c:v>0.4556</c:v>
                </c:pt>
                <c:pt idx="714">
                  <c:v>0.42249999999999999</c:v>
                </c:pt>
                <c:pt idx="715">
                  <c:v>0.41870000000000002</c:v>
                </c:pt>
                <c:pt idx="716">
                  <c:v>0.4214</c:v>
                </c:pt>
                <c:pt idx="717">
                  <c:v>0.43769999999999998</c:v>
                </c:pt>
                <c:pt idx="718">
                  <c:v>0.43140000000000001</c:v>
                </c:pt>
                <c:pt idx="719">
                  <c:v>0.4274</c:v>
                </c:pt>
                <c:pt idx="720">
                  <c:v>0.36580000000000001</c:v>
                </c:pt>
                <c:pt idx="721">
                  <c:v>0.3881</c:v>
                </c:pt>
                <c:pt idx="722">
                  <c:v>0.37909999999999999</c:v>
                </c:pt>
                <c:pt idx="723">
                  <c:v>0.38340000000000002</c:v>
                </c:pt>
                <c:pt idx="724">
                  <c:v>0.38429999999999997</c:v>
                </c:pt>
                <c:pt idx="725">
                  <c:v>0.38490000000000002</c:v>
                </c:pt>
                <c:pt idx="726">
                  <c:v>0.39229999999999998</c:v>
                </c:pt>
                <c:pt idx="727">
                  <c:v>0.39479999999999998</c:v>
                </c:pt>
                <c:pt idx="728">
                  <c:v>0.41870000000000002</c:v>
                </c:pt>
                <c:pt idx="729">
                  <c:v>0.41560000000000002</c:v>
                </c:pt>
                <c:pt idx="730">
                  <c:v>0.41089999999999999</c:v>
                </c:pt>
                <c:pt idx="731">
                  <c:v>0.41339999999999999</c:v>
                </c:pt>
                <c:pt idx="732">
                  <c:v>0.43190000000000001</c:v>
                </c:pt>
                <c:pt idx="733">
                  <c:v>0.43280000000000002</c:v>
                </c:pt>
                <c:pt idx="734">
                  <c:v>0.43580000000000002</c:v>
                </c:pt>
                <c:pt idx="735">
                  <c:v>0.44369999999999998</c:v>
                </c:pt>
                <c:pt idx="736">
                  <c:v>0.44369999999999998</c:v>
                </c:pt>
                <c:pt idx="737">
                  <c:v>0.4526</c:v>
                </c:pt>
                <c:pt idx="738">
                  <c:v>0.45250000000000001</c:v>
                </c:pt>
                <c:pt idx="739">
                  <c:v>0.47</c:v>
                </c:pt>
                <c:pt idx="740">
                  <c:v>0.53</c:v>
                </c:pt>
                <c:pt idx="741">
                  <c:v>0.54279999999999995</c:v>
                </c:pt>
                <c:pt idx="742">
                  <c:v>0.54420000000000002</c:v>
                </c:pt>
                <c:pt idx="743">
                  <c:v>0.54930000000000001</c:v>
                </c:pt>
                <c:pt idx="744">
                  <c:v>0.55079999999999996</c:v>
                </c:pt>
                <c:pt idx="745">
                  <c:v>0.57669999999999999</c:v>
                </c:pt>
                <c:pt idx="746">
                  <c:v>0.67620000000000002</c:v>
                </c:pt>
                <c:pt idx="747">
                  <c:v>0.74880000000000002</c:v>
                </c:pt>
                <c:pt idx="748">
                  <c:v>0.78080000000000005</c:v>
                </c:pt>
                <c:pt idx="749">
                  <c:v>0.78080000000000005</c:v>
                </c:pt>
                <c:pt idx="750">
                  <c:v>0.78180000000000005</c:v>
                </c:pt>
                <c:pt idx="751">
                  <c:v>0.78520000000000001</c:v>
                </c:pt>
                <c:pt idx="752">
                  <c:v>0.78520000000000001</c:v>
                </c:pt>
                <c:pt idx="753">
                  <c:v>0.77159999999999995</c:v>
                </c:pt>
                <c:pt idx="754">
                  <c:v>0.77229999999999999</c:v>
                </c:pt>
                <c:pt idx="755">
                  <c:v>0.76680000000000004</c:v>
                </c:pt>
                <c:pt idx="756">
                  <c:v>0.76180000000000003</c:v>
                </c:pt>
                <c:pt idx="757">
                  <c:v>0.75949999999999995</c:v>
                </c:pt>
                <c:pt idx="758">
                  <c:v>0.7661</c:v>
                </c:pt>
                <c:pt idx="759">
                  <c:v>0.76470000000000005</c:v>
                </c:pt>
                <c:pt idx="760">
                  <c:v>0.77949999999999997</c:v>
                </c:pt>
                <c:pt idx="761">
                  <c:v>0.77949999999999997</c:v>
                </c:pt>
                <c:pt idx="762">
                  <c:v>0.78349999999999997</c:v>
                </c:pt>
                <c:pt idx="763">
                  <c:v>0.78349999999999997</c:v>
                </c:pt>
                <c:pt idx="764">
                  <c:v>0.79020000000000001</c:v>
                </c:pt>
                <c:pt idx="765">
                  <c:v>0.78739999999999999</c:v>
                </c:pt>
                <c:pt idx="766">
                  <c:v>0.78720000000000001</c:v>
                </c:pt>
                <c:pt idx="767">
                  <c:v>0.78720000000000001</c:v>
                </c:pt>
                <c:pt idx="768">
                  <c:v>0.78690000000000004</c:v>
                </c:pt>
                <c:pt idx="769">
                  <c:v>0.77500000000000002</c:v>
                </c:pt>
                <c:pt idx="770">
                  <c:v>0.77710000000000001</c:v>
                </c:pt>
                <c:pt idx="771">
                  <c:v>0.77700000000000002</c:v>
                </c:pt>
                <c:pt idx="772">
                  <c:v>0.77700000000000002</c:v>
                </c:pt>
                <c:pt idx="773">
                  <c:v>0.76700000000000002</c:v>
                </c:pt>
                <c:pt idx="774">
                  <c:v>0.76700000000000002</c:v>
                </c:pt>
                <c:pt idx="775">
                  <c:v>0.77029999999999998</c:v>
                </c:pt>
                <c:pt idx="776">
                  <c:v>0.77280000000000004</c:v>
                </c:pt>
                <c:pt idx="777">
                  <c:v>0.77280000000000004</c:v>
                </c:pt>
                <c:pt idx="778">
                  <c:v>0.74670000000000003</c:v>
                </c:pt>
                <c:pt idx="779">
                  <c:v>0.75890000000000002</c:v>
                </c:pt>
                <c:pt idx="780">
                  <c:v>0.74870000000000003</c:v>
                </c:pt>
                <c:pt idx="781">
                  <c:v>0.76129999999999998</c:v>
                </c:pt>
                <c:pt idx="782">
                  <c:v>0.76160000000000005</c:v>
                </c:pt>
                <c:pt idx="783">
                  <c:v>0.76219999999999999</c:v>
                </c:pt>
                <c:pt idx="784">
                  <c:v>0.76219999999999999</c:v>
                </c:pt>
                <c:pt idx="785">
                  <c:v>0.73540000000000005</c:v>
                </c:pt>
                <c:pt idx="786">
                  <c:v>0.71940000000000004</c:v>
                </c:pt>
                <c:pt idx="787">
                  <c:v>0.70709999999999995</c:v>
                </c:pt>
                <c:pt idx="788">
                  <c:v>0.70799999999999996</c:v>
                </c:pt>
                <c:pt idx="789">
                  <c:v>0.73550000000000004</c:v>
                </c:pt>
                <c:pt idx="790">
                  <c:v>0.70620000000000005</c:v>
                </c:pt>
                <c:pt idx="791">
                  <c:v>0.72240000000000004</c:v>
                </c:pt>
                <c:pt idx="792">
                  <c:v>0.68610000000000004</c:v>
                </c:pt>
                <c:pt idx="793">
                  <c:v>0.68459999999999999</c:v>
                </c:pt>
                <c:pt idx="794">
                  <c:v>0.68700000000000006</c:v>
                </c:pt>
                <c:pt idx="795">
                  <c:v>0.67249999999999999</c:v>
                </c:pt>
                <c:pt idx="796">
                  <c:v>0.6754</c:v>
                </c:pt>
                <c:pt idx="797">
                  <c:v>0.6754</c:v>
                </c:pt>
                <c:pt idx="798">
                  <c:v>0.66949999999999998</c:v>
                </c:pt>
                <c:pt idx="799">
                  <c:v>0.67190000000000005</c:v>
                </c:pt>
                <c:pt idx="800">
                  <c:v>0.67190000000000005</c:v>
                </c:pt>
                <c:pt idx="801">
                  <c:v>0.62480000000000002</c:v>
                </c:pt>
                <c:pt idx="802">
                  <c:v>0.62</c:v>
                </c:pt>
                <c:pt idx="803">
                  <c:v>0.59079999999999999</c:v>
                </c:pt>
                <c:pt idx="804">
                  <c:v>0.59079999999999999</c:v>
                </c:pt>
                <c:pt idx="805">
                  <c:v>0.52669999999999995</c:v>
                </c:pt>
                <c:pt idx="806">
                  <c:v>0.52500000000000002</c:v>
                </c:pt>
                <c:pt idx="807">
                  <c:v>0.52500000000000002</c:v>
                </c:pt>
                <c:pt idx="808">
                  <c:v>0.49020000000000002</c:v>
                </c:pt>
                <c:pt idx="809">
                  <c:v>0.49440000000000001</c:v>
                </c:pt>
                <c:pt idx="810">
                  <c:v>0.48730000000000001</c:v>
                </c:pt>
                <c:pt idx="811">
                  <c:v>0.47610000000000002</c:v>
                </c:pt>
                <c:pt idx="812">
                  <c:v>0.4839</c:v>
                </c:pt>
                <c:pt idx="813">
                  <c:v>0.4839</c:v>
                </c:pt>
                <c:pt idx="814">
                  <c:v>0.47839999999999999</c:v>
                </c:pt>
                <c:pt idx="815">
                  <c:v>0.45639999999999997</c:v>
                </c:pt>
                <c:pt idx="816">
                  <c:v>0.46539999999999998</c:v>
                </c:pt>
                <c:pt idx="817">
                  <c:v>0.46500000000000002</c:v>
                </c:pt>
                <c:pt idx="818">
                  <c:v>0.46539999999999998</c:v>
                </c:pt>
                <c:pt idx="819">
                  <c:v>0.45179999999999998</c:v>
                </c:pt>
                <c:pt idx="820">
                  <c:v>0.45400000000000001</c:v>
                </c:pt>
                <c:pt idx="821">
                  <c:v>0.4526</c:v>
                </c:pt>
                <c:pt idx="822">
                  <c:v>0.47889999999999999</c:v>
                </c:pt>
                <c:pt idx="823">
                  <c:v>0.47939999999999999</c:v>
                </c:pt>
                <c:pt idx="824">
                  <c:v>0.47939999999999999</c:v>
                </c:pt>
                <c:pt idx="825">
                  <c:v>0.45219999999999999</c:v>
                </c:pt>
                <c:pt idx="826">
                  <c:v>0.44409999999999999</c:v>
                </c:pt>
                <c:pt idx="827">
                  <c:v>0.43719999999999998</c:v>
                </c:pt>
                <c:pt idx="828">
                  <c:v>0.43719999999999998</c:v>
                </c:pt>
                <c:pt idx="829">
                  <c:v>0.43909999999999999</c:v>
                </c:pt>
                <c:pt idx="830">
                  <c:v>0.4239</c:v>
                </c:pt>
                <c:pt idx="831">
                  <c:v>0.42499999999999999</c:v>
                </c:pt>
                <c:pt idx="832">
                  <c:v>0.4234</c:v>
                </c:pt>
                <c:pt idx="833">
                  <c:v>0.43280000000000002</c:v>
                </c:pt>
                <c:pt idx="834">
                  <c:v>0.43280000000000002</c:v>
                </c:pt>
                <c:pt idx="835">
                  <c:v>0.42849999999999999</c:v>
                </c:pt>
                <c:pt idx="836">
                  <c:v>0.42849999999999999</c:v>
                </c:pt>
                <c:pt idx="837">
                  <c:v>0.4289</c:v>
                </c:pt>
                <c:pt idx="838">
                  <c:v>0.4254</c:v>
                </c:pt>
                <c:pt idx="839">
                  <c:v>0.42049999999999998</c:v>
                </c:pt>
                <c:pt idx="840">
                  <c:v>0.43740000000000001</c:v>
                </c:pt>
                <c:pt idx="841">
                  <c:v>0.4274</c:v>
                </c:pt>
                <c:pt idx="842">
                  <c:v>0.42109999999999997</c:v>
                </c:pt>
                <c:pt idx="843">
                  <c:v>0.40689999999999998</c:v>
                </c:pt>
                <c:pt idx="844">
                  <c:v>0.40689999999999998</c:v>
                </c:pt>
                <c:pt idx="845">
                  <c:v>0.40699999999999997</c:v>
                </c:pt>
                <c:pt idx="846">
                  <c:v>0.4113</c:v>
                </c:pt>
                <c:pt idx="847">
                  <c:v>0.4113</c:v>
                </c:pt>
                <c:pt idx="848">
                  <c:v>0.40570000000000001</c:v>
                </c:pt>
                <c:pt idx="849">
                  <c:v>0.39789999999999998</c:v>
                </c:pt>
                <c:pt idx="850">
                  <c:v>0.41539999999999999</c:v>
                </c:pt>
                <c:pt idx="851">
                  <c:v>0.41549999999999998</c:v>
                </c:pt>
                <c:pt idx="852">
                  <c:v>0.41549999999999998</c:v>
                </c:pt>
                <c:pt idx="853">
                  <c:v>0.40889999999999999</c:v>
                </c:pt>
                <c:pt idx="854">
                  <c:v>0.40279999999999999</c:v>
                </c:pt>
                <c:pt idx="855">
                  <c:v>0.40010000000000001</c:v>
                </c:pt>
                <c:pt idx="856">
                  <c:v>0.39679999999999999</c:v>
                </c:pt>
                <c:pt idx="857">
                  <c:v>0.40939999999999999</c:v>
                </c:pt>
                <c:pt idx="858">
                  <c:v>0.41660000000000003</c:v>
                </c:pt>
                <c:pt idx="859">
                  <c:v>0.41810000000000003</c:v>
                </c:pt>
                <c:pt idx="860">
                  <c:v>0.45600000000000002</c:v>
                </c:pt>
                <c:pt idx="861">
                  <c:v>0.46760000000000002</c:v>
                </c:pt>
                <c:pt idx="862">
                  <c:v>0.49330000000000002</c:v>
                </c:pt>
                <c:pt idx="863">
                  <c:v>0.4965</c:v>
                </c:pt>
                <c:pt idx="864">
                  <c:v>0.4965</c:v>
                </c:pt>
                <c:pt idx="865">
                  <c:v>0.4965</c:v>
                </c:pt>
                <c:pt idx="866">
                  <c:v>0.49580000000000002</c:v>
                </c:pt>
                <c:pt idx="867">
                  <c:v>0.48680000000000001</c:v>
                </c:pt>
                <c:pt idx="868">
                  <c:v>0.49540000000000001</c:v>
                </c:pt>
                <c:pt idx="869">
                  <c:v>0.52059999999999995</c:v>
                </c:pt>
                <c:pt idx="870">
                  <c:v>0.52059999999999995</c:v>
                </c:pt>
                <c:pt idx="871">
                  <c:v>0.51959999999999995</c:v>
                </c:pt>
                <c:pt idx="872">
                  <c:v>0.52249999999999996</c:v>
                </c:pt>
                <c:pt idx="873">
                  <c:v>0.52659999999999996</c:v>
                </c:pt>
                <c:pt idx="874">
                  <c:v>0.53890000000000005</c:v>
                </c:pt>
                <c:pt idx="875">
                  <c:v>0.56289999999999996</c:v>
                </c:pt>
                <c:pt idx="876">
                  <c:v>0.56289999999999996</c:v>
                </c:pt>
                <c:pt idx="877">
                  <c:v>0.56879999999999997</c:v>
                </c:pt>
                <c:pt idx="878">
                  <c:v>0.57089999999999996</c:v>
                </c:pt>
                <c:pt idx="879">
                  <c:v>0.57279999999999998</c:v>
                </c:pt>
                <c:pt idx="880">
                  <c:v>0.60760000000000003</c:v>
                </c:pt>
                <c:pt idx="881">
                  <c:v>0.61209999999999998</c:v>
                </c:pt>
                <c:pt idx="882">
                  <c:v>0.69489999999999996</c:v>
                </c:pt>
                <c:pt idx="883">
                  <c:v>0.74519999999999997</c:v>
                </c:pt>
                <c:pt idx="884">
                  <c:v>0.75970000000000004</c:v>
                </c:pt>
                <c:pt idx="885">
                  <c:v>0.75970000000000004</c:v>
                </c:pt>
                <c:pt idx="886">
                  <c:v>0.75229999999999997</c:v>
                </c:pt>
                <c:pt idx="887">
                  <c:v>0.75229999999999997</c:v>
                </c:pt>
                <c:pt idx="888">
                  <c:v>0.76919999999999999</c:v>
                </c:pt>
                <c:pt idx="889">
                  <c:v>0.7802</c:v>
                </c:pt>
                <c:pt idx="890">
                  <c:v>0.79139999999999999</c:v>
                </c:pt>
                <c:pt idx="891">
                  <c:v>0.81689999999999996</c:v>
                </c:pt>
                <c:pt idx="892">
                  <c:v>0.81689999999999996</c:v>
                </c:pt>
                <c:pt idx="893">
                  <c:v>0.80879999999999996</c:v>
                </c:pt>
                <c:pt idx="894">
                  <c:v>0.80310000000000004</c:v>
                </c:pt>
                <c:pt idx="895">
                  <c:v>0.79359999999999997</c:v>
                </c:pt>
                <c:pt idx="896">
                  <c:v>0.78939999999999999</c:v>
                </c:pt>
                <c:pt idx="897">
                  <c:v>0.78879999999999995</c:v>
                </c:pt>
                <c:pt idx="898">
                  <c:v>0.79310000000000003</c:v>
                </c:pt>
                <c:pt idx="899">
                  <c:v>0.7944</c:v>
                </c:pt>
                <c:pt idx="900">
                  <c:v>0.79269999999999996</c:v>
                </c:pt>
                <c:pt idx="901">
                  <c:v>0.76649999999999996</c:v>
                </c:pt>
                <c:pt idx="902">
                  <c:v>0.77390000000000003</c:v>
                </c:pt>
                <c:pt idx="903">
                  <c:v>0.77390000000000003</c:v>
                </c:pt>
                <c:pt idx="904">
                  <c:v>0.75229999999999997</c:v>
                </c:pt>
                <c:pt idx="905">
                  <c:v>0.75180000000000002</c:v>
                </c:pt>
                <c:pt idx="906">
                  <c:v>0.74690000000000001</c:v>
                </c:pt>
                <c:pt idx="907">
                  <c:v>0.76149999999999995</c:v>
                </c:pt>
                <c:pt idx="908">
                  <c:v>0.76339999999999997</c:v>
                </c:pt>
                <c:pt idx="909">
                  <c:v>0.73839999999999995</c:v>
                </c:pt>
                <c:pt idx="910">
                  <c:v>0.72009999999999996</c:v>
                </c:pt>
                <c:pt idx="911">
                  <c:v>0.72299999999999998</c:v>
                </c:pt>
                <c:pt idx="912">
                  <c:v>0.71360000000000001</c:v>
                </c:pt>
                <c:pt idx="913">
                  <c:v>0.71130000000000004</c:v>
                </c:pt>
                <c:pt idx="914">
                  <c:v>0.70850000000000002</c:v>
                </c:pt>
                <c:pt idx="915">
                  <c:v>0.70850000000000002</c:v>
                </c:pt>
                <c:pt idx="916">
                  <c:v>0.66469999999999996</c:v>
                </c:pt>
                <c:pt idx="917">
                  <c:v>0.62360000000000004</c:v>
                </c:pt>
                <c:pt idx="918">
                  <c:v>0.63049999999999995</c:v>
                </c:pt>
                <c:pt idx="919">
                  <c:v>0.62819999999999998</c:v>
                </c:pt>
                <c:pt idx="920">
                  <c:v>0.58850000000000002</c:v>
                </c:pt>
                <c:pt idx="921">
                  <c:v>0.59450000000000003</c:v>
                </c:pt>
                <c:pt idx="922">
                  <c:v>0.54169999999999996</c:v>
                </c:pt>
                <c:pt idx="923">
                  <c:v>0.51910000000000001</c:v>
                </c:pt>
                <c:pt idx="924">
                  <c:v>0.51690000000000003</c:v>
                </c:pt>
                <c:pt idx="925">
                  <c:v>0.51680000000000004</c:v>
                </c:pt>
                <c:pt idx="926">
                  <c:v>0.51680000000000004</c:v>
                </c:pt>
                <c:pt idx="927">
                  <c:v>0.50660000000000005</c:v>
                </c:pt>
                <c:pt idx="928">
                  <c:v>0.51449999999999996</c:v>
                </c:pt>
                <c:pt idx="929">
                  <c:v>0.51449999999999996</c:v>
                </c:pt>
                <c:pt idx="930">
                  <c:v>0.51759999999999995</c:v>
                </c:pt>
                <c:pt idx="931">
                  <c:v>0.49070000000000003</c:v>
                </c:pt>
                <c:pt idx="932">
                  <c:v>0.50049999999999994</c:v>
                </c:pt>
                <c:pt idx="933">
                  <c:v>0.48520000000000002</c:v>
                </c:pt>
                <c:pt idx="934">
                  <c:v>0.49959999999999999</c:v>
                </c:pt>
                <c:pt idx="935">
                  <c:v>0.50009999999999999</c:v>
                </c:pt>
                <c:pt idx="936">
                  <c:v>0.5</c:v>
                </c:pt>
                <c:pt idx="937">
                  <c:v>0.49680000000000002</c:v>
                </c:pt>
                <c:pt idx="938">
                  <c:v>0.50939999999999996</c:v>
                </c:pt>
                <c:pt idx="939">
                  <c:v>0.49249999999999999</c:v>
                </c:pt>
                <c:pt idx="940">
                  <c:v>0.48609999999999998</c:v>
                </c:pt>
                <c:pt idx="941">
                  <c:v>0.49480000000000002</c:v>
                </c:pt>
                <c:pt idx="942">
                  <c:v>0.47089999999999999</c:v>
                </c:pt>
                <c:pt idx="943">
                  <c:v>0.4713</c:v>
                </c:pt>
                <c:pt idx="944">
                  <c:v>0.4713</c:v>
                </c:pt>
                <c:pt idx="945">
                  <c:v>0.48380000000000001</c:v>
                </c:pt>
                <c:pt idx="946">
                  <c:v>0.48559999999999998</c:v>
                </c:pt>
                <c:pt idx="947">
                  <c:v>0.47860000000000003</c:v>
                </c:pt>
                <c:pt idx="948">
                  <c:v>0.47470000000000001</c:v>
                </c:pt>
                <c:pt idx="949">
                  <c:v>0.47499999999999998</c:v>
                </c:pt>
                <c:pt idx="950">
                  <c:v>0.4829</c:v>
                </c:pt>
                <c:pt idx="951">
                  <c:v>0.47799999999999998</c:v>
                </c:pt>
                <c:pt idx="952">
                  <c:v>0.47799999999999998</c:v>
                </c:pt>
                <c:pt idx="953">
                  <c:v>0.47820000000000001</c:v>
                </c:pt>
                <c:pt idx="954">
                  <c:v>0.44159999999999999</c:v>
                </c:pt>
                <c:pt idx="955">
                  <c:v>0.44159999999999999</c:v>
                </c:pt>
                <c:pt idx="956">
                  <c:v>0.46600000000000003</c:v>
                </c:pt>
                <c:pt idx="957">
                  <c:v>0.33250000000000002</c:v>
                </c:pt>
                <c:pt idx="958">
                  <c:v>0.31929999999999997</c:v>
                </c:pt>
                <c:pt idx="959">
                  <c:v>0.31929999999999997</c:v>
                </c:pt>
                <c:pt idx="960">
                  <c:v>0.31929999999999997</c:v>
                </c:pt>
                <c:pt idx="961">
                  <c:v>0.4138</c:v>
                </c:pt>
                <c:pt idx="962">
                  <c:v>0.43259999999999998</c:v>
                </c:pt>
                <c:pt idx="963">
                  <c:v>0.41749999999999998</c:v>
                </c:pt>
                <c:pt idx="964">
                  <c:v>0.38769999999999999</c:v>
                </c:pt>
                <c:pt idx="965">
                  <c:v>0.40139999999999998</c:v>
                </c:pt>
                <c:pt idx="966">
                  <c:v>0.41310000000000002</c:v>
                </c:pt>
                <c:pt idx="967">
                  <c:v>0.41299999999999998</c:v>
                </c:pt>
                <c:pt idx="968">
                  <c:v>0.41299999999999998</c:v>
                </c:pt>
                <c:pt idx="969">
                  <c:v>0.41070000000000001</c:v>
                </c:pt>
                <c:pt idx="970">
                  <c:v>0.41370000000000001</c:v>
                </c:pt>
                <c:pt idx="971">
                  <c:v>0.41049999999999998</c:v>
                </c:pt>
                <c:pt idx="972">
                  <c:v>0.41170000000000001</c:v>
                </c:pt>
                <c:pt idx="973">
                  <c:v>0.41170000000000001</c:v>
                </c:pt>
                <c:pt idx="974">
                  <c:v>0.41110000000000002</c:v>
                </c:pt>
                <c:pt idx="975">
                  <c:v>0.39889999999999998</c:v>
                </c:pt>
                <c:pt idx="976">
                  <c:v>0.40079999999999999</c:v>
                </c:pt>
                <c:pt idx="977">
                  <c:v>0.40060000000000001</c:v>
                </c:pt>
                <c:pt idx="978">
                  <c:v>0.4143</c:v>
                </c:pt>
                <c:pt idx="979">
                  <c:v>0.4289</c:v>
                </c:pt>
                <c:pt idx="980">
                  <c:v>0.44750000000000001</c:v>
                </c:pt>
                <c:pt idx="981">
                  <c:v>0.4612</c:v>
                </c:pt>
                <c:pt idx="982">
                  <c:v>0.45900000000000002</c:v>
                </c:pt>
                <c:pt idx="983">
                  <c:v>0.46660000000000001</c:v>
                </c:pt>
                <c:pt idx="984">
                  <c:v>0.46660000000000001</c:v>
                </c:pt>
                <c:pt idx="985">
                  <c:v>0.4541</c:v>
                </c:pt>
                <c:pt idx="986">
                  <c:v>0.45800000000000002</c:v>
                </c:pt>
                <c:pt idx="987">
                  <c:v>0.45829999999999999</c:v>
                </c:pt>
                <c:pt idx="988">
                  <c:v>0.48349999999999999</c:v>
                </c:pt>
                <c:pt idx="989">
                  <c:v>0.49830000000000002</c:v>
                </c:pt>
                <c:pt idx="990">
                  <c:v>0.51100000000000001</c:v>
                </c:pt>
                <c:pt idx="991">
                  <c:v>0.51139999999999997</c:v>
                </c:pt>
                <c:pt idx="992">
                  <c:v>0.51649999999999996</c:v>
                </c:pt>
                <c:pt idx="993">
                  <c:v>0.54259999999999997</c:v>
                </c:pt>
                <c:pt idx="994">
                  <c:v>0.5423</c:v>
                </c:pt>
                <c:pt idx="995">
                  <c:v>0.58909999999999996</c:v>
                </c:pt>
                <c:pt idx="996">
                  <c:v>0.6119</c:v>
                </c:pt>
                <c:pt idx="997">
                  <c:v>0.61719999999999997</c:v>
                </c:pt>
                <c:pt idx="998">
                  <c:v>0.63170000000000004</c:v>
                </c:pt>
                <c:pt idx="999">
                  <c:v>0.63170000000000004</c:v>
                </c:pt>
                <c:pt idx="1000">
                  <c:v>0.69320000000000004</c:v>
                </c:pt>
                <c:pt idx="1001">
                  <c:v>0.73550000000000004</c:v>
                </c:pt>
                <c:pt idx="1002">
                  <c:v>0.73599999999999999</c:v>
                </c:pt>
                <c:pt idx="1003">
                  <c:v>0.77590000000000003</c:v>
                </c:pt>
                <c:pt idx="1004">
                  <c:v>0.77800000000000002</c:v>
                </c:pt>
                <c:pt idx="1005">
                  <c:v>0.7954</c:v>
                </c:pt>
                <c:pt idx="1006">
                  <c:v>0.7954</c:v>
                </c:pt>
                <c:pt idx="1007">
                  <c:v>0.7944</c:v>
                </c:pt>
                <c:pt idx="1008">
                  <c:v>0.79349999999999998</c:v>
                </c:pt>
                <c:pt idx="1009">
                  <c:v>0.79500000000000004</c:v>
                </c:pt>
                <c:pt idx="1010">
                  <c:v>0.75409999999999999</c:v>
                </c:pt>
                <c:pt idx="1011">
                  <c:v>0.75409999999999999</c:v>
                </c:pt>
                <c:pt idx="1012">
                  <c:v>0.76419999999999999</c:v>
                </c:pt>
                <c:pt idx="1013">
                  <c:v>0.76970000000000005</c:v>
                </c:pt>
                <c:pt idx="1014">
                  <c:v>0.75990000000000002</c:v>
                </c:pt>
                <c:pt idx="1015">
                  <c:v>0.75960000000000005</c:v>
                </c:pt>
                <c:pt idx="1016">
                  <c:v>0.74960000000000004</c:v>
                </c:pt>
                <c:pt idx="1017">
                  <c:v>0.75339999999999996</c:v>
                </c:pt>
                <c:pt idx="1018">
                  <c:v>0.76149999999999995</c:v>
                </c:pt>
                <c:pt idx="1019">
                  <c:v>0.74590000000000001</c:v>
                </c:pt>
                <c:pt idx="1020">
                  <c:v>0.6885</c:v>
                </c:pt>
                <c:pt idx="1021">
                  <c:v>0.6885</c:v>
                </c:pt>
                <c:pt idx="1022">
                  <c:v>0.68269999999999997</c:v>
                </c:pt>
                <c:pt idx="1023">
                  <c:v>0.66449999999999998</c:v>
                </c:pt>
                <c:pt idx="1024">
                  <c:v>0.6724</c:v>
                </c:pt>
                <c:pt idx="1025">
                  <c:v>0.66579999999999995</c:v>
                </c:pt>
                <c:pt idx="1026">
                  <c:v>0.65110000000000001</c:v>
                </c:pt>
                <c:pt idx="1027">
                  <c:v>0.63290000000000002</c:v>
                </c:pt>
                <c:pt idx="1028">
                  <c:v>0.63070000000000004</c:v>
                </c:pt>
                <c:pt idx="1029">
                  <c:v>0.59689999999999999</c:v>
                </c:pt>
                <c:pt idx="1030">
                  <c:v>0.59289999999999998</c:v>
                </c:pt>
                <c:pt idx="1031">
                  <c:v>0.59289999999999998</c:v>
                </c:pt>
                <c:pt idx="1032">
                  <c:v>0.53059999999999996</c:v>
                </c:pt>
                <c:pt idx="1033">
                  <c:v>0.52729999999999999</c:v>
                </c:pt>
                <c:pt idx="1034">
                  <c:v>0.51539999999999997</c:v>
                </c:pt>
                <c:pt idx="1035">
                  <c:v>0.51970000000000005</c:v>
                </c:pt>
                <c:pt idx="1036">
                  <c:v>0.51970000000000005</c:v>
                </c:pt>
                <c:pt idx="1037">
                  <c:v>0.51090000000000002</c:v>
                </c:pt>
                <c:pt idx="1038">
                  <c:v>0.4995</c:v>
                </c:pt>
                <c:pt idx="1039">
                  <c:v>0.50429999999999997</c:v>
                </c:pt>
                <c:pt idx="1040">
                  <c:v>0.49530000000000002</c:v>
                </c:pt>
                <c:pt idx="1041">
                  <c:v>0.49469999999999997</c:v>
                </c:pt>
                <c:pt idx="1042">
                  <c:v>0.48130000000000001</c:v>
                </c:pt>
                <c:pt idx="1043">
                  <c:v>0.4839</c:v>
                </c:pt>
                <c:pt idx="1044">
                  <c:v>0.47789999999999999</c:v>
                </c:pt>
                <c:pt idx="1045">
                  <c:v>0.46789999999999998</c:v>
                </c:pt>
                <c:pt idx="1046">
                  <c:v>0.47620000000000001</c:v>
                </c:pt>
                <c:pt idx="1047">
                  <c:v>0.47460000000000002</c:v>
                </c:pt>
                <c:pt idx="1048">
                  <c:v>0.47460000000000002</c:v>
                </c:pt>
                <c:pt idx="1049">
                  <c:v>0.47720000000000001</c:v>
                </c:pt>
                <c:pt idx="1050">
                  <c:v>0.46689999999999998</c:v>
                </c:pt>
                <c:pt idx="1051">
                  <c:v>0.46789999999999998</c:v>
                </c:pt>
                <c:pt idx="1052">
                  <c:v>0.46789999999999998</c:v>
                </c:pt>
                <c:pt idx="1053">
                  <c:v>0.45710000000000001</c:v>
                </c:pt>
                <c:pt idx="1054">
                  <c:v>0.45269999999999999</c:v>
                </c:pt>
                <c:pt idx="1055">
                  <c:v>0.46929999999999999</c:v>
                </c:pt>
                <c:pt idx="1056">
                  <c:v>0.4501</c:v>
                </c:pt>
                <c:pt idx="1057">
                  <c:v>0.4501</c:v>
                </c:pt>
                <c:pt idx="1058">
                  <c:v>0.44879999999999998</c:v>
                </c:pt>
                <c:pt idx="1059">
                  <c:v>0.45789999999999997</c:v>
                </c:pt>
              </c:numCache>
            </c:numRef>
          </c:yVal>
          <c:smooth val="0"/>
          <c:extLst>
            <c:ext xmlns:c16="http://schemas.microsoft.com/office/drawing/2014/chart" uri="{C3380CC4-5D6E-409C-BE32-E72D297353CC}">
              <c16:uniqueId val="{00000001-9A8D-46F3-A82B-6AB9898B21FC}"/>
            </c:ext>
          </c:extLst>
        </c:ser>
        <c:ser>
          <c:idx val="2"/>
          <c:order val="2"/>
          <c:tx>
            <c:v>J1</c:v>
          </c:tx>
          <c:spPr>
            <a:ln w="25400" cap="rnd">
              <a:noFill/>
              <a:round/>
            </a:ln>
            <a:effectLst/>
          </c:spPr>
          <c:marker>
            <c:symbol val="circle"/>
            <c:size val="3"/>
            <c:spPr>
              <a:solidFill>
                <a:schemeClr val="accent1"/>
              </a:solidFill>
              <a:ln w="9525">
                <a:noFill/>
              </a:ln>
              <a:effectLst/>
            </c:spPr>
          </c:marker>
          <c:xVal>
            <c:numRef>
              <c:f>NDVI!$K$2:$K$790</c:f>
              <c:numCache>
                <c:formatCode>General</c:formatCode>
                <c:ptCount val="789"/>
                <c:pt idx="0">
                  <c:v>6.0438790000000004</c:v>
                </c:pt>
                <c:pt idx="1">
                  <c:v>6.0575790000000005</c:v>
                </c:pt>
                <c:pt idx="2">
                  <c:v>6.065779</c:v>
                </c:pt>
                <c:pt idx="3">
                  <c:v>6.065779</c:v>
                </c:pt>
                <c:pt idx="4">
                  <c:v>6.0712790000000005</c:v>
                </c:pt>
                <c:pt idx="5">
                  <c:v>6.082179</c:v>
                </c:pt>
                <c:pt idx="6">
                  <c:v>6.095879</c:v>
                </c:pt>
                <c:pt idx="7">
                  <c:v>6.095879</c:v>
                </c:pt>
                <c:pt idx="8">
                  <c:v>6.1095790000000001</c:v>
                </c:pt>
                <c:pt idx="9">
                  <c:v>6.1095790000000001</c:v>
                </c:pt>
                <c:pt idx="10">
                  <c:v>6.1616790000000004</c:v>
                </c:pt>
                <c:pt idx="11">
                  <c:v>6.1698789999999999</c:v>
                </c:pt>
                <c:pt idx="12">
                  <c:v>6.1725789999999998</c:v>
                </c:pt>
                <c:pt idx="13">
                  <c:v>6.1753790000000004</c:v>
                </c:pt>
                <c:pt idx="14">
                  <c:v>6.1780790000000003</c:v>
                </c:pt>
                <c:pt idx="15">
                  <c:v>6.1890790000000004</c:v>
                </c:pt>
                <c:pt idx="16">
                  <c:v>6.2081790000000003</c:v>
                </c:pt>
                <c:pt idx="17">
                  <c:v>6.210979</c:v>
                </c:pt>
                <c:pt idx="18">
                  <c:v>6.213679</c:v>
                </c:pt>
                <c:pt idx="19">
                  <c:v>6.227379</c:v>
                </c:pt>
                <c:pt idx="20">
                  <c:v>6.227379</c:v>
                </c:pt>
                <c:pt idx="21">
                  <c:v>6.2355790000000004</c:v>
                </c:pt>
                <c:pt idx="22">
                  <c:v>6.2438790000000006</c:v>
                </c:pt>
                <c:pt idx="23">
                  <c:v>6.2629790000000005</c:v>
                </c:pt>
                <c:pt idx="24">
                  <c:v>6.2766790000000006</c:v>
                </c:pt>
                <c:pt idx="25">
                  <c:v>6.2794790000000003</c:v>
                </c:pt>
                <c:pt idx="26">
                  <c:v>6.2821790000000002</c:v>
                </c:pt>
                <c:pt idx="27">
                  <c:v>6.2849789999999999</c:v>
                </c:pt>
                <c:pt idx="28">
                  <c:v>6.2958790000000002</c:v>
                </c:pt>
                <c:pt idx="29">
                  <c:v>6.2986789999999999</c:v>
                </c:pt>
                <c:pt idx="30">
                  <c:v>6.2986789999999999</c:v>
                </c:pt>
                <c:pt idx="31">
                  <c:v>6.3040789999999998</c:v>
                </c:pt>
                <c:pt idx="32">
                  <c:v>6.3068790000000003</c:v>
                </c:pt>
                <c:pt idx="33">
                  <c:v>6.3259790000000002</c:v>
                </c:pt>
                <c:pt idx="34">
                  <c:v>6.3287789999999999</c:v>
                </c:pt>
                <c:pt idx="35">
                  <c:v>6.3287789999999999</c:v>
                </c:pt>
                <c:pt idx="36">
                  <c:v>6.3314789999999999</c:v>
                </c:pt>
                <c:pt idx="37">
                  <c:v>6.3342790000000004</c:v>
                </c:pt>
                <c:pt idx="38">
                  <c:v>6.342479</c:v>
                </c:pt>
                <c:pt idx="39">
                  <c:v>6.342479</c:v>
                </c:pt>
                <c:pt idx="40">
                  <c:v>6.3533790000000003</c:v>
                </c:pt>
                <c:pt idx="41">
                  <c:v>6.3643790000000005</c:v>
                </c:pt>
                <c:pt idx="42">
                  <c:v>6.3670790000000004</c:v>
                </c:pt>
                <c:pt idx="43">
                  <c:v>6.4273790000000002</c:v>
                </c:pt>
                <c:pt idx="44">
                  <c:v>6.4301789999999999</c:v>
                </c:pt>
                <c:pt idx="45">
                  <c:v>6.4301789999999999</c:v>
                </c:pt>
                <c:pt idx="46">
                  <c:v>6.4794790000000004</c:v>
                </c:pt>
                <c:pt idx="47">
                  <c:v>6.5068790000000005</c:v>
                </c:pt>
                <c:pt idx="48">
                  <c:v>6.5205790000000006</c:v>
                </c:pt>
                <c:pt idx="49">
                  <c:v>6.5232790000000005</c:v>
                </c:pt>
                <c:pt idx="50">
                  <c:v>6.5259790000000004</c:v>
                </c:pt>
                <c:pt idx="51">
                  <c:v>6.5479789999999998</c:v>
                </c:pt>
                <c:pt idx="52">
                  <c:v>6.5479789999999998</c:v>
                </c:pt>
                <c:pt idx="53">
                  <c:v>6.5698790000000002</c:v>
                </c:pt>
                <c:pt idx="54">
                  <c:v>6.602779</c:v>
                </c:pt>
                <c:pt idx="55">
                  <c:v>6.6054789999999999</c:v>
                </c:pt>
                <c:pt idx="56">
                  <c:v>6.6218789999999998</c:v>
                </c:pt>
                <c:pt idx="57">
                  <c:v>6.6273790000000004</c:v>
                </c:pt>
                <c:pt idx="58">
                  <c:v>6.646579</c:v>
                </c:pt>
                <c:pt idx="59">
                  <c:v>6.6492789999999999</c:v>
                </c:pt>
                <c:pt idx="60">
                  <c:v>6.6492789999999999</c:v>
                </c:pt>
                <c:pt idx="61">
                  <c:v>6.662979</c:v>
                </c:pt>
                <c:pt idx="62">
                  <c:v>6.6794790000000006</c:v>
                </c:pt>
                <c:pt idx="63">
                  <c:v>6.7451790000000003</c:v>
                </c:pt>
                <c:pt idx="64">
                  <c:v>6.761679</c:v>
                </c:pt>
                <c:pt idx="65">
                  <c:v>6.7643789999999999</c:v>
                </c:pt>
                <c:pt idx="66">
                  <c:v>6.7725790000000003</c:v>
                </c:pt>
                <c:pt idx="67">
                  <c:v>6.7835790000000005</c:v>
                </c:pt>
                <c:pt idx="68">
                  <c:v>6.7862790000000004</c:v>
                </c:pt>
                <c:pt idx="69">
                  <c:v>6.7972790000000005</c:v>
                </c:pt>
                <c:pt idx="70">
                  <c:v>6.7972790000000005</c:v>
                </c:pt>
                <c:pt idx="71">
                  <c:v>6.7999790000000004</c:v>
                </c:pt>
                <c:pt idx="72">
                  <c:v>6.8027790000000001</c:v>
                </c:pt>
                <c:pt idx="73">
                  <c:v>6.808179</c:v>
                </c:pt>
                <c:pt idx="74">
                  <c:v>6.8164790000000002</c:v>
                </c:pt>
                <c:pt idx="75">
                  <c:v>6.8301790000000002</c:v>
                </c:pt>
                <c:pt idx="76">
                  <c:v>6.8328790000000001</c:v>
                </c:pt>
                <c:pt idx="77">
                  <c:v>6.8438790000000003</c:v>
                </c:pt>
                <c:pt idx="78">
                  <c:v>6.8465790000000002</c:v>
                </c:pt>
                <c:pt idx="79">
                  <c:v>6.8547790000000006</c:v>
                </c:pt>
                <c:pt idx="80">
                  <c:v>6.8629790000000002</c:v>
                </c:pt>
                <c:pt idx="81">
                  <c:v>6.8657789999999999</c:v>
                </c:pt>
                <c:pt idx="82">
                  <c:v>6.8821790000000007</c:v>
                </c:pt>
                <c:pt idx="83">
                  <c:v>6.8931789999999999</c:v>
                </c:pt>
                <c:pt idx="84">
                  <c:v>6.8958789999999999</c:v>
                </c:pt>
                <c:pt idx="85">
                  <c:v>6.923279</c:v>
                </c:pt>
                <c:pt idx="86">
                  <c:v>6.9643790000000001</c:v>
                </c:pt>
                <c:pt idx="87">
                  <c:v>6.967079</c:v>
                </c:pt>
                <c:pt idx="88">
                  <c:v>6.9835790000000006</c:v>
                </c:pt>
                <c:pt idx="89">
                  <c:v>6.9890790000000003</c:v>
                </c:pt>
                <c:pt idx="90">
                  <c:v>6.9999790000000006</c:v>
                </c:pt>
                <c:pt idx="91">
                  <c:v>7.0164790000000004</c:v>
                </c:pt>
                <c:pt idx="92">
                  <c:v>7.0164790000000004</c:v>
                </c:pt>
                <c:pt idx="93">
                  <c:v>7.0273789999999998</c:v>
                </c:pt>
                <c:pt idx="94">
                  <c:v>7.0301790000000004</c:v>
                </c:pt>
                <c:pt idx="95">
                  <c:v>7.0301790000000004</c:v>
                </c:pt>
                <c:pt idx="96">
                  <c:v>7.0328790000000003</c:v>
                </c:pt>
                <c:pt idx="97">
                  <c:v>7.0602790000000004</c:v>
                </c:pt>
                <c:pt idx="98">
                  <c:v>7.0602790000000004</c:v>
                </c:pt>
                <c:pt idx="99">
                  <c:v>7.0629790000000003</c:v>
                </c:pt>
                <c:pt idx="100">
                  <c:v>7.0712790000000005</c:v>
                </c:pt>
                <c:pt idx="101">
                  <c:v>7.0931790000000001</c:v>
                </c:pt>
                <c:pt idx="102">
                  <c:v>7.0986790000000006</c:v>
                </c:pt>
                <c:pt idx="103">
                  <c:v>7.1561789999999998</c:v>
                </c:pt>
                <c:pt idx="104">
                  <c:v>7.1698789999999999</c:v>
                </c:pt>
                <c:pt idx="105">
                  <c:v>7.1807790000000002</c:v>
                </c:pt>
                <c:pt idx="106">
                  <c:v>7.2054790000000004</c:v>
                </c:pt>
                <c:pt idx="107">
                  <c:v>7.2164790000000005</c:v>
                </c:pt>
                <c:pt idx="108">
                  <c:v>7.2191790000000005</c:v>
                </c:pt>
                <c:pt idx="109">
                  <c:v>7.2191790000000005</c:v>
                </c:pt>
                <c:pt idx="110">
                  <c:v>7.2246790000000001</c:v>
                </c:pt>
                <c:pt idx="111">
                  <c:v>7.2301789999999997</c:v>
                </c:pt>
                <c:pt idx="112">
                  <c:v>7.2383790000000001</c:v>
                </c:pt>
                <c:pt idx="113">
                  <c:v>7.2547790000000001</c:v>
                </c:pt>
                <c:pt idx="114">
                  <c:v>7.2766790000000006</c:v>
                </c:pt>
                <c:pt idx="115">
                  <c:v>7.2903789999999997</c:v>
                </c:pt>
                <c:pt idx="116">
                  <c:v>7.2931790000000003</c:v>
                </c:pt>
                <c:pt idx="117">
                  <c:v>7.2931790000000003</c:v>
                </c:pt>
                <c:pt idx="118">
                  <c:v>7.2986789999999999</c:v>
                </c:pt>
                <c:pt idx="119">
                  <c:v>7.3095790000000003</c:v>
                </c:pt>
                <c:pt idx="120">
                  <c:v>7.3150790000000008</c:v>
                </c:pt>
                <c:pt idx="121">
                  <c:v>7.3232790000000003</c:v>
                </c:pt>
                <c:pt idx="122">
                  <c:v>7.3232790000000003</c:v>
                </c:pt>
                <c:pt idx="123">
                  <c:v>7.3259790000000002</c:v>
                </c:pt>
                <c:pt idx="124">
                  <c:v>7.3479790000000005</c:v>
                </c:pt>
                <c:pt idx="125">
                  <c:v>7.3753790000000006</c:v>
                </c:pt>
                <c:pt idx="126">
                  <c:v>7.3780790000000005</c:v>
                </c:pt>
                <c:pt idx="127">
                  <c:v>7.386279</c:v>
                </c:pt>
                <c:pt idx="128">
                  <c:v>7.3890790000000006</c:v>
                </c:pt>
                <c:pt idx="129">
                  <c:v>7.4027790000000007</c:v>
                </c:pt>
                <c:pt idx="130">
                  <c:v>7.4081790000000005</c:v>
                </c:pt>
                <c:pt idx="131">
                  <c:v>7.4246790000000003</c:v>
                </c:pt>
                <c:pt idx="132">
                  <c:v>7.4273790000000002</c:v>
                </c:pt>
                <c:pt idx="133">
                  <c:v>7.4465789999999998</c:v>
                </c:pt>
                <c:pt idx="134">
                  <c:v>7.4547790000000003</c:v>
                </c:pt>
                <c:pt idx="135">
                  <c:v>7.4547790000000003</c:v>
                </c:pt>
                <c:pt idx="136">
                  <c:v>7.4986790000000001</c:v>
                </c:pt>
                <c:pt idx="137">
                  <c:v>7.5040789999999999</c:v>
                </c:pt>
                <c:pt idx="138">
                  <c:v>7.5643790000000006</c:v>
                </c:pt>
                <c:pt idx="139">
                  <c:v>7.5944789999999998</c:v>
                </c:pt>
                <c:pt idx="140">
                  <c:v>7.5999790000000003</c:v>
                </c:pt>
                <c:pt idx="141">
                  <c:v>7.6602790000000001</c:v>
                </c:pt>
                <c:pt idx="142">
                  <c:v>7.662979</c:v>
                </c:pt>
                <c:pt idx="143">
                  <c:v>7.6657790000000006</c:v>
                </c:pt>
                <c:pt idx="144">
                  <c:v>7.6684790000000005</c:v>
                </c:pt>
                <c:pt idx="145">
                  <c:v>7.6712790000000002</c:v>
                </c:pt>
                <c:pt idx="146">
                  <c:v>7.6739790000000001</c:v>
                </c:pt>
                <c:pt idx="147">
                  <c:v>7.676679</c:v>
                </c:pt>
                <c:pt idx="148">
                  <c:v>7.6794790000000006</c:v>
                </c:pt>
                <c:pt idx="149">
                  <c:v>7.6849790000000002</c:v>
                </c:pt>
                <c:pt idx="150">
                  <c:v>7.6876790000000002</c:v>
                </c:pt>
                <c:pt idx="151">
                  <c:v>7.6876790000000002</c:v>
                </c:pt>
                <c:pt idx="152">
                  <c:v>7.6903790000000001</c:v>
                </c:pt>
                <c:pt idx="153">
                  <c:v>7.6931790000000007</c:v>
                </c:pt>
                <c:pt idx="154">
                  <c:v>7.7013790000000002</c:v>
                </c:pt>
                <c:pt idx="155">
                  <c:v>7.7122790000000006</c:v>
                </c:pt>
                <c:pt idx="156">
                  <c:v>7.7287790000000003</c:v>
                </c:pt>
                <c:pt idx="157">
                  <c:v>7.7314790000000002</c:v>
                </c:pt>
                <c:pt idx="158">
                  <c:v>7.7314790000000002</c:v>
                </c:pt>
                <c:pt idx="159">
                  <c:v>7.7342789999999999</c:v>
                </c:pt>
                <c:pt idx="160">
                  <c:v>7.7369789999999998</c:v>
                </c:pt>
                <c:pt idx="161">
                  <c:v>7.7424790000000003</c:v>
                </c:pt>
                <c:pt idx="162">
                  <c:v>7.761679</c:v>
                </c:pt>
                <c:pt idx="163">
                  <c:v>7.7890790000000001</c:v>
                </c:pt>
                <c:pt idx="164">
                  <c:v>7.7890790000000001</c:v>
                </c:pt>
                <c:pt idx="165">
                  <c:v>7.7972790000000005</c:v>
                </c:pt>
                <c:pt idx="166">
                  <c:v>7.7999790000000004</c:v>
                </c:pt>
                <c:pt idx="167">
                  <c:v>7.8109790000000006</c:v>
                </c:pt>
                <c:pt idx="168">
                  <c:v>7.8136790000000005</c:v>
                </c:pt>
                <c:pt idx="169">
                  <c:v>7.8164790000000002</c:v>
                </c:pt>
                <c:pt idx="170">
                  <c:v>7.8246789999999997</c:v>
                </c:pt>
                <c:pt idx="171">
                  <c:v>7.8273790000000005</c:v>
                </c:pt>
                <c:pt idx="172">
                  <c:v>7.8383789999999998</c:v>
                </c:pt>
                <c:pt idx="173">
                  <c:v>7.8410790000000006</c:v>
                </c:pt>
                <c:pt idx="174">
                  <c:v>7.8438790000000003</c:v>
                </c:pt>
                <c:pt idx="175">
                  <c:v>7.8520789999999998</c:v>
                </c:pt>
                <c:pt idx="176">
                  <c:v>7.8575790000000003</c:v>
                </c:pt>
                <c:pt idx="177">
                  <c:v>7.8602790000000002</c:v>
                </c:pt>
                <c:pt idx="178">
                  <c:v>7.8629790000000002</c:v>
                </c:pt>
                <c:pt idx="179">
                  <c:v>7.8629790000000002</c:v>
                </c:pt>
                <c:pt idx="180">
                  <c:v>7.8657789999999999</c:v>
                </c:pt>
                <c:pt idx="181">
                  <c:v>7.8712790000000004</c:v>
                </c:pt>
                <c:pt idx="182">
                  <c:v>7.8794789999999999</c:v>
                </c:pt>
                <c:pt idx="183">
                  <c:v>7.8821790000000007</c:v>
                </c:pt>
                <c:pt idx="184">
                  <c:v>7.8849790000000004</c:v>
                </c:pt>
                <c:pt idx="185">
                  <c:v>7.9040790000000003</c:v>
                </c:pt>
                <c:pt idx="186">
                  <c:v>7.9095789999999999</c:v>
                </c:pt>
                <c:pt idx="187">
                  <c:v>7.9122789999999998</c:v>
                </c:pt>
                <c:pt idx="188">
                  <c:v>7.920579</c:v>
                </c:pt>
                <c:pt idx="189">
                  <c:v>7.920579</c:v>
                </c:pt>
                <c:pt idx="190">
                  <c:v>7.9287790000000005</c:v>
                </c:pt>
                <c:pt idx="191">
                  <c:v>7.9314790000000004</c:v>
                </c:pt>
                <c:pt idx="192">
                  <c:v>7.9396789999999999</c:v>
                </c:pt>
                <c:pt idx="193">
                  <c:v>7.9479790000000001</c:v>
                </c:pt>
                <c:pt idx="194">
                  <c:v>7.9506790000000001</c:v>
                </c:pt>
                <c:pt idx="195">
                  <c:v>7.9588790000000005</c:v>
                </c:pt>
                <c:pt idx="196">
                  <c:v>7.9616790000000002</c:v>
                </c:pt>
                <c:pt idx="197">
                  <c:v>7.967079</c:v>
                </c:pt>
                <c:pt idx="198">
                  <c:v>7.9698790000000006</c:v>
                </c:pt>
                <c:pt idx="199">
                  <c:v>7.9725790000000005</c:v>
                </c:pt>
                <c:pt idx="200">
                  <c:v>7.9890790000000003</c:v>
                </c:pt>
                <c:pt idx="201">
                  <c:v>7.9999789999999997</c:v>
                </c:pt>
                <c:pt idx="202">
                  <c:v>8.0164790000000004</c:v>
                </c:pt>
                <c:pt idx="203">
                  <c:v>8.0191790000000012</c:v>
                </c:pt>
                <c:pt idx="204">
                  <c:v>8.0246790000000008</c:v>
                </c:pt>
                <c:pt idx="205">
                  <c:v>8.0246790000000008</c:v>
                </c:pt>
                <c:pt idx="206">
                  <c:v>8.0355790000000002</c:v>
                </c:pt>
                <c:pt idx="207">
                  <c:v>8.0547789999999999</c:v>
                </c:pt>
                <c:pt idx="208">
                  <c:v>8.0575790000000005</c:v>
                </c:pt>
                <c:pt idx="209">
                  <c:v>8.0602790000000013</c:v>
                </c:pt>
                <c:pt idx="210">
                  <c:v>8.0629790000000003</c:v>
                </c:pt>
                <c:pt idx="211">
                  <c:v>8.0739789999999996</c:v>
                </c:pt>
                <c:pt idx="212">
                  <c:v>8.0931789999999992</c:v>
                </c:pt>
                <c:pt idx="213">
                  <c:v>8.1122790000000009</c:v>
                </c:pt>
                <c:pt idx="214">
                  <c:v>8.1122790000000009</c:v>
                </c:pt>
                <c:pt idx="215">
                  <c:v>8.125979000000001</c:v>
                </c:pt>
                <c:pt idx="216">
                  <c:v>8.125979000000001</c:v>
                </c:pt>
                <c:pt idx="217">
                  <c:v>8.1479789999999994</c:v>
                </c:pt>
                <c:pt idx="218">
                  <c:v>8.1506790000000002</c:v>
                </c:pt>
                <c:pt idx="219">
                  <c:v>8.1698789999999999</c:v>
                </c:pt>
                <c:pt idx="220">
                  <c:v>8.1862790000000007</c:v>
                </c:pt>
                <c:pt idx="221">
                  <c:v>8.2246790000000001</c:v>
                </c:pt>
                <c:pt idx="222">
                  <c:v>8.2383790000000001</c:v>
                </c:pt>
                <c:pt idx="223">
                  <c:v>8.4218790000000006</c:v>
                </c:pt>
                <c:pt idx="224">
                  <c:v>8.4246790000000011</c:v>
                </c:pt>
                <c:pt idx="225">
                  <c:v>8.4438790000000008</c:v>
                </c:pt>
                <c:pt idx="226">
                  <c:v>8.4739789999999999</c:v>
                </c:pt>
                <c:pt idx="227">
                  <c:v>8.4794790000000013</c:v>
                </c:pt>
                <c:pt idx="228">
                  <c:v>8.4903790000000008</c:v>
                </c:pt>
                <c:pt idx="229">
                  <c:v>8.5259789999999995</c:v>
                </c:pt>
                <c:pt idx="230">
                  <c:v>8.5369790000000005</c:v>
                </c:pt>
                <c:pt idx="231">
                  <c:v>8.5396789999999996</c:v>
                </c:pt>
                <c:pt idx="232">
                  <c:v>8.5506790000000006</c:v>
                </c:pt>
                <c:pt idx="233">
                  <c:v>8.5506790000000006</c:v>
                </c:pt>
                <c:pt idx="234">
                  <c:v>8.5753789999999999</c:v>
                </c:pt>
                <c:pt idx="235">
                  <c:v>8.5972790000000003</c:v>
                </c:pt>
                <c:pt idx="236">
                  <c:v>8.6081789999999998</c:v>
                </c:pt>
                <c:pt idx="237">
                  <c:v>8.6109790000000004</c:v>
                </c:pt>
                <c:pt idx="238">
                  <c:v>8.6328790000000009</c:v>
                </c:pt>
                <c:pt idx="239">
                  <c:v>8.6547790000000013</c:v>
                </c:pt>
                <c:pt idx="240">
                  <c:v>8.6821789999999996</c:v>
                </c:pt>
                <c:pt idx="241">
                  <c:v>8.6821789999999996</c:v>
                </c:pt>
                <c:pt idx="242">
                  <c:v>8.6876789999999993</c:v>
                </c:pt>
                <c:pt idx="243">
                  <c:v>8.6931790000000007</c:v>
                </c:pt>
                <c:pt idx="244">
                  <c:v>8.7259790000000006</c:v>
                </c:pt>
                <c:pt idx="245">
                  <c:v>8.7259790000000006</c:v>
                </c:pt>
                <c:pt idx="246">
                  <c:v>8.7287789999999994</c:v>
                </c:pt>
                <c:pt idx="247">
                  <c:v>8.7314790000000002</c:v>
                </c:pt>
                <c:pt idx="248">
                  <c:v>8.7533790000000007</c:v>
                </c:pt>
                <c:pt idx="249">
                  <c:v>8.7533790000000007</c:v>
                </c:pt>
                <c:pt idx="250">
                  <c:v>8.7643789999999999</c:v>
                </c:pt>
                <c:pt idx="251">
                  <c:v>8.7670790000000007</c:v>
                </c:pt>
                <c:pt idx="252">
                  <c:v>8.7698789999999995</c:v>
                </c:pt>
                <c:pt idx="253">
                  <c:v>8.7725790000000003</c:v>
                </c:pt>
                <c:pt idx="254">
                  <c:v>8.7753790000000009</c:v>
                </c:pt>
                <c:pt idx="255">
                  <c:v>8.789079000000001</c:v>
                </c:pt>
                <c:pt idx="256">
                  <c:v>8.791779</c:v>
                </c:pt>
                <c:pt idx="257">
                  <c:v>8.7999790000000004</c:v>
                </c:pt>
                <c:pt idx="258">
                  <c:v>8.802779000000001</c:v>
                </c:pt>
                <c:pt idx="259">
                  <c:v>8.8081790000000009</c:v>
                </c:pt>
                <c:pt idx="260">
                  <c:v>8.8109789999999997</c:v>
                </c:pt>
                <c:pt idx="261">
                  <c:v>8.8136790000000005</c:v>
                </c:pt>
                <c:pt idx="262">
                  <c:v>8.8383789999999998</c:v>
                </c:pt>
                <c:pt idx="263">
                  <c:v>8.8438790000000012</c:v>
                </c:pt>
                <c:pt idx="264">
                  <c:v>8.8465790000000002</c:v>
                </c:pt>
                <c:pt idx="265">
                  <c:v>8.8492789999999992</c:v>
                </c:pt>
                <c:pt idx="266">
                  <c:v>8.8520789999999998</c:v>
                </c:pt>
                <c:pt idx="267">
                  <c:v>8.8547790000000006</c:v>
                </c:pt>
                <c:pt idx="268">
                  <c:v>8.8575790000000012</c:v>
                </c:pt>
                <c:pt idx="269">
                  <c:v>8.8575790000000012</c:v>
                </c:pt>
                <c:pt idx="270">
                  <c:v>8.8629789999999993</c:v>
                </c:pt>
                <c:pt idx="271">
                  <c:v>8.8739790000000003</c:v>
                </c:pt>
                <c:pt idx="272">
                  <c:v>8.8821790000000007</c:v>
                </c:pt>
                <c:pt idx="273">
                  <c:v>8.8849790000000013</c:v>
                </c:pt>
                <c:pt idx="274">
                  <c:v>8.8849790000000013</c:v>
                </c:pt>
                <c:pt idx="275">
                  <c:v>8.8876790000000003</c:v>
                </c:pt>
                <c:pt idx="276">
                  <c:v>8.8903789999999994</c:v>
                </c:pt>
                <c:pt idx="277">
                  <c:v>8.8931789999999999</c:v>
                </c:pt>
                <c:pt idx="278">
                  <c:v>8.9013790000000004</c:v>
                </c:pt>
                <c:pt idx="279">
                  <c:v>8.9013790000000004</c:v>
                </c:pt>
                <c:pt idx="280">
                  <c:v>8.9095790000000008</c:v>
                </c:pt>
                <c:pt idx="281">
                  <c:v>8.9122789999999998</c:v>
                </c:pt>
                <c:pt idx="282">
                  <c:v>8.9150790000000004</c:v>
                </c:pt>
                <c:pt idx="283">
                  <c:v>8.9150790000000004</c:v>
                </c:pt>
                <c:pt idx="284">
                  <c:v>8.9287790000000005</c:v>
                </c:pt>
                <c:pt idx="285">
                  <c:v>8.9287790000000005</c:v>
                </c:pt>
                <c:pt idx="286">
                  <c:v>8.9369790000000009</c:v>
                </c:pt>
                <c:pt idx="287">
                  <c:v>8.9424790000000005</c:v>
                </c:pt>
                <c:pt idx="288">
                  <c:v>8.9451789999999995</c:v>
                </c:pt>
                <c:pt idx="289">
                  <c:v>8.9561790000000006</c:v>
                </c:pt>
                <c:pt idx="290">
                  <c:v>8.978079000000001</c:v>
                </c:pt>
                <c:pt idx="291">
                  <c:v>8.9807790000000001</c:v>
                </c:pt>
                <c:pt idx="292">
                  <c:v>8.9835790000000006</c:v>
                </c:pt>
                <c:pt idx="293">
                  <c:v>8.9999789999999997</c:v>
                </c:pt>
                <c:pt idx="294">
                  <c:v>9.0109790000000007</c:v>
                </c:pt>
                <c:pt idx="295">
                  <c:v>9.0164790000000004</c:v>
                </c:pt>
                <c:pt idx="296">
                  <c:v>9.0164790000000004</c:v>
                </c:pt>
                <c:pt idx="297">
                  <c:v>9.0602790000000013</c:v>
                </c:pt>
                <c:pt idx="298">
                  <c:v>9.0602790000000013</c:v>
                </c:pt>
                <c:pt idx="299">
                  <c:v>9.0657789999999991</c:v>
                </c:pt>
                <c:pt idx="300">
                  <c:v>9.0766790000000004</c:v>
                </c:pt>
                <c:pt idx="301">
                  <c:v>9.0766790000000004</c:v>
                </c:pt>
                <c:pt idx="302">
                  <c:v>9.0794789999999992</c:v>
                </c:pt>
                <c:pt idx="303">
                  <c:v>9.1177790000000005</c:v>
                </c:pt>
                <c:pt idx="304">
                  <c:v>9.1369790000000002</c:v>
                </c:pt>
                <c:pt idx="305">
                  <c:v>9.1451790000000006</c:v>
                </c:pt>
                <c:pt idx="306">
                  <c:v>9.1479789999999994</c:v>
                </c:pt>
                <c:pt idx="307">
                  <c:v>9.153379000000001</c:v>
                </c:pt>
                <c:pt idx="308">
                  <c:v>9.1561789999999998</c:v>
                </c:pt>
                <c:pt idx="309">
                  <c:v>9.1753789999999995</c:v>
                </c:pt>
                <c:pt idx="310">
                  <c:v>9.1780790000000003</c:v>
                </c:pt>
                <c:pt idx="311">
                  <c:v>9.1807790000000011</c:v>
                </c:pt>
                <c:pt idx="312">
                  <c:v>9.1835789999999999</c:v>
                </c:pt>
                <c:pt idx="313">
                  <c:v>9.1862790000000007</c:v>
                </c:pt>
                <c:pt idx="314">
                  <c:v>9.1890789999999996</c:v>
                </c:pt>
                <c:pt idx="315">
                  <c:v>9.2246790000000001</c:v>
                </c:pt>
                <c:pt idx="316">
                  <c:v>9.2273790000000009</c:v>
                </c:pt>
                <c:pt idx="317">
                  <c:v>9.2383790000000001</c:v>
                </c:pt>
                <c:pt idx="318">
                  <c:v>9.2465790000000005</c:v>
                </c:pt>
                <c:pt idx="319">
                  <c:v>9.2492789999999996</c:v>
                </c:pt>
                <c:pt idx="320">
                  <c:v>9.2575789999999998</c:v>
                </c:pt>
                <c:pt idx="321">
                  <c:v>9.2602790000000006</c:v>
                </c:pt>
                <c:pt idx="322">
                  <c:v>9.2629789999999996</c:v>
                </c:pt>
                <c:pt idx="323">
                  <c:v>9.2657790000000002</c:v>
                </c:pt>
                <c:pt idx="324">
                  <c:v>9.2684789999999992</c:v>
                </c:pt>
                <c:pt idx="325">
                  <c:v>9.2766789999999997</c:v>
                </c:pt>
                <c:pt idx="326">
                  <c:v>9.2849789999999999</c:v>
                </c:pt>
                <c:pt idx="327">
                  <c:v>9.2931790000000003</c:v>
                </c:pt>
                <c:pt idx="328">
                  <c:v>9.2958789999999993</c:v>
                </c:pt>
                <c:pt idx="329">
                  <c:v>9.3232789999999994</c:v>
                </c:pt>
                <c:pt idx="330">
                  <c:v>9.3232789999999994</c:v>
                </c:pt>
                <c:pt idx="331">
                  <c:v>9.3259790000000002</c:v>
                </c:pt>
                <c:pt idx="332">
                  <c:v>9.3342790000000004</c:v>
                </c:pt>
                <c:pt idx="333">
                  <c:v>9.3369789999999995</c:v>
                </c:pt>
                <c:pt idx="334">
                  <c:v>9.3506789999999995</c:v>
                </c:pt>
                <c:pt idx="335">
                  <c:v>9.3561790000000009</c:v>
                </c:pt>
                <c:pt idx="336">
                  <c:v>9.3753790000000006</c:v>
                </c:pt>
                <c:pt idx="337">
                  <c:v>9.3890790000000006</c:v>
                </c:pt>
                <c:pt idx="338">
                  <c:v>9.3917789999999997</c:v>
                </c:pt>
                <c:pt idx="339">
                  <c:v>9.3999790000000001</c:v>
                </c:pt>
                <c:pt idx="340">
                  <c:v>9.4191789999999997</c:v>
                </c:pt>
                <c:pt idx="341">
                  <c:v>9.4657790000000013</c:v>
                </c:pt>
                <c:pt idx="342">
                  <c:v>9.4849789999999992</c:v>
                </c:pt>
                <c:pt idx="343">
                  <c:v>9.487679</c:v>
                </c:pt>
                <c:pt idx="344">
                  <c:v>9.5780790000000007</c:v>
                </c:pt>
                <c:pt idx="345">
                  <c:v>9.5807789999999997</c:v>
                </c:pt>
                <c:pt idx="346">
                  <c:v>9.5972790000000003</c:v>
                </c:pt>
                <c:pt idx="347">
                  <c:v>9.5999790000000012</c:v>
                </c:pt>
                <c:pt idx="348">
                  <c:v>9.676679</c:v>
                </c:pt>
                <c:pt idx="349">
                  <c:v>9.6794790000000006</c:v>
                </c:pt>
                <c:pt idx="350">
                  <c:v>9.6903790000000001</c:v>
                </c:pt>
                <c:pt idx="351">
                  <c:v>9.6986790000000003</c:v>
                </c:pt>
                <c:pt idx="352">
                  <c:v>9.7040790000000001</c:v>
                </c:pt>
                <c:pt idx="353">
                  <c:v>9.7040790000000001</c:v>
                </c:pt>
                <c:pt idx="354">
                  <c:v>9.7068790000000007</c:v>
                </c:pt>
                <c:pt idx="355">
                  <c:v>9.7342790000000008</c:v>
                </c:pt>
                <c:pt idx="356">
                  <c:v>9.7369789999999998</c:v>
                </c:pt>
                <c:pt idx="357">
                  <c:v>9.7424789999999994</c:v>
                </c:pt>
                <c:pt idx="358">
                  <c:v>9.7451790000000003</c:v>
                </c:pt>
                <c:pt idx="359">
                  <c:v>9.7835789999999996</c:v>
                </c:pt>
                <c:pt idx="360">
                  <c:v>9.789079000000001</c:v>
                </c:pt>
                <c:pt idx="361">
                  <c:v>9.7944790000000008</c:v>
                </c:pt>
                <c:pt idx="362">
                  <c:v>9.7999790000000004</c:v>
                </c:pt>
                <c:pt idx="363">
                  <c:v>9.802779000000001</c:v>
                </c:pt>
                <c:pt idx="364">
                  <c:v>9.8054790000000001</c:v>
                </c:pt>
                <c:pt idx="365">
                  <c:v>9.8054790000000001</c:v>
                </c:pt>
                <c:pt idx="366">
                  <c:v>9.8081790000000009</c:v>
                </c:pt>
                <c:pt idx="367">
                  <c:v>9.8164790000000011</c:v>
                </c:pt>
                <c:pt idx="368">
                  <c:v>9.8191790000000001</c:v>
                </c:pt>
                <c:pt idx="369">
                  <c:v>9.8273790000000005</c:v>
                </c:pt>
                <c:pt idx="370">
                  <c:v>9.8410790000000006</c:v>
                </c:pt>
                <c:pt idx="371">
                  <c:v>9.8575790000000012</c:v>
                </c:pt>
                <c:pt idx="372">
                  <c:v>9.8602790000000002</c:v>
                </c:pt>
                <c:pt idx="373">
                  <c:v>9.8629789999999993</c:v>
                </c:pt>
                <c:pt idx="374">
                  <c:v>9.8712790000000012</c:v>
                </c:pt>
                <c:pt idx="375">
                  <c:v>9.8739790000000003</c:v>
                </c:pt>
                <c:pt idx="376">
                  <c:v>9.8794789999999999</c:v>
                </c:pt>
                <c:pt idx="377">
                  <c:v>9.8794789999999999</c:v>
                </c:pt>
                <c:pt idx="378">
                  <c:v>9.8903789999999994</c:v>
                </c:pt>
                <c:pt idx="379">
                  <c:v>9.9013790000000004</c:v>
                </c:pt>
                <c:pt idx="380">
                  <c:v>9.9040789999999994</c:v>
                </c:pt>
                <c:pt idx="381">
                  <c:v>9.9095790000000008</c:v>
                </c:pt>
                <c:pt idx="382">
                  <c:v>9.9122789999999998</c:v>
                </c:pt>
                <c:pt idx="383">
                  <c:v>9.920579</c:v>
                </c:pt>
                <c:pt idx="384">
                  <c:v>9.9424790000000005</c:v>
                </c:pt>
                <c:pt idx="385">
                  <c:v>9.953379</c:v>
                </c:pt>
                <c:pt idx="386">
                  <c:v>9.953379</c:v>
                </c:pt>
                <c:pt idx="387">
                  <c:v>9.9561790000000006</c:v>
                </c:pt>
                <c:pt idx="388">
                  <c:v>9.9588789999999996</c:v>
                </c:pt>
                <c:pt idx="389">
                  <c:v>9.9616790000000002</c:v>
                </c:pt>
                <c:pt idx="390">
                  <c:v>9.9835790000000006</c:v>
                </c:pt>
                <c:pt idx="391">
                  <c:v>9.9890790000000003</c:v>
                </c:pt>
                <c:pt idx="392">
                  <c:v>9.9917790000000011</c:v>
                </c:pt>
                <c:pt idx="393">
                  <c:v>9.9944790000000001</c:v>
                </c:pt>
                <c:pt idx="394">
                  <c:v>6.0054790000000002</c:v>
                </c:pt>
                <c:pt idx="395">
                  <c:v>6.0054790000000002</c:v>
                </c:pt>
                <c:pt idx="396">
                  <c:v>6.0054790000000002</c:v>
                </c:pt>
                <c:pt idx="397">
                  <c:v>6.0054790000000002</c:v>
                </c:pt>
                <c:pt idx="398">
                  <c:v>6.0054790000000002</c:v>
                </c:pt>
                <c:pt idx="399">
                  <c:v>6.0054790000000002</c:v>
                </c:pt>
                <c:pt idx="400">
                  <c:v>6.0054790000000002</c:v>
                </c:pt>
                <c:pt idx="401">
                  <c:v>6.0054790000000002</c:v>
                </c:pt>
                <c:pt idx="402">
                  <c:v>6.0054790000000002</c:v>
                </c:pt>
                <c:pt idx="403">
                  <c:v>6.0054790000000002</c:v>
                </c:pt>
                <c:pt idx="404">
                  <c:v>6.0054790000000002</c:v>
                </c:pt>
                <c:pt idx="405">
                  <c:v>6.0054790000000002</c:v>
                </c:pt>
                <c:pt idx="406">
                  <c:v>6.0054790000000002</c:v>
                </c:pt>
                <c:pt idx="407">
                  <c:v>6.0054790000000002</c:v>
                </c:pt>
                <c:pt idx="408">
                  <c:v>6.0054790000000002</c:v>
                </c:pt>
                <c:pt idx="409">
                  <c:v>6.0054790000000002</c:v>
                </c:pt>
                <c:pt idx="410">
                  <c:v>6.0054790000000002</c:v>
                </c:pt>
                <c:pt idx="411">
                  <c:v>6.0054790000000002</c:v>
                </c:pt>
                <c:pt idx="412">
                  <c:v>6.0054790000000002</c:v>
                </c:pt>
                <c:pt idx="413">
                  <c:v>6.0054790000000002</c:v>
                </c:pt>
                <c:pt idx="414">
                  <c:v>6.0054790000000002</c:v>
                </c:pt>
                <c:pt idx="415">
                  <c:v>6.0054790000000002</c:v>
                </c:pt>
                <c:pt idx="416">
                  <c:v>6.0054790000000002</c:v>
                </c:pt>
                <c:pt idx="417">
                  <c:v>6.0054790000000002</c:v>
                </c:pt>
                <c:pt idx="418">
                  <c:v>6.0054790000000002</c:v>
                </c:pt>
                <c:pt idx="419">
                  <c:v>6.0054790000000002</c:v>
                </c:pt>
                <c:pt idx="420">
                  <c:v>6.0054790000000002</c:v>
                </c:pt>
                <c:pt idx="421">
                  <c:v>6.0054790000000002</c:v>
                </c:pt>
                <c:pt idx="422">
                  <c:v>6.0054790000000002</c:v>
                </c:pt>
                <c:pt idx="423">
                  <c:v>6.0054790000000002</c:v>
                </c:pt>
                <c:pt idx="424">
                  <c:v>6.0054790000000002</c:v>
                </c:pt>
                <c:pt idx="425">
                  <c:v>6.0054790000000002</c:v>
                </c:pt>
                <c:pt idx="426">
                  <c:v>6.0054790000000002</c:v>
                </c:pt>
                <c:pt idx="427">
                  <c:v>6.0054790000000002</c:v>
                </c:pt>
                <c:pt idx="428">
                  <c:v>6.0054790000000002</c:v>
                </c:pt>
                <c:pt idx="429">
                  <c:v>6.0054790000000002</c:v>
                </c:pt>
                <c:pt idx="430">
                  <c:v>6.0054790000000002</c:v>
                </c:pt>
                <c:pt idx="431">
                  <c:v>6.0054790000000002</c:v>
                </c:pt>
                <c:pt idx="432">
                  <c:v>6.0054790000000002</c:v>
                </c:pt>
                <c:pt idx="433">
                  <c:v>6.0054790000000002</c:v>
                </c:pt>
                <c:pt idx="434">
                  <c:v>6.0054790000000002</c:v>
                </c:pt>
                <c:pt idx="435">
                  <c:v>6.0054790000000002</c:v>
                </c:pt>
                <c:pt idx="436">
                  <c:v>6.0054790000000002</c:v>
                </c:pt>
                <c:pt idx="437">
                  <c:v>6.0054790000000002</c:v>
                </c:pt>
                <c:pt idx="438">
                  <c:v>6.0054790000000002</c:v>
                </c:pt>
                <c:pt idx="439">
                  <c:v>6.0054790000000002</c:v>
                </c:pt>
                <c:pt idx="440">
                  <c:v>6.0054790000000002</c:v>
                </c:pt>
                <c:pt idx="441">
                  <c:v>6.0054790000000002</c:v>
                </c:pt>
                <c:pt idx="442">
                  <c:v>6.0054790000000002</c:v>
                </c:pt>
                <c:pt idx="443">
                  <c:v>6.0054790000000002</c:v>
                </c:pt>
                <c:pt idx="444">
                  <c:v>6.0054790000000002</c:v>
                </c:pt>
                <c:pt idx="445">
                  <c:v>6.0054790000000002</c:v>
                </c:pt>
                <c:pt idx="446">
                  <c:v>6.0054790000000002</c:v>
                </c:pt>
                <c:pt idx="447">
                  <c:v>6.0054790000000002</c:v>
                </c:pt>
                <c:pt idx="448">
                  <c:v>6.0054790000000002</c:v>
                </c:pt>
                <c:pt idx="449">
                  <c:v>6.0054790000000002</c:v>
                </c:pt>
                <c:pt idx="450">
                  <c:v>6.0054790000000002</c:v>
                </c:pt>
                <c:pt idx="451">
                  <c:v>6.0054790000000002</c:v>
                </c:pt>
                <c:pt idx="452">
                  <c:v>6.0054790000000002</c:v>
                </c:pt>
                <c:pt idx="453">
                  <c:v>6.0054790000000002</c:v>
                </c:pt>
                <c:pt idx="454">
                  <c:v>6.0054790000000002</c:v>
                </c:pt>
                <c:pt idx="455">
                  <c:v>6.0054790000000002</c:v>
                </c:pt>
                <c:pt idx="456">
                  <c:v>6.0054790000000002</c:v>
                </c:pt>
                <c:pt idx="457">
                  <c:v>6.0054790000000002</c:v>
                </c:pt>
                <c:pt idx="458">
                  <c:v>6.0054790000000002</c:v>
                </c:pt>
                <c:pt idx="459">
                  <c:v>6.0054790000000002</c:v>
                </c:pt>
                <c:pt idx="460">
                  <c:v>6.0054790000000002</c:v>
                </c:pt>
                <c:pt idx="461">
                  <c:v>6.0054790000000002</c:v>
                </c:pt>
                <c:pt idx="462">
                  <c:v>6.0054790000000002</c:v>
                </c:pt>
                <c:pt idx="463">
                  <c:v>6.0054790000000002</c:v>
                </c:pt>
                <c:pt idx="464">
                  <c:v>6.0054790000000002</c:v>
                </c:pt>
                <c:pt idx="465">
                  <c:v>6.0054790000000002</c:v>
                </c:pt>
                <c:pt idx="466">
                  <c:v>6.0054790000000002</c:v>
                </c:pt>
                <c:pt idx="467">
                  <c:v>6.0054790000000002</c:v>
                </c:pt>
                <c:pt idx="468">
                  <c:v>6.0054790000000002</c:v>
                </c:pt>
                <c:pt idx="469">
                  <c:v>6.0054790000000002</c:v>
                </c:pt>
                <c:pt idx="470">
                  <c:v>6.0054790000000002</c:v>
                </c:pt>
                <c:pt idx="471">
                  <c:v>6.0054790000000002</c:v>
                </c:pt>
                <c:pt idx="472">
                  <c:v>6.0054790000000002</c:v>
                </c:pt>
                <c:pt idx="473">
                  <c:v>6.0054790000000002</c:v>
                </c:pt>
                <c:pt idx="474">
                  <c:v>6.0054790000000002</c:v>
                </c:pt>
                <c:pt idx="475">
                  <c:v>6.0054790000000002</c:v>
                </c:pt>
                <c:pt idx="476">
                  <c:v>6.0054790000000002</c:v>
                </c:pt>
                <c:pt idx="477">
                  <c:v>6.0054790000000002</c:v>
                </c:pt>
                <c:pt idx="478">
                  <c:v>6.0054790000000002</c:v>
                </c:pt>
                <c:pt idx="479">
                  <c:v>6.0054790000000002</c:v>
                </c:pt>
                <c:pt idx="480">
                  <c:v>6.0054790000000002</c:v>
                </c:pt>
                <c:pt idx="481">
                  <c:v>6.0054790000000002</c:v>
                </c:pt>
                <c:pt idx="482">
                  <c:v>6.0054790000000002</c:v>
                </c:pt>
                <c:pt idx="483">
                  <c:v>6.0054790000000002</c:v>
                </c:pt>
                <c:pt idx="484">
                  <c:v>6.0054790000000002</c:v>
                </c:pt>
                <c:pt idx="485">
                  <c:v>6.0054790000000002</c:v>
                </c:pt>
                <c:pt idx="486">
                  <c:v>6.0054790000000002</c:v>
                </c:pt>
                <c:pt idx="487">
                  <c:v>6.0054790000000002</c:v>
                </c:pt>
                <c:pt idx="488">
                  <c:v>6.0054790000000002</c:v>
                </c:pt>
                <c:pt idx="489">
                  <c:v>6.0054790000000002</c:v>
                </c:pt>
                <c:pt idx="490">
                  <c:v>6.0054790000000002</c:v>
                </c:pt>
                <c:pt idx="491">
                  <c:v>6.0054790000000002</c:v>
                </c:pt>
                <c:pt idx="492">
                  <c:v>6.0054790000000002</c:v>
                </c:pt>
                <c:pt idx="493">
                  <c:v>6.0054790000000002</c:v>
                </c:pt>
                <c:pt idx="494">
                  <c:v>6.0054790000000002</c:v>
                </c:pt>
                <c:pt idx="495">
                  <c:v>6.0054790000000002</c:v>
                </c:pt>
                <c:pt idx="496">
                  <c:v>6.0054790000000002</c:v>
                </c:pt>
                <c:pt idx="497">
                  <c:v>6.0054790000000002</c:v>
                </c:pt>
                <c:pt idx="498">
                  <c:v>6.0054790000000002</c:v>
                </c:pt>
                <c:pt idx="499">
                  <c:v>6.0054790000000002</c:v>
                </c:pt>
                <c:pt idx="500">
                  <c:v>6.0054790000000002</c:v>
                </c:pt>
                <c:pt idx="501">
                  <c:v>6.0054790000000002</c:v>
                </c:pt>
                <c:pt idx="502">
                  <c:v>6.0054790000000002</c:v>
                </c:pt>
                <c:pt idx="503">
                  <c:v>6.0054790000000002</c:v>
                </c:pt>
                <c:pt idx="504">
                  <c:v>6.0054790000000002</c:v>
                </c:pt>
                <c:pt idx="505">
                  <c:v>6.0054790000000002</c:v>
                </c:pt>
                <c:pt idx="506">
                  <c:v>6.0054790000000002</c:v>
                </c:pt>
                <c:pt idx="507">
                  <c:v>6.0054790000000002</c:v>
                </c:pt>
                <c:pt idx="508">
                  <c:v>6.0054790000000002</c:v>
                </c:pt>
                <c:pt idx="509">
                  <c:v>6.0054790000000002</c:v>
                </c:pt>
                <c:pt idx="510">
                  <c:v>6.0054790000000002</c:v>
                </c:pt>
                <c:pt idx="511">
                  <c:v>6.0054790000000002</c:v>
                </c:pt>
                <c:pt idx="512">
                  <c:v>6.0054790000000002</c:v>
                </c:pt>
                <c:pt idx="513">
                  <c:v>6.0054790000000002</c:v>
                </c:pt>
                <c:pt idx="514">
                  <c:v>6.0054790000000002</c:v>
                </c:pt>
                <c:pt idx="515">
                  <c:v>6.0054790000000002</c:v>
                </c:pt>
                <c:pt idx="516">
                  <c:v>6.0054790000000002</c:v>
                </c:pt>
                <c:pt idx="517">
                  <c:v>6.0054790000000002</c:v>
                </c:pt>
                <c:pt idx="518">
                  <c:v>6.0054790000000002</c:v>
                </c:pt>
                <c:pt idx="519">
                  <c:v>6.0054790000000002</c:v>
                </c:pt>
                <c:pt idx="520">
                  <c:v>6.0054790000000002</c:v>
                </c:pt>
                <c:pt idx="521">
                  <c:v>6.0054790000000002</c:v>
                </c:pt>
                <c:pt idx="522">
                  <c:v>6.0054790000000002</c:v>
                </c:pt>
                <c:pt idx="523">
                  <c:v>6.0054790000000002</c:v>
                </c:pt>
                <c:pt idx="524">
                  <c:v>6.0054790000000002</c:v>
                </c:pt>
                <c:pt idx="525">
                  <c:v>6.0054790000000002</c:v>
                </c:pt>
                <c:pt idx="526">
                  <c:v>6.0054790000000002</c:v>
                </c:pt>
                <c:pt idx="527">
                  <c:v>6.0054790000000002</c:v>
                </c:pt>
                <c:pt idx="528">
                  <c:v>6.0054790000000002</c:v>
                </c:pt>
                <c:pt idx="529">
                  <c:v>6.0054790000000002</c:v>
                </c:pt>
                <c:pt idx="530">
                  <c:v>6.0054790000000002</c:v>
                </c:pt>
                <c:pt idx="531">
                  <c:v>6.0054790000000002</c:v>
                </c:pt>
                <c:pt idx="532">
                  <c:v>6.0054790000000002</c:v>
                </c:pt>
                <c:pt idx="533">
                  <c:v>6.0054790000000002</c:v>
                </c:pt>
                <c:pt idx="534">
                  <c:v>6.0054790000000002</c:v>
                </c:pt>
                <c:pt idx="535">
                  <c:v>6.0054790000000002</c:v>
                </c:pt>
                <c:pt idx="536">
                  <c:v>6.0054790000000002</c:v>
                </c:pt>
                <c:pt idx="537">
                  <c:v>6.0054790000000002</c:v>
                </c:pt>
                <c:pt idx="538">
                  <c:v>6.0054790000000002</c:v>
                </c:pt>
                <c:pt idx="539">
                  <c:v>6.0054790000000002</c:v>
                </c:pt>
                <c:pt idx="540">
                  <c:v>6.0054790000000002</c:v>
                </c:pt>
                <c:pt idx="541">
                  <c:v>6.0054790000000002</c:v>
                </c:pt>
                <c:pt idx="542">
                  <c:v>6.0054790000000002</c:v>
                </c:pt>
                <c:pt idx="543">
                  <c:v>6.0054790000000002</c:v>
                </c:pt>
                <c:pt idx="544">
                  <c:v>6.0054790000000002</c:v>
                </c:pt>
                <c:pt idx="545">
                  <c:v>6.0054790000000002</c:v>
                </c:pt>
                <c:pt idx="546">
                  <c:v>6.0054790000000002</c:v>
                </c:pt>
                <c:pt idx="547">
                  <c:v>6.0054790000000002</c:v>
                </c:pt>
                <c:pt idx="548">
                  <c:v>6.0054790000000002</c:v>
                </c:pt>
                <c:pt idx="549">
                  <c:v>6.0054790000000002</c:v>
                </c:pt>
                <c:pt idx="550">
                  <c:v>6.0054790000000002</c:v>
                </c:pt>
                <c:pt idx="551">
                  <c:v>6.0054790000000002</c:v>
                </c:pt>
                <c:pt idx="552">
                  <c:v>6.0054790000000002</c:v>
                </c:pt>
                <c:pt idx="553">
                  <c:v>6.0054790000000002</c:v>
                </c:pt>
                <c:pt idx="554">
                  <c:v>6.0054790000000002</c:v>
                </c:pt>
                <c:pt idx="555">
                  <c:v>6.0054790000000002</c:v>
                </c:pt>
                <c:pt idx="556">
                  <c:v>6.0054790000000002</c:v>
                </c:pt>
                <c:pt idx="557">
                  <c:v>6.0054790000000002</c:v>
                </c:pt>
                <c:pt idx="558">
                  <c:v>6.0054790000000002</c:v>
                </c:pt>
                <c:pt idx="559">
                  <c:v>6.0054790000000002</c:v>
                </c:pt>
                <c:pt idx="560">
                  <c:v>6.0054790000000002</c:v>
                </c:pt>
                <c:pt idx="561">
                  <c:v>6.0054790000000002</c:v>
                </c:pt>
                <c:pt idx="562">
                  <c:v>6.0054790000000002</c:v>
                </c:pt>
                <c:pt idx="563">
                  <c:v>6.0054790000000002</c:v>
                </c:pt>
                <c:pt idx="564">
                  <c:v>6.0054790000000002</c:v>
                </c:pt>
                <c:pt idx="565">
                  <c:v>6.0054790000000002</c:v>
                </c:pt>
                <c:pt idx="566">
                  <c:v>6.0054790000000002</c:v>
                </c:pt>
                <c:pt idx="567">
                  <c:v>6.0054790000000002</c:v>
                </c:pt>
                <c:pt idx="568">
                  <c:v>6.0054790000000002</c:v>
                </c:pt>
                <c:pt idx="569">
                  <c:v>6.0054790000000002</c:v>
                </c:pt>
                <c:pt idx="570">
                  <c:v>6.0054790000000002</c:v>
                </c:pt>
                <c:pt idx="571">
                  <c:v>6.0054790000000002</c:v>
                </c:pt>
                <c:pt idx="572">
                  <c:v>6.0054790000000002</c:v>
                </c:pt>
                <c:pt idx="573">
                  <c:v>6.0054790000000002</c:v>
                </c:pt>
                <c:pt idx="574">
                  <c:v>6.0054790000000002</c:v>
                </c:pt>
                <c:pt idx="575">
                  <c:v>6.0054790000000002</c:v>
                </c:pt>
                <c:pt idx="576">
                  <c:v>6.0054790000000002</c:v>
                </c:pt>
                <c:pt idx="577">
                  <c:v>6.0054790000000002</c:v>
                </c:pt>
                <c:pt idx="578">
                  <c:v>6.0054790000000002</c:v>
                </c:pt>
                <c:pt idx="579">
                  <c:v>6.0054790000000002</c:v>
                </c:pt>
                <c:pt idx="580">
                  <c:v>6.0054790000000002</c:v>
                </c:pt>
                <c:pt idx="581">
                  <c:v>6.0054790000000002</c:v>
                </c:pt>
                <c:pt idx="582">
                  <c:v>6.0054790000000002</c:v>
                </c:pt>
                <c:pt idx="583">
                  <c:v>6.0054790000000002</c:v>
                </c:pt>
                <c:pt idx="584">
                  <c:v>6.0054790000000002</c:v>
                </c:pt>
                <c:pt idx="585">
                  <c:v>6.0054790000000002</c:v>
                </c:pt>
                <c:pt idx="586">
                  <c:v>6.0054790000000002</c:v>
                </c:pt>
                <c:pt idx="587">
                  <c:v>6.0054790000000002</c:v>
                </c:pt>
                <c:pt idx="588">
                  <c:v>6.0054790000000002</c:v>
                </c:pt>
                <c:pt idx="589">
                  <c:v>6.0054790000000002</c:v>
                </c:pt>
                <c:pt idx="590">
                  <c:v>6.0054790000000002</c:v>
                </c:pt>
                <c:pt idx="591">
                  <c:v>6.0054790000000002</c:v>
                </c:pt>
                <c:pt idx="592">
                  <c:v>6.0054790000000002</c:v>
                </c:pt>
                <c:pt idx="593">
                  <c:v>6.0054790000000002</c:v>
                </c:pt>
                <c:pt idx="594">
                  <c:v>6.0054790000000002</c:v>
                </c:pt>
                <c:pt idx="595">
                  <c:v>6.0054790000000002</c:v>
                </c:pt>
                <c:pt idx="596">
                  <c:v>6.0054790000000002</c:v>
                </c:pt>
                <c:pt idx="597">
                  <c:v>6.0054790000000002</c:v>
                </c:pt>
                <c:pt idx="598">
                  <c:v>6.0054790000000002</c:v>
                </c:pt>
                <c:pt idx="599">
                  <c:v>6.0054790000000002</c:v>
                </c:pt>
                <c:pt idx="600">
                  <c:v>6.0054790000000002</c:v>
                </c:pt>
                <c:pt idx="601">
                  <c:v>6.0054790000000002</c:v>
                </c:pt>
                <c:pt idx="602">
                  <c:v>6.0054790000000002</c:v>
                </c:pt>
                <c:pt idx="603">
                  <c:v>6.0054790000000002</c:v>
                </c:pt>
                <c:pt idx="604">
                  <c:v>6.0054790000000002</c:v>
                </c:pt>
                <c:pt idx="605">
                  <c:v>6.0054790000000002</c:v>
                </c:pt>
                <c:pt idx="606">
                  <c:v>6.0054790000000002</c:v>
                </c:pt>
                <c:pt idx="607">
                  <c:v>6.0054790000000002</c:v>
                </c:pt>
                <c:pt idx="608">
                  <c:v>6.0054790000000002</c:v>
                </c:pt>
                <c:pt idx="609">
                  <c:v>6.0054790000000002</c:v>
                </c:pt>
                <c:pt idx="610">
                  <c:v>6.0054790000000002</c:v>
                </c:pt>
                <c:pt idx="611">
                  <c:v>6.0054790000000002</c:v>
                </c:pt>
                <c:pt idx="612">
                  <c:v>6.0054790000000002</c:v>
                </c:pt>
                <c:pt idx="613">
                  <c:v>6.0054790000000002</c:v>
                </c:pt>
                <c:pt idx="614">
                  <c:v>6.0054790000000002</c:v>
                </c:pt>
                <c:pt idx="615">
                  <c:v>6.0054790000000002</c:v>
                </c:pt>
                <c:pt idx="616">
                  <c:v>6.0054790000000002</c:v>
                </c:pt>
                <c:pt idx="617">
                  <c:v>6.0054790000000002</c:v>
                </c:pt>
                <c:pt idx="618">
                  <c:v>6.0054790000000002</c:v>
                </c:pt>
                <c:pt idx="619">
                  <c:v>6.0054790000000002</c:v>
                </c:pt>
                <c:pt idx="620">
                  <c:v>6.0054790000000002</c:v>
                </c:pt>
                <c:pt idx="621">
                  <c:v>6.0054790000000002</c:v>
                </c:pt>
                <c:pt idx="622">
                  <c:v>6.0054790000000002</c:v>
                </c:pt>
                <c:pt idx="623">
                  <c:v>6.0054790000000002</c:v>
                </c:pt>
                <c:pt idx="624">
                  <c:v>6.0054790000000002</c:v>
                </c:pt>
                <c:pt idx="625">
                  <c:v>6.0054790000000002</c:v>
                </c:pt>
                <c:pt idx="626">
                  <c:v>6.0054790000000002</c:v>
                </c:pt>
                <c:pt idx="627">
                  <c:v>6.0054790000000002</c:v>
                </c:pt>
                <c:pt idx="628">
                  <c:v>6.0054790000000002</c:v>
                </c:pt>
                <c:pt idx="629">
                  <c:v>6.0054790000000002</c:v>
                </c:pt>
                <c:pt idx="630">
                  <c:v>6.0054790000000002</c:v>
                </c:pt>
                <c:pt idx="631">
                  <c:v>6.0054790000000002</c:v>
                </c:pt>
                <c:pt idx="632">
                  <c:v>6.0054790000000002</c:v>
                </c:pt>
                <c:pt idx="633">
                  <c:v>6.0054790000000002</c:v>
                </c:pt>
                <c:pt idx="634">
                  <c:v>6.0054790000000002</c:v>
                </c:pt>
                <c:pt idx="635">
                  <c:v>6.0054790000000002</c:v>
                </c:pt>
                <c:pt idx="636">
                  <c:v>6.0054790000000002</c:v>
                </c:pt>
                <c:pt idx="637">
                  <c:v>6.0054790000000002</c:v>
                </c:pt>
                <c:pt idx="638">
                  <c:v>6.0054790000000002</c:v>
                </c:pt>
                <c:pt idx="639">
                  <c:v>6.0054790000000002</c:v>
                </c:pt>
                <c:pt idx="640">
                  <c:v>6.0054790000000002</c:v>
                </c:pt>
                <c:pt idx="641">
                  <c:v>6.0054790000000002</c:v>
                </c:pt>
                <c:pt idx="642">
                  <c:v>6.0054790000000002</c:v>
                </c:pt>
                <c:pt idx="643">
                  <c:v>6.0054790000000002</c:v>
                </c:pt>
                <c:pt idx="644">
                  <c:v>6.0054790000000002</c:v>
                </c:pt>
                <c:pt idx="645">
                  <c:v>6.0054790000000002</c:v>
                </c:pt>
                <c:pt idx="646">
                  <c:v>6.0054790000000002</c:v>
                </c:pt>
                <c:pt idx="647">
                  <c:v>6.0054790000000002</c:v>
                </c:pt>
                <c:pt idx="648">
                  <c:v>6.0054790000000002</c:v>
                </c:pt>
                <c:pt idx="649">
                  <c:v>6.0054790000000002</c:v>
                </c:pt>
                <c:pt idx="650">
                  <c:v>6.0054790000000002</c:v>
                </c:pt>
                <c:pt idx="651">
                  <c:v>6.0054790000000002</c:v>
                </c:pt>
                <c:pt idx="652">
                  <c:v>6.0054790000000002</c:v>
                </c:pt>
                <c:pt idx="653">
                  <c:v>6.0054790000000002</c:v>
                </c:pt>
                <c:pt idx="654">
                  <c:v>6.0054790000000002</c:v>
                </c:pt>
                <c:pt idx="655">
                  <c:v>6.0054790000000002</c:v>
                </c:pt>
                <c:pt idx="656">
                  <c:v>6.0054790000000002</c:v>
                </c:pt>
                <c:pt idx="657">
                  <c:v>6.0054790000000002</c:v>
                </c:pt>
                <c:pt idx="658">
                  <c:v>6.0054790000000002</c:v>
                </c:pt>
                <c:pt idx="659">
                  <c:v>6.0054790000000002</c:v>
                </c:pt>
                <c:pt idx="660">
                  <c:v>6.0054790000000002</c:v>
                </c:pt>
                <c:pt idx="661">
                  <c:v>6.0054790000000002</c:v>
                </c:pt>
                <c:pt idx="662">
                  <c:v>6.0054790000000002</c:v>
                </c:pt>
                <c:pt idx="663">
                  <c:v>6.0054790000000002</c:v>
                </c:pt>
                <c:pt idx="664">
                  <c:v>6.0054790000000002</c:v>
                </c:pt>
                <c:pt idx="665">
                  <c:v>6.0054790000000002</c:v>
                </c:pt>
                <c:pt idx="666">
                  <c:v>6.0054790000000002</c:v>
                </c:pt>
                <c:pt idx="667">
                  <c:v>6.0054790000000002</c:v>
                </c:pt>
                <c:pt idx="668">
                  <c:v>6.0054790000000002</c:v>
                </c:pt>
                <c:pt idx="669">
                  <c:v>6.0054790000000002</c:v>
                </c:pt>
                <c:pt idx="670">
                  <c:v>6.0054790000000002</c:v>
                </c:pt>
                <c:pt idx="671">
                  <c:v>6.0054790000000002</c:v>
                </c:pt>
                <c:pt idx="672">
                  <c:v>6.0054790000000002</c:v>
                </c:pt>
                <c:pt idx="673">
                  <c:v>6.0054790000000002</c:v>
                </c:pt>
                <c:pt idx="674">
                  <c:v>6.0054790000000002</c:v>
                </c:pt>
                <c:pt idx="675">
                  <c:v>6.0054790000000002</c:v>
                </c:pt>
                <c:pt idx="676">
                  <c:v>6.0054790000000002</c:v>
                </c:pt>
                <c:pt idx="677">
                  <c:v>6.0054790000000002</c:v>
                </c:pt>
                <c:pt idx="678">
                  <c:v>6.0054790000000002</c:v>
                </c:pt>
                <c:pt idx="679">
                  <c:v>6.0054790000000002</c:v>
                </c:pt>
                <c:pt idx="680">
                  <c:v>6.0054790000000002</c:v>
                </c:pt>
                <c:pt idx="681">
                  <c:v>6.0054790000000002</c:v>
                </c:pt>
                <c:pt idx="682">
                  <c:v>6.0054790000000002</c:v>
                </c:pt>
                <c:pt idx="683">
                  <c:v>6.0054790000000002</c:v>
                </c:pt>
                <c:pt idx="684">
                  <c:v>6.0054790000000002</c:v>
                </c:pt>
                <c:pt idx="685">
                  <c:v>6.0054790000000002</c:v>
                </c:pt>
                <c:pt idx="686">
                  <c:v>6.0054790000000002</c:v>
                </c:pt>
                <c:pt idx="687">
                  <c:v>6.0054790000000002</c:v>
                </c:pt>
                <c:pt idx="688">
                  <c:v>6.0054790000000002</c:v>
                </c:pt>
                <c:pt idx="689">
                  <c:v>6.0054790000000002</c:v>
                </c:pt>
                <c:pt idx="690">
                  <c:v>6.0054790000000002</c:v>
                </c:pt>
                <c:pt idx="691">
                  <c:v>6.0054790000000002</c:v>
                </c:pt>
                <c:pt idx="692">
                  <c:v>6.0054790000000002</c:v>
                </c:pt>
                <c:pt idx="693">
                  <c:v>6.0054790000000002</c:v>
                </c:pt>
                <c:pt idx="694">
                  <c:v>6.0054790000000002</c:v>
                </c:pt>
                <c:pt idx="695">
                  <c:v>6.0054790000000002</c:v>
                </c:pt>
                <c:pt idx="696">
                  <c:v>6.0054790000000002</c:v>
                </c:pt>
                <c:pt idx="697">
                  <c:v>6.0054790000000002</c:v>
                </c:pt>
                <c:pt idx="698">
                  <c:v>6.0054790000000002</c:v>
                </c:pt>
                <c:pt idx="699">
                  <c:v>6.0054790000000002</c:v>
                </c:pt>
                <c:pt idx="700">
                  <c:v>6.0054790000000002</c:v>
                </c:pt>
                <c:pt idx="701">
                  <c:v>6.0054790000000002</c:v>
                </c:pt>
                <c:pt idx="702">
                  <c:v>6.0054790000000002</c:v>
                </c:pt>
                <c:pt idx="703">
                  <c:v>6.0054790000000002</c:v>
                </c:pt>
                <c:pt idx="704">
                  <c:v>6.0054790000000002</c:v>
                </c:pt>
                <c:pt idx="705">
                  <c:v>6.0054790000000002</c:v>
                </c:pt>
                <c:pt idx="706">
                  <c:v>6.0054790000000002</c:v>
                </c:pt>
                <c:pt idx="707">
                  <c:v>6.0054790000000002</c:v>
                </c:pt>
                <c:pt idx="708">
                  <c:v>6.0054790000000002</c:v>
                </c:pt>
                <c:pt idx="709">
                  <c:v>6.0054790000000002</c:v>
                </c:pt>
                <c:pt idx="710">
                  <c:v>6.0054790000000002</c:v>
                </c:pt>
                <c:pt idx="711">
                  <c:v>6.0054790000000002</c:v>
                </c:pt>
                <c:pt idx="712">
                  <c:v>6.0054790000000002</c:v>
                </c:pt>
                <c:pt idx="713">
                  <c:v>6.0054790000000002</c:v>
                </c:pt>
                <c:pt idx="714">
                  <c:v>6.0054790000000002</c:v>
                </c:pt>
                <c:pt idx="715">
                  <c:v>6.0054790000000002</c:v>
                </c:pt>
                <c:pt idx="716">
                  <c:v>6.0054790000000002</c:v>
                </c:pt>
                <c:pt idx="717">
                  <c:v>6.0054790000000002</c:v>
                </c:pt>
                <c:pt idx="718">
                  <c:v>6.0054790000000002</c:v>
                </c:pt>
                <c:pt idx="719">
                  <c:v>6.0054790000000002</c:v>
                </c:pt>
                <c:pt idx="720">
                  <c:v>6.0054790000000002</c:v>
                </c:pt>
                <c:pt idx="721">
                  <c:v>6.0054790000000002</c:v>
                </c:pt>
                <c:pt idx="722">
                  <c:v>6.0054790000000002</c:v>
                </c:pt>
                <c:pt idx="723">
                  <c:v>6.0054790000000002</c:v>
                </c:pt>
                <c:pt idx="724">
                  <c:v>6.0054790000000002</c:v>
                </c:pt>
                <c:pt idx="725">
                  <c:v>6.0054790000000002</c:v>
                </c:pt>
                <c:pt idx="726">
                  <c:v>6.0054790000000002</c:v>
                </c:pt>
                <c:pt idx="727">
                  <c:v>6.0054790000000002</c:v>
                </c:pt>
                <c:pt idx="728">
                  <c:v>6.0054790000000002</c:v>
                </c:pt>
                <c:pt idx="729">
                  <c:v>6.0054790000000002</c:v>
                </c:pt>
                <c:pt idx="730">
                  <c:v>6.0054790000000002</c:v>
                </c:pt>
                <c:pt idx="731">
                  <c:v>6.0054790000000002</c:v>
                </c:pt>
                <c:pt idx="732">
                  <c:v>6.0054790000000002</c:v>
                </c:pt>
                <c:pt idx="733">
                  <c:v>6.0054790000000002</c:v>
                </c:pt>
                <c:pt idx="734">
                  <c:v>6.0054790000000002</c:v>
                </c:pt>
                <c:pt idx="735">
                  <c:v>6.0054790000000002</c:v>
                </c:pt>
                <c:pt idx="736">
                  <c:v>6.0054790000000002</c:v>
                </c:pt>
                <c:pt idx="737">
                  <c:v>6.0054790000000002</c:v>
                </c:pt>
                <c:pt idx="738">
                  <c:v>6.0054790000000002</c:v>
                </c:pt>
                <c:pt idx="739">
                  <c:v>6.0054790000000002</c:v>
                </c:pt>
                <c:pt idx="740">
                  <c:v>6.0054790000000002</c:v>
                </c:pt>
                <c:pt idx="741">
                  <c:v>6.0054790000000002</c:v>
                </c:pt>
                <c:pt idx="742">
                  <c:v>6.0054790000000002</c:v>
                </c:pt>
                <c:pt idx="743">
                  <c:v>6.0054790000000002</c:v>
                </c:pt>
                <c:pt idx="744">
                  <c:v>6.0054790000000002</c:v>
                </c:pt>
                <c:pt idx="745">
                  <c:v>6.0054790000000002</c:v>
                </c:pt>
                <c:pt idx="746">
                  <c:v>6.0054790000000002</c:v>
                </c:pt>
                <c:pt idx="747">
                  <c:v>6.0054790000000002</c:v>
                </c:pt>
                <c:pt idx="748">
                  <c:v>6.0054790000000002</c:v>
                </c:pt>
                <c:pt idx="749">
                  <c:v>6.0054790000000002</c:v>
                </c:pt>
                <c:pt idx="750">
                  <c:v>6.0054790000000002</c:v>
                </c:pt>
                <c:pt idx="751">
                  <c:v>6.0054790000000002</c:v>
                </c:pt>
                <c:pt idx="752">
                  <c:v>6.0054790000000002</c:v>
                </c:pt>
                <c:pt idx="753">
                  <c:v>6.0054790000000002</c:v>
                </c:pt>
                <c:pt idx="754">
                  <c:v>6.0054790000000002</c:v>
                </c:pt>
                <c:pt idx="755">
                  <c:v>6.0054790000000002</c:v>
                </c:pt>
                <c:pt idx="756">
                  <c:v>6.0054790000000002</c:v>
                </c:pt>
                <c:pt idx="757">
                  <c:v>6.0054790000000002</c:v>
                </c:pt>
                <c:pt idx="758">
                  <c:v>6.0054790000000002</c:v>
                </c:pt>
                <c:pt idx="759">
                  <c:v>6.0054790000000002</c:v>
                </c:pt>
                <c:pt idx="760">
                  <c:v>6.0054790000000002</c:v>
                </c:pt>
                <c:pt idx="761">
                  <c:v>6.0054790000000002</c:v>
                </c:pt>
                <c:pt idx="762">
                  <c:v>6.0054790000000002</c:v>
                </c:pt>
                <c:pt idx="763">
                  <c:v>6.0054790000000002</c:v>
                </c:pt>
                <c:pt idx="764">
                  <c:v>6.0054790000000002</c:v>
                </c:pt>
                <c:pt idx="765">
                  <c:v>6.0054790000000002</c:v>
                </c:pt>
                <c:pt idx="766">
                  <c:v>6.0054790000000002</c:v>
                </c:pt>
                <c:pt idx="767">
                  <c:v>6.0054790000000002</c:v>
                </c:pt>
                <c:pt idx="768">
                  <c:v>6.0054790000000002</c:v>
                </c:pt>
                <c:pt idx="769">
                  <c:v>6.0054790000000002</c:v>
                </c:pt>
                <c:pt idx="770">
                  <c:v>6.0054790000000002</c:v>
                </c:pt>
                <c:pt idx="771">
                  <c:v>6.0054790000000002</c:v>
                </c:pt>
                <c:pt idx="772">
                  <c:v>6.0054790000000002</c:v>
                </c:pt>
                <c:pt idx="773">
                  <c:v>6.0054790000000002</c:v>
                </c:pt>
                <c:pt idx="774">
                  <c:v>6.0054790000000002</c:v>
                </c:pt>
                <c:pt idx="775">
                  <c:v>6.0054790000000002</c:v>
                </c:pt>
                <c:pt idx="776">
                  <c:v>6.0054790000000002</c:v>
                </c:pt>
                <c:pt idx="777">
                  <c:v>6.0054790000000002</c:v>
                </c:pt>
                <c:pt idx="778">
                  <c:v>6.0054790000000002</c:v>
                </c:pt>
                <c:pt idx="779">
                  <c:v>6.0054790000000002</c:v>
                </c:pt>
                <c:pt idx="780">
                  <c:v>6.0054790000000002</c:v>
                </c:pt>
                <c:pt idx="781">
                  <c:v>6.0054790000000002</c:v>
                </c:pt>
                <c:pt idx="782">
                  <c:v>6.0054790000000002</c:v>
                </c:pt>
                <c:pt idx="783">
                  <c:v>6.0054790000000002</c:v>
                </c:pt>
                <c:pt idx="784">
                  <c:v>6.0054790000000002</c:v>
                </c:pt>
                <c:pt idx="785">
                  <c:v>6.0054790000000002</c:v>
                </c:pt>
                <c:pt idx="786">
                  <c:v>6.0054790000000002</c:v>
                </c:pt>
                <c:pt idx="787">
                  <c:v>6.0054790000000002</c:v>
                </c:pt>
                <c:pt idx="788">
                  <c:v>6.0054790000000002</c:v>
                </c:pt>
              </c:numCache>
            </c:numRef>
          </c:xVal>
          <c:yVal>
            <c:numRef>
              <c:f>NDVI!$L$2:$L$790</c:f>
              <c:numCache>
                <c:formatCode>General</c:formatCode>
                <c:ptCount val="789"/>
                <c:pt idx="0">
                  <c:v>0.40660000000000002</c:v>
                </c:pt>
                <c:pt idx="1">
                  <c:v>0.38250000000000001</c:v>
                </c:pt>
                <c:pt idx="2">
                  <c:v>0.38269999999999998</c:v>
                </c:pt>
                <c:pt idx="3">
                  <c:v>0.38269999999999998</c:v>
                </c:pt>
                <c:pt idx="4">
                  <c:v>0.40289999999999998</c:v>
                </c:pt>
                <c:pt idx="5">
                  <c:v>0.41899999999999998</c:v>
                </c:pt>
                <c:pt idx="6">
                  <c:v>0.41899999999999998</c:v>
                </c:pt>
                <c:pt idx="7">
                  <c:v>0.40949999999999998</c:v>
                </c:pt>
                <c:pt idx="8">
                  <c:v>0.41070000000000001</c:v>
                </c:pt>
                <c:pt idx="9">
                  <c:v>0.41070000000000001</c:v>
                </c:pt>
                <c:pt idx="10">
                  <c:v>0.42480000000000001</c:v>
                </c:pt>
                <c:pt idx="11">
                  <c:v>0.44919999999999999</c:v>
                </c:pt>
                <c:pt idx="12">
                  <c:v>0.44409999999999999</c:v>
                </c:pt>
                <c:pt idx="13">
                  <c:v>0.43159999999999998</c:v>
                </c:pt>
                <c:pt idx="14">
                  <c:v>0.42549999999999999</c:v>
                </c:pt>
                <c:pt idx="15">
                  <c:v>0.42820000000000003</c:v>
                </c:pt>
                <c:pt idx="16">
                  <c:v>0.41370000000000001</c:v>
                </c:pt>
                <c:pt idx="17">
                  <c:v>0.41560000000000002</c:v>
                </c:pt>
                <c:pt idx="18">
                  <c:v>0.43409999999999999</c:v>
                </c:pt>
                <c:pt idx="19">
                  <c:v>0.43409999999999999</c:v>
                </c:pt>
                <c:pt idx="20">
                  <c:v>0.43690000000000001</c:v>
                </c:pt>
                <c:pt idx="21">
                  <c:v>0.40189999999999998</c:v>
                </c:pt>
                <c:pt idx="22">
                  <c:v>0.40339999999999998</c:v>
                </c:pt>
                <c:pt idx="23">
                  <c:v>0.42759999999999998</c:v>
                </c:pt>
                <c:pt idx="24">
                  <c:v>0.44280000000000003</c:v>
                </c:pt>
                <c:pt idx="25">
                  <c:v>0.45379999999999998</c:v>
                </c:pt>
                <c:pt idx="26">
                  <c:v>0.46479999999999999</c:v>
                </c:pt>
                <c:pt idx="27">
                  <c:v>0.46479999999999999</c:v>
                </c:pt>
                <c:pt idx="28">
                  <c:v>0.47599999999999998</c:v>
                </c:pt>
                <c:pt idx="29">
                  <c:v>0.47989999999999999</c:v>
                </c:pt>
                <c:pt idx="30">
                  <c:v>0.47989999999999999</c:v>
                </c:pt>
                <c:pt idx="31">
                  <c:v>0.47160000000000002</c:v>
                </c:pt>
                <c:pt idx="32">
                  <c:v>0.46210000000000001</c:v>
                </c:pt>
                <c:pt idx="33">
                  <c:v>0.4985</c:v>
                </c:pt>
                <c:pt idx="34">
                  <c:v>0.49980000000000002</c:v>
                </c:pt>
                <c:pt idx="35">
                  <c:v>0.49980000000000002</c:v>
                </c:pt>
                <c:pt idx="36">
                  <c:v>0.48820000000000002</c:v>
                </c:pt>
                <c:pt idx="37">
                  <c:v>0.4768</c:v>
                </c:pt>
                <c:pt idx="38">
                  <c:v>0.49980000000000002</c:v>
                </c:pt>
                <c:pt idx="39">
                  <c:v>0.49980000000000002</c:v>
                </c:pt>
                <c:pt idx="40">
                  <c:v>0.52300000000000002</c:v>
                </c:pt>
                <c:pt idx="41">
                  <c:v>0.61419999999999997</c:v>
                </c:pt>
                <c:pt idx="42">
                  <c:v>0.65369999999999995</c:v>
                </c:pt>
                <c:pt idx="43">
                  <c:v>0.77</c:v>
                </c:pt>
                <c:pt idx="44">
                  <c:v>0.79969999999999997</c:v>
                </c:pt>
                <c:pt idx="45">
                  <c:v>0.79969999999999997</c:v>
                </c:pt>
                <c:pt idx="46">
                  <c:v>0.80220000000000002</c:v>
                </c:pt>
                <c:pt idx="47">
                  <c:v>0.80300000000000005</c:v>
                </c:pt>
                <c:pt idx="48">
                  <c:v>0.80369999999999997</c:v>
                </c:pt>
                <c:pt idx="49">
                  <c:v>0.79749999999999999</c:v>
                </c:pt>
                <c:pt idx="50">
                  <c:v>0.79810000000000003</c:v>
                </c:pt>
                <c:pt idx="51">
                  <c:v>0.79890000000000005</c:v>
                </c:pt>
                <c:pt idx="52">
                  <c:v>0.79890000000000005</c:v>
                </c:pt>
                <c:pt idx="53">
                  <c:v>0.79510000000000003</c:v>
                </c:pt>
                <c:pt idx="54">
                  <c:v>0.79459999999999997</c:v>
                </c:pt>
                <c:pt idx="55">
                  <c:v>0.80449999999999999</c:v>
                </c:pt>
                <c:pt idx="56">
                  <c:v>0.80449999999999999</c:v>
                </c:pt>
                <c:pt idx="57">
                  <c:v>0.78</c:v>
                </c:pt>
                <c:pt idx="58">
                  <c:v>0.76270000000000004</c:v>
                </c:pt>
                <c:pt idx="59">
                  <c:v>0.78500000000000003</c:v>
                </c:pt>
                <c:pt idx="60">
                  <c:v>0.78500000000000003</c:v>
                </c:pt>
                <c:pt idx="61">
                  <c:v>0.79190000000000005</c:v>
                </c:pt>
                <c:pt idx="62">
                  <c:v>0.7944</c:v>
                </c:pt>
                <c:pt idx="63">
                  <c:v>0.77690000000000003</c:v>
                </c:pt>
                <c:pt idx="64">
                  <c:v>0.77569999999999995</c:v>
                </c:pt>
                <c:pt idx="65">
                  <c:v>0.76900000000000002</c:v>
                </c:pt>
                <c:pt idx="66">
                  <c:v>0.76790000000000003</c:v>
                </c:pt>
                <c:pt idx="67">
                  <c:v>0.71789999999999998</c:v>
                </c:pt>
                <c:pt idx="68">
                  <c:v>0.69440000000000002</c:v>
                </c:pt>
                <c:pt idx="69">
                  <c:v>0.69440000000000002</c:v>
                </c:pt>
                <c:pt idx="70">
                  <c:v>0.70079999999999998</c:v>
                </c:pt>
                <c:pt idx="71">
                  <c:v>0.6825</c:v>
                </c:pt>
                <c:pt idx="72">
                  <c:v>0.67559999999999998</c:v>
                </c:pt>
                <c:pt idx="73">
                  <c:v>0.66639999999999999</c:v>
                </c:pt>
                <c:pt idx="74">
                  <c:v>0.624</c:v>
                </c:pt>
                <c:pt idx="75">
                  <c:v>0.60740000000000005</c:v>
                </c:pt>
                <c:pt idx="76">
                  <c:v>0.59599999999999997</c:v>
                </c:pt>
                <c:pt idx="77">
                  <c:v>0.56820000000000004</c:v>
                </c:pt>
                <c:pt idx="78">
                  <c:v>0.55000000000000004</c:v>
                </c:pt>
                <c:pt idx="79">
                  <c:v>0.54720000000000002</c:v>
                </c:pt>
                <c:pt idx="80">
                  <c:v>0.52880000000000005</c:v>
                </c:pt>
                <c:pt idx="81">
                  <c:v>0.5081</c:v>
                </c:pt>
                <c:pt idx="82">
                  <c:v>0.50980000000000003</c:v>
                </c:pt>
                <c:pt idx="83">
                  <c:v>0.49120000000000003</c:v>
                </c:pt>
                <c:pt idx="84">
                  <c:v>0.49440000000000001</c:v>
                </c:pt>
                <c:pt idx="85">
                  <c:v>0.48180000000000001</c:v>
                </c:pt>
                <c:pt idx="86">
                  <c:v>0.43509999999999999</c:v>
                </c:pt>
                <c:pt idx="87">
                  <c:v>0.4345</c:v>
                </c:pt>
                <c:pt idx="88">
                  <c:v>0.40279999999999999</c:v>
                </c:pt>
                <c:pt idx="89">
                  <c:v>0.42059999999999997</c:v>
                </c:pt>
                <c:pt idx="90">
                  <c:v>0.42059999999999997</c:v>
                </c:pt>
                <c:pt idx="91">
                  <c:v>0.42059999999999997</c:v>
                </c:pt>
                <c:pt idx="92">
                  <c:v>0.4289</c:v>
                </c:pt>
                <c:pt idx="93">
                  <c:v>0.442</c:v>
                </c:pt>
                <c:pt idx="94">
                  <c:v>0.44319999999999998</c:v>
                </c:pt>
                <c:pt idx="95">
                  <c:v>0.44319999999999998</c:v>
                </c:pt>
                <c:pt idx="96">
                  <c:v>0.43859999999999999</c:v>
                </c:pt>
                <c:pt idx="97">
                  <c:v>0.43859999999999999</c:v>
                </c:pt>
                <c:pt idx="98">
                  <c:v>0.42670000000000002</c:v>
                </c:pt>
                <c:pt idx="99">
                  <c:v>0.40570000000000001</c:v>
                </c:pt>
                <c:pt idx="100">
                  <c:v>0.42549999999999999</c:v>
                </c:pt>
                <c:pt idx="101">
                  <c:v>0.42559999999999998</c:v>
                </c:pt>
                <c:pt idx="102">
                  <c:v>0.41360000000000002</c:v>
                </c:pt>
                <c:pt idx="103">
                  <c:v>0.41049999999999998</c:v>
                </c:pt>
                <c:pt idx="104">
                  <c:v>0.4229</c:v>
                </c:pt>
                <c:pt idx="105">
                  <c:v>0.40500000000000003</c:v>
                </c:pt>
                <c:pt idx="106">
                  <c:v>0.40500000000000003</c:v>
                </c:pt>
                <c:pt idx="107">
                  <c:v>0.41389999999999999</c:v>
                </c:pt>
                <c:pt idx="108">
                  <c:v>0.41820000000000002</c:v>
                </c:pt>
                <c:pt idx="109">
                  <c:v>0.41820000000000002</c:v>
                </c:pt>
                <c:pt idx="110">
                  <c:v>0.42359999999999998</c:v>
                </c:pt>
                <c:pt idx="111">
                  <c:v>0.3997</c:v>
                </c:pt>
                <c:pt idx="112">
                  <c:v>0.4224</c:v>
                </c:pt>
                <c:pt idx="113">
                  <c:v>0.42</c:v>
                </c:pt>
                <c:pt idx="114">
                  <c:v>0.47760000000000002</c:v>
                </c:pt>
                <c:pt idx="115">
                  <c:v>0.48130000000000001</c:v>
                </c:pt>
                <c:pt idx="116">
                  <c:v>0.48670000000000002</c:v>
                </c:pt>
                <c:pt idx="117">
                  <c:v>0.48670000000000002</c:v>
                </c:pt>
                <c:pt idx="118">
                  <c:v>0.49419999999999997</c:v>
                </c:pt>
                <c:pt idx="119">
                  <c:v>0.51539999999999997</c:v>
                </c:pt>
                <c:pt idx="120">
                  <c:v>0.52810000000000001</c:v>
                </c:pt>
                <c:pt idx="121">
                  <c:v>0.52810000000000001</c:v>
                </c:pt>
                <c:pt idx="122">
                  <c:v>0.55530000000000002</c:v>
                </c:pt>
                <c:pt idx="123">
                  <c:v>0.56210000000000004</c:v>
                </c:pt>
                <c:pt idx="124">
                  <c:v>0.69010000000000005</c:v>
                </c:pt>
                <c:pt idx="125">
                  <c:v>0.72640000000000005</c:v>
                </c:pt>
                <c:pt idx="126">
                  <c:v>0.74150000000000005</c:v>
                </c:pt>
                <c:pt idx="127">
                  <c:v>0.75209999999999999</c:v>
                </c:pt>
                <c:pt idx="128">
                  <c:v>0.75849999999999995</c:v>
                </c:pt>
                <c:pt idx="129">
                  <c:v>0.76149999999999995</c:v>
                </c:pt>
                <c:pt idx="130">
                  <c:v>0.78990000000000005</c:v>
                </c:pt>
                <c:pt idx="131">
                  <c:v>0.79410000000000003</c:v>
                </c:pt>
                <c:pt idx="132">
                  <c:v>0.80289999999999995</c:v>
                </c:pt>
                <c:pt idx="133">
                  <c:v>0.79079999999999995</c:v>
                </c:pt>
                <c:pt idx="134">
                  <c:v>0.79079999999999995</c:v>
                </c:pt>
                <c:pt idx="135">
                  <c:v>0.79320000000000002</c:v>
                </c:pt>
                <c:pt idx="136">
                  <c:v>0.79320000000000002</c:v>
                </c:pt>
                <c:pt idx="137">
                  <c:v>0.79349999999999998</c:v>
                </c:pt>
                <c:pt idx="138">
                  <c:v>0.79269999999999996</c:v>
                </c:pt>
                <c:pt idx="139">
                  <c:v>0.79110000000000003</c:v>
                </c:pt>
                <c:pt idx="140">
                  <c:v>0.7913</c:v>
                </c:pt>
                <c:pt idx="141">
                  <c:v>0.7903</c:v>
                </c:pt>
                <c:pt idx="142">
                  <c:v>0.75919999999999999</c:v>
                </c:pt>
                <c:pt idx="143">
                  <c:v>0.75290000000000001</c:v>
                </c:pt>
                <c:pt idx="144">
                  <c:v>0.76549999999999996</c:v>
                </c:pt>
                <c:pt idx="145">
                  <c:v>0.78290000000000004</c:v>
                </c:pt>
                <c:pt idx="146">
                  <c:v>0.78590000000000004</c:v>
                </c:pt>
                <c:pt idx="147">
                  <c:v>0.77849999999999997</c:v>
                </c:pt>
                <c:pt idx="148">
                  <c:v>0.75480000000000003</c:v>
                </c:pt>
                <c:pt idx="149">
                  <c:v>0.75480000000000003</c:v>
                </c:pt>
                <c:pt idx="150">
                  <c:v>0.75439999999999996</c:v>
                </c:pt>
                <c:pt idx="151">
                  <c:v>0.75619999999999998</c:v>
                </c:pt>
                <c:pt idx="152">
                  <c:v>0.75239999999999996</c:v>
                </c:pt>
                <c:pt idx="153">
                  <c:v>0.74629999999999996</c:v>
                </c:pt>
                <c:pt idx="154">
                  <c:v>0.74629999999999996</c:v>
                </c:pt>
                <c:pt idx="155">
                  <c:v>0.74570000000000003</c:v>
                </c:pt>
                <c:pt idx="156">
                  <c:v>0.73460000000000003</c:v>
                </c:pt>
                <c:pt idx="157">
                  <c:v>0.73629999999999995</c:v>
                </c:pt>
                <c:pt idx="158">
                  <c:v>0.73640000000000005</c:v>
                </c:pt>
                <c:pt idx="159">
                  <c:v>0.73440000000000005</c:v>
                </c:pt>
                <c:pt idx="160">
                  <c:v>0.71360000000000001</c:v>
                </c:pt>
                <c:pt idx="161">
                  <c:v>0.7117</c:v>
                </c:pt>
                <c:pt idx="162">
                  <c:v>0.71160000000000001</c:v>
                </c:pt>
                <c:pt idx="163">
                  <c:v>0.71330000000000005</c:v>
                </c:pt>
                <c:pt idx="164">
                  <c:v>0.71330000000000005</c:v>
                </c:pt>
                <c:pt idx="165">
                  <c:v>0.68020000000000003</c:v>
                </c:pt>
                <c:pt idx="166">
                  <c:v>0.67949999999999999</c:v>
                </c:pt>
                <c:pt idx="167">
                  <c:v>0.65100000000000002</c:v>
                </c:pt>
                <c:pt idx="168">
                  <c:v>0.62470000000000003</c:v>
                </c:pt>
                <c:pt idx="169">
                  <c:v>0.63370000000000004</c:v>
                </c:pt>
                <c:pt idx="170">
                  <c:v>0.58160000000000001</c:v>
                </c:pt>
                <c:pt idx="171">
                  <c:v>0.55659999999999998</c:v>
                </c:pt>
                <c:pt idx="172">
                  <c:v>0.51870000000000005</c:v>
                </c:pt>
                <c:pt idx="173">
                  <c:v>0.503</c:v>
                </c:pt>
                <c:pt idx="174">
                  <c:v>0.48909999999999998</c:v>
                </c:pt>
                <c:pt idx="175">
                  <c:v>0.4884</c:v>
                </c:pt>
                <c:pt idx="176">
                  <c:v>0.48730000000000001</c:v>
                </c:pt>
                <c:pt idx="177">
                  <c:v>0.48930000000000001</c:v>
                </c:pt>
                <c:pt idx="178">
                  <c:v>0.49159999999999998</c:v>
                </c:pt>
                <c:pt idx="179">
                  <c:v>0.49159999999999998</c:v>
                </c:pt>
                <c:pt idx="180">
                  <c:v>0.48709999999999998</c:v>
                </c:pt>
                <c:pt idx="181">
                  <c:v>0.47149999999999997</c:v>
                </c:pt>
                <c:pt idx="182">
                  <c:v>0.46100000000000002</c:v>
                </c:pt>
                <c:pt idx="183">
                  <c:v>0.4551</c:v>
                </c:pt>
                <c:pt idx="184">
                  <c:v>0.50849999999999995</c:v>
                </c:pt>
                <c:pt idx="185">
                  <c:v>0.4778</c:v>
                </c:pt>
                <c:pt idx="186">
                  <c:v>0.46029999999999999</c:v>
                </c:pt>
                <c:pt idx="187">
                  <c:v>0.45979999999999999</c:v>
                </c:pt>
                <c:pt idx="188">
                  <c:v>0.46489999999999998</c:v>
                </c:pt>
                <c:pt idx="189">
                  <c:v>0.46489999999999998</c:v>
                </c:pt>
                <c:pt idx="190">
                  <c:v>0.4551</c:v>
                </c:pt>
                <c:pt idx="191">
                  <c:v>0.44180000000000003</c:v>
                </c:pt>
                <c:pt idx="192">
                  <c:v>0.43969999999999998</c:v>
                </c:pt>
                <c:pt idx="193">
                  <c:v>0.44619999999999999</c:v>
                </c:pt>
                <c:pt idx="194">
                  <c:v>0.4476</c:v>
                </c:pt>
                <c:pt idx="195">
                  <c:v>0.44440000000000002</c:v>
                </c:pt>
                <c:pt idx="196">
                  <c:v>0.44840000000000002</c:v>
                </c:pt>
                <c:pt idx="197">
                  <c:v>0.43769999999999998</c:v>
                </c:pt>
                <c:pt idx="198">
                  <c:v>0.43690000000000001</c:v>
                </c:pt>
                <c:pt idx="199">
                  <c:v>0.4375</c:v>
                </c:pt>
                <c:pt idx="200">
                  <c:v>0.4325</c:v>
                </c:pt>
                <c:pt idx="201">
                  <c:v>0.43409999999999999</c:v>
                </c:pt>
                <c:pt idx="202">
                  <c:v>0.4355</c:v>
                </c:pt>
                <c:pt idx="203">
                  <c:v>0.4239</c:v>
                </c:pt>
                <c:pt idx="204">
                  <c:v>0.4239</c:v>
                </c:pt>
                <c:pt idx="205">
                  <c:v>0.42720000000000002</c:v>
                </c:pt>
                <c:pt idx="206">
                  <c:v>0.4486</c:v>
                </c:pt>
                <c:pt idx="207">
                  <c:v>0.43809999999999999</c:v>
                </c:pt>
                <c:pt idx="208">
                  <c:v>0.43530000000000002</c:v>
                </c:pt>
                <c:pt idx="209">
                  <c:v>0.41549999999999998</c:v>
                </c:pt>
                <c:pt idx="210">
                  <c:v>0.40150000000000002</c:v>
                </c:pt>
                <c:pt idx="211">
                  <c:v>0.41839999999999999</c:v>
                </c:pt>
                <c:pt idx="212">
                  <c:v>0.41959999999999997</c:v>
                </c:pt>
                <c:pt idx="213">
                  <c:v>0.41959999999999997</c:v>
                </c:pt>
                <c:pt idx="214">
                  <c:v>0.42080000000000001</c:v>
                </c:pt>
                <c:pt idx="215">
                  <c:v>0.42209999999999998</c:v>
                </c:pt>
                <c:pt idx="216">
                  <c:v>0.42209999999999998</c:v>
                </c:pt>
                <c:pt idx="217">
                  <c:v>0.4163</c:v>
                </c:pt>
                <c:pt idx="218">
                  <c:v>0.36880000000000002</c:v>
                </c:pt>
                <c:pt idx="219">
                  <c:v>0.35020000000000001</c:v>
                </c:pt>
                <c:pt idx="220">
                  <c:v>0.38390000000000002</c:v>
                </c:pt>
                <c:pt idx="221">
                  <c:v>0.38529999999999998</c:v>
                </c:pt>
                <c:pt idx="222">
                  <c:v>0.40510000000000002</c:v>
                </c:pt>
                <c:pt idx="223">
                  <c:v>0.70850000000000002</c:v>
                </c:pt>
                <c:pt idx="224">
                  <c:v>0.71199999999999997</c:v>
                </c:pt>
                <c:pt idx="225">
                  <c:v>0.72960000000000003</c:v>
                </c:pt>
                <c:pt idx="226">
                  <c:v>0.74239999999999995</c:v>
                </c:pt>
                <c:pt idx="227">
                  <c:v>0.75609999999999999</c:v>
                </c:pt>
                <c:pt idx="228">
                  <c:v>0.77880000000000005</c:v>
                </c:pt>
                <c:pt idx="229">
                  <c:v>0.77900000000000003</c:v>
                </c:pt>
                <c:pt idx="230">
                  <c:v>0.78369999999999995</c:v>
                </c:pt>
                <c:pt idx="231">
                  <c:v>0.77680000000000005</c:v>
                </c:pt>
                <c:pt idx="232">
                  <c:v>0.77580000000000005</c:v>
                </c:pt>
                <c:pt idx="233">
                  <c:v>0.79830000000000001</c:v>
                </c:pt>
                <c:pt idx="234">
                  <c:v>0.80989999999999995</c:v>
                </c:pt>
                <c:pt idx="235">
                  <c:v>0.80879999999999996</c:v>
                </c:pt>
                <c:pt idx="236">
                  <c:v>0.80940000000000001</c:v>
                </c:pt>
                <c:pt idx="237">
                  <c:v>0.80289999999999995</c:v>
                </c:pt>
                <c:pt idx="238">
                  <c:v>0.79600000000000004</c:v>
                </c:pt>
                <c:pt idx="239">
                  <c:v>0.79259999999999997</c:v>
                </c:pt>
                <c:pt idx="240">
                  <c:v>0.79410000000000003</c:v>
                </c:pt>
                <c:pt idx="241">
                  <c:v>0.79249999999999998</c:v>
                </c:pt>
                <c:pt idx="242">
                  <c:v>0.7883</c:v>
                </c:pt>
                <c:pt idx="243">
                  <c:v>0.79730000000000001</c:v>
                </c:pt>
                <c:pt idx="244">
                  <c:v>0.79730000000000001</c:v>
                </c:pt>
                <c:pt idx="245">
                  <c:v>0.78590000000000004</c:v>
                </c:pt>
                <c:pt idx="246">
                  <c:v>0.75280000000000002</c:v>
                </c:pt>
                <c:pt idx="247">
                  <c:v>0.75470000000000004</c:v>
                </c:pt>
                <c:pt idx="248">
                  <c:v>0.75880000000000003</c:v>
                </c:pt>
                <c:pt idx="249">
                  <c:v>0.75880000000000003</c:v>
                </c:pt>
                <c:pt idx="250">
                  <c:v>0.73170000000000002</c:v>
                </c:pt>
                <c:pt idx="251">
                  <c:v>0.72870000000000001</c:v>
                </c:pt>
                <c:pt idx="252">
                  <c:v>0.72870000000000001</c:v>
                </c:pt>
                <c:pt idx="253">
                  <c:v>0.71760000000000002</c:v>
                </c:pt>
                <c:pt idx="254">
                  <c:v>0.69450000000000001</c:v>
                </c:pt>
                <c:pt idx="255">
                  <c:v>0.64100000000000001</c:v>
                </c:pt>
                <c:pt idx="256">
                  <c:v>0.62150000000000005</c:v>
                </c:pt>
                <c:pt idx="257">
                  <c:v>0.58860000000000001</c:v>
                </c:pt>
                <c:pt idx="258">
                  <c:v>0.61770000000000003</c:v>
                </c:pt>
                <c:pt idx="259">
                  <c:v>0.59950000000000003</c:v>
                </c:pt>
                <c:pt idx="260">
                  <c:v>0.59630000000000005</c:v>
                </c:pt>
                <c:pt idx="261">
                  <c:v>0.59630000000000005</c:v>
                </c:pt>
                <c:pt idx="262">
                  <c:v>0.57489999999999997</c:v>
                </c:pt>
                <c:pt idx="263">
                  <c:v>0.53680000000000005</c:v>
                </c:pt>
                <c:pt idx="264">
                  <c:v>0.50960000000000005</c:v>
                </c:pt>
                <c:pt idx="265">
                  <c:v>0.52749999999999997</c:v>
                </c:pt>
                <c:pt idx="266">
                  <c:v>0.51129999999999998</c:v>
                </c:pt>
                <c:pt idx="267">
                  <c:v>0.52449999999999997</c:v>
                </c:pt>
                <c:pt idx="268">
                  <c:v>0.52449999999999997</c:v>
                </c:pt>
                <c:pt idx="269">
                  <c:v>0.51729999999999998</c:v>
                </c:pt>
                <c:pt idx="270">
                  <c:v>0.51739999999999997</c:v>
                </c:pt>
                <c:pt idx="271">
                  <c:v>0.50690000000000002</c:v>
                </c:pt>
                <c:pt idx="272">
                  <c:v>0.50409999999999999</c:v>
                </c:pt>
                <c:pt idx="273">
                  <c:v>0.5141</c:v>
                </c:pt>
                <c:pt idx="274">
                  <c:v>0.5141</c:v>
                </c:pt>
                <c:pt idx="275">
                  <c:v>0.4955</c:v>
                </c:pt>
                <c:pt idx="276">
                  <c:v>0.49969999999999998</c:v>
                </c:pt>
                <c:pt idx="277">
                  <c:v>0.49540000000000001</c:v>
                </c:pt>
                <c:pt idx="278">
                  <c:v>0.49509999999999998</c:v>
                </c:pt>
                <c:pt idx="279">
                  <c:v>0.49430000000000002</c:v>
                </c:pt>
                <c:pt idx="280">
                  <c:v>0.50239999999999996</c:v>
                </c:pt>
                <c:pt idx="281">
                  <c:v>0.5071</c:v>
                </c:pt>
                <c:pt idx="282">
                  <c:v>0.50900000000000001</c:v>
                </c:pt>
                <c:pt idx="283">
                  <c:v>0.50900000000000001</c:v>
                </c:pt>
                <c:pt idx="284">
                  <c:v>0.50170000000000003</c:v>
                </c:pt>
                <c:pt idx="285">
                  <c:v>0.50170000000000003</c:v>
                </c:pt>
                <c:pt idx="286">
                  <c:v>0.49759999999999999</c:v>
                </c:pt>
                <c:pt idx="287">
                  <c:v>0.49840000000000001</c:v>
                </c:pt>
                <c:pt idx="288">
                  <c:v>0.49340000000000001</c:v>
                </c:pt>
                <c:pt idx="289">
                  <c:v>0.49490000000000001</c:v>
                </c:pt>
                <c:pt idx="290">
                  <c:v>0.47120000000000001</c:v>
                </c:pt>
                <c:pt idx="291">
                  <c:v>0.47599999999999998</c:v>
                </c:pt>
                <c:pt idx="292">
                  <c:v>0.48</c:v>
                </c:pt>
                <c:pt idx="293">
                  <c:v>0.42920000000000003</c:v>
                </c:pt>
                <c:pt idx="294">
                  <c:v>0.44059999999999999</c:v>
                </c:pt>
                <c:pt idx="295">
                  <c:v>0.45029999999999998</c:v>
                </c:pt>
                <c:pt idx="296">
                  <c:v>0.45029999999999998</c:v>
                </c:pt>
                <c:pt idx="297">
                  <c:v>0.36990000000000001</c:v>
                </c:pt>
                <c:pt idx="298">
                  <c:v>0.36990000000000001</c:v>
                </c:pt>
                <c:pt idx="299">
                  <c:v>0.38379999999999997</c:v>
                </c:pt>
                <c:pt idx="300">
                  <c:v>0.38379999999999997</c:v>
                </c:pt>
                <c:pt idx="301">
                  <c:v>0.39040000000000002</c:v>
                </c:pt>
                <c:pt idx="302">
                  <c:v>0.42670000000000002</c:v>
                </c:pt>
                <c:pt idx="303">
                  <c:v>0.37709999999999999</c:v>
                </c:pt>
                <c:pt idx="304">
                  <c:v>0.40739999999999998</c:v>
                </c:pt>
                <c:pt idx="305">
                  <c:v>0.40649999999999997</c:v>
                </c:pt>
                <c:pt idx="306">
                  <c:v>0.40649999999999997</c:v>
                </c:pt>
                <c:pt idx="307">
                  <c:v>0.40479999999999999</c:v>
                </c:pt>
                <c:pt idx="308">
                  <c:v>0.39879999999999999</c:v>
                </c:pt>
                <c:pt idx="309">
                  <c:v>0.40810000000000002</c:v>
                </c:pt>
                <c:pt idx="310">
                  <c:v>0.40860000000000002</c:v>
                </c:pt>
                <c:pt idx="311">
                  <c:v>0.40699999999999997</c:v>
                </c:pt>
                <c:pt idx="312">
                  <c:v>0.39889999999999998</c:v>
                </c:pt>
                <c:pt idx="313">
                  <c:v>0.39829999999999999</c:v>
                </c:pt>
                <c:pt idx="314">
                  <c:v>0.40550000000000003</c:v>
                </c:pt>
                <c:pt idx="315">
                  <c:v>0.42449999999999999</c:v>
                </c:pt>
                <c:pt idx="316">
                  <c:v>0.41670000000000001</c:v>
                </c:pt>
                <c:pt idx="317">
                  <c:v>0.42959999999999998</c:v>
                </c:pt>
                <c:pt idx="318">
                  <c:v>0.4612</c:v>
                </c:pt>
                <c:pt idx="319">
                  <c:v>0.47310000000000002</c:v>
                </c:pt>
                <c:pt idx="320">
                  <c:v>0.45879999999999999</c:v>
                </c:pt>
                <c:pt idx="321">
                  <c:v>0.46760000000000002</c:v>
                </c:pt>
                <c:pt idx="322">
                  <c:v>0.4642</c:v>
                </c:pt>
                <c:pt idx="323">
                  <c:v>0.46479999999999999</c:v>
                </c:pt>
                <c:pt idx="324">
                  <c:v>0.46279999999999999</c:v>
                </c:pt>
                <c:pt idx="325">
                  <c:v>0.48299999999999998</c:v>
                </c:pt>
                <c:pt idx="326">
                  <c:v>0.47910000000000003</c:v>
                </c:pt>
                <c:pt idx="327">
                  <c:v>0.4864</c:v>
                </c:pt>
                <c:pt idx="328">
                  <c:v>0.49349999999999999</c:v>
                </c:pt>
                <c:pt idx="329">
                  <c:v>0.52180000000000004</c:v>
                </c:pt>
                <c:pt idx="330">
                  <c:v>0.52180000000000004</c:v>
                </c:pt>
                <c:pt idx="331">
                  <c:v>0.5212</c:v>
                </c:pt>
                <c:pt idx="332">
                  <c:v>0.54590000000000005</c:v>
                </c:pt>
                <c:pt idx="333">
                  <c:v>0.57869999999999999</c:v>
                </c:pt>
                <c:pt idx="334">
                  <c:v>0.63329999999999997</c:v>
                </c:pt>
                <c:pt idx="335">
                  <c:v>0.62290000000000001</c:v>
                </c:pt>
                <c:pt idx="336">
                  <c:v>0.64419999999999999</c:v>
                </c:pt>
                <c:pt idx="337">
                  <c:v>0.65110000000000001</c:v>
                </c:pt>
                <c:pt idx="338">
                  <c:v>0.68600000000000005</c:v>
                </c:pt>
                <c:pt idx="339">
                  <c:v>0.69540000000000002</c:v>
                </c:pt>
                <c:pt idx="340">
                  <c:v>0.72270000000000001</c:v>
                </c:pt>
                <c:pt idx="341">
                  <c:v>0.77569999999999995</c:v>
                </c:pt>
                <c:pt idx="342">
                  <c:v>0.77569999999999995</c:v>
                </c:pt>
                <c:pt idx="343">
                  <c:v>0.78359999999999996</c:v>
                </c:pt>
                <c:pt idx="344">
                  <c:v>0.77569999999999995</c:v>
                </c:pt>
                <c:pt idx="345">
                  <c:v>0.77229999999999999</c:v>
                </c:pt>
                <c:pt idx="346">
                  <c:v>0.77259999999999995</c:v>
                </c:pt>
                <c:pt idx="347">
                  <c:v>0.79239999999999999</c:v>
                </c:pt>
                <c:pt idx="348">
                  <c:v>0.79300000000000004</c:v>
                </c:pt>
                <c:pt idx="349">
                  <c:v>0.78769999999999996</c:v>
                </c:pt>
                <c:pt idx="350">
                  <c:v>0.78769999999999996</c:v>
                </c:pt>
                <c:pt idx="351">
                  <c:v>0.77980000000000005</c:v>
                </c:pt>
                <c:pt idx="352">
                  <c:v>0.78590000000000004</c:v>
                </c:pt>
                <c:pt idx="353">
                  <c:v>0.78590000000000004</c:v>
                </c:pt>
                <c:pt idx="354">
                  <c:v>0.7772</c:v>
                </c:pt>
                <c:pt idx="355">
                  <c:v>0.77639999999999998</c:v>
                </c:pt>
                <c:pt idx="356">
                  <c:v>0.74729999999999996</c:v>
                </c:pt>
                <c:pt idx="357">
                  <c:v>0.7429</c:v>
                </c:pt>
                <c:pt idx="358">
                  <c:v>0.77590000000000003</c:v>
                </c:pt>
                <c:pt idx="359">
                  <c:v>0.75729999999999997</c:v>
                </c:pt>
                <c:pt idx="360">
                  <c:v>0.73670000000000002</c:v>
                </c:pt>
                <c:pt idx="361">
                  <c:v>0.71209999999999996</c:v>
                </c:pt>
                <c:pt idx="362">
                  <c:v>0.69879999999999998</c:v>
                </c:pt>
                <c:pt idx="363">
                  <c:v>0.68669999999999998</c:v>
                </c:pt>
                <c:pt idx="364">
                  <c:v>0.69079999999999997</c:v>
                </c:pt>
                <c:pt idx="365">
                  <c:v>0.69079999999999997</c:v>
                </c:pt>
                <c:pt idx="366">
                  <c:v>0.68569999999999998</c:v>
                </c:pt>
                <c:pt idx="367">
                  <c:v>0.67030000000000001</c:v>
                </c:pt>
                <c:pt idx="368">
                  <c:v>0.66810000000000003</c:v>
                </c:pt>
                <c:pt idx="369">
                  <c:v>0.62939999999999996</c:v>
                </c:pt>
                <c:pt idx="370">
                  <c:v>0.5837</c:v>
                </c:pt>
                <c:pt idx="371">
                  <c:v>0.56030000000000002</c:v>
                </c:pt>
                <c:pt idx="372">
                  <c:v>0.55179999999999996</c:v>
                </c:pt>
                <c:pt idx="373">
                  <c:v>0.54220000000000002</c:v>
                </c:pt>
                <c:pt idx="374">
                  <c:v>0.53349999999999997</c:v>
                </c:pt>
                <c:pt idx="375">
                  <c:v>0.52229999999999999</c:v>
                </c:pt>
                <c:pt idx="376">
                  <c:v>0.52539999999999998</c:v>
                </c:pt>
                <c:pt idx="377">
                  <c:v>0.52539999999999998</c:v>
                </c:pt>
                <c:pt idx="378">
                  <c:v>0.51139999999999997</c:v>
                </c:pt>
                <c:pt idx="379">
                  <c:v>0.495</c:v>
                </c:pt>
                <c:pt idx="380">
                  <c:v>0.49220000000000003</c:v>
                </c:pt>
                <c:pt idx="381">
                  <c:v>0.4914</c:v>
                </c:pt>
                <c:pt idx="382">
                  <c:v>0.46899999999999997</c:v>
                </c:pt>
                <c:pt idx="383">
                  <c:v>0.48720000000000002</c:v>
                </c:pt>
                <c:pt idx="384">
                  <c:v>0.48370000000000002</c:v>
                </c:pt>
                <c:pt idx="385">
                  <c:v>0.48370000000000002</c:v>
                </c:pt>
                <c:pt idx="386">
                  <c:v>0.48130000000000001</c:v>
                </c:pt>
                <c:pt idx="387">
                  <c:v>0.46650000000000003</c:v>
                </c:pt>
                <c:pt idx="388">
                  <c:v>0.46829999999999999</c:v>
                </c:pt>
                <c:pt idx="389">
                  <c:v>0.46500000000000002</c:v>
                </c:pt>
                <c:pt idx="390">
                  <c:v>0.46060000000000001</c:v>
                </c:pt>
                <c:pt idx="391">
                  <c:v>0.4632</c:v>
                </c:pt>
                <c:pt idx="392">
                  <c:v>0.46429999999999999</c:v>
                </c:pt>
                <c:pt idx="393">
                  <c:v>0.47399999999999998</c:v>
                </c:pt>
              </c:numCache>
            </c:numRef>
          </c:yVal>
          <c:smooth val="0"/>
          <c:extLst>
            <c:ext xmlns:c16="http://schemas.microsoft.com/office/drawing/2014/chart" uri="{C3380CC4-5D6E-409C-BE32-E72D297353CC}">
              <c16:uniqueId val="{00000002-9A8D-46F3-A82B-6AB9898B21FC}"/>
            </c:ext>
          </c:extLst>
        </c:ser>
        <c:dLbls>
          <c:showLegendKey val="0"/>
          <c:showVal val="0"/>
          <c:showCatName val="0"/>
          <c:showSerName val="0"/>
          <c:showPercent val="0"/>
          <c:showBubbleSize val="0"/>
        </c:dLbls>
        <c:axId val="473114984"/>
        <c:axId val="473111704"/>
      </c:scatterChart>
      <c:valAx>
        <c:axId val="473114984"/>
        <c:scaling>
          <c:orientation val="minMax"/>
          <c:max val="1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600" b="1" dirty="0"/>
                  <a:t>Years Since 2012</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73111704"/>
        <c:crosses val="autoZero"/>
        <c:crossBetween val="midCat"/>
      </c:valAx>
      <c:valAx>
        <c:axId val="473111704"/>
        <c:scaling>
          <c:orientation val="minMax"/>
          <c:min val="0.3000000000000000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a:t>NDVI</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73114984"/>
        <c:crosses val="autoZero"/>
        <c:crossBetween val="midCat"/>
      </c:valAx>
      <c:spPr>
        <a:noFill/>
        <a:ln>
          <a:noFill/>
        </a:ln>
        <a:effectLst/>
      </c:spPr>
    </c:plotArea>
    <c:legend>
      <c:legendPos val="b"/>
      <c:layout>
        <c:manualLayout>
          <c:xMode val="edge"/>
          <c:yMode val="edge"/>
          <c:x val="0.39900198071687737"/>
          <c:y val="6.0984757383414787E-2"/>
          <c:w val="0.51867178289652682"/>
          <c:h val="7.8125546806649182E-2"/>
        </c:manualLayout>
      </c:layout>
      <c:overlay val="1"/>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baseline="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Aqua</c:v>
          </c:tx>
          <c:spPr>
            <a:ln w="19050" cap="rnd">
              <a:noFill/>
              <a:round/>
            </a:ln>
            <a:effectLst/>
          </c:spPr>
          <c:marker>
            <c:symbol val="circle"/>
            <c:size val="6"/>
            <c:spPr>
              <a:solidFill>
                <a:schemeClr val="tx1"/>
              </a:solidFill>
              <a:ln w="9525">
                <a:noFill/>
              </a:ln>
              <a:effectLst/>
            </c:spPr>
          </c:marker>
          <c:xVal>
            <c:numRef>
              <c:f>AOD!$B$2:$B$2121</c:f>
              <c:numCache>
                <c:formatCode>General</c:formatCode>
                <c:ptCount val="2120"/>
                <c:pt idx="0">
                  <c:v>4.9299999999999997E-2</c:v>
                </c:pt>
                <c:pt idx="1">
                  <c:v>6.3E-2</c:v>
                </c:pt>
                <c:pt idx="2">
                  <c:v>7.6700000000000004E-2</c:v>
                </c:pt>
                <c:pt idx="3">
                  <c:v>7.9500000000000001E-2</c:v>
                </c:pt>
                <c:pt idx="4">
                  <c:v>8.2199999999999995E-2</c:v>
                </c:pt>
                <c:pt idx="5">
                  <c:v>0.1014</c:v>
                </c:pt>
                <c:pt idx="6">
                  <c:v>0.10680000000000001</c:v>
                </c:pt>
                <c:pt idx="7">
                  <c:v>0.189</c:v>
                </c:pt>
                <c:pt idx="8">
                  <c:v>0.1918</c:v>
                </c:pt>
                <c:pt idx="9">
                  <c:v>0.2356</c:v>
                </c:pt>
                <c:pt idx="10">
                  <c:v>0.26579999999999998</c:v>
                </c:pt>
                <c:pt idx="11">
                  <c:v>0.26850000000000002</c:v>
                </c:pt>
                <c:pt idx="12">
                  <c:v>0.2712</c:v>
                </c:pt>
                <c:pt idx="13">
                  <c:v>0.27950000000000003</c:v>
                </c:pt>
                <c:pt idx="14">
                  <c:v>0.28220000000000001</c:v>
                </c:pt>
                <c:pt idx="15">
                  <c:v>0.28770000000000001</c:v>
                </c:pt>
                <c:pt idx="16">
                  <c:v>0.32329999999999998</c:v>
                </c:pt>
                <c:pt idx="17">
                  <c:v>0.32600000000000001</c:v>
                </c:pt>
                <c:pt idx="18">
                  <c:v>0.3589</c:v>
                </c:pt>
                <c:pt idx="19">
                  <c:v>0.3836</c:v>
                </c:pt>
                <c:pt idx="20">
                  <c:v>0.4027</c:v>
                </c:pt>
                <c:pt idx="21">
                  <c:v>0.4849</c:v>
                </c:pt>
                <c:pt idx="22">
                  <c:v>0.48770000000000002</c:v>
                </c:pt>
                <c:pt idx="23">
                  <c:v>0.4904</c:v>
                </c:pt>
                <c:pt idx="24">
                  <c:v>0.49590000000000001</c:v>
                </c:pt>
                <c:pt idx="25">
                  <c:v>0.51780000000000004</c:v>
                </c:pt>
                <c:pt idx="26">
                  <c:v>0.52329999999999999</c:v>
                </c:pt>
                <c:pt idx="27">
                  <c:v>0.5726</c:v>
                </c:pt>
                <c:pt idx="28">
                  <c:v>0.58360000000000001</c:v>
                </c:pt>
                <c:pt idx="29">
                  <c:v>0.62470000000000003</c:v>
                </c:pt>
                <c:pt idx="30">
                  <c:v>0.71779999999999999</c:v>
                </c:pt>
                <c:pt idx="31">
                  <c:v>0.7288</c:v>
                </c:pt>
                <c:pt idx="32">
                  <c:v>0.73150000000000004</c:v>
                </c:pt>
                <c:pt idx="33">
                  <c:v>0.73150000000000004</c:v>
                </c:pt>
                <c:pt idx="34">
                  <c:v>0.73699999999999999</c:v>
                </c:pt>
                <c:pt idx="35">
                  <c:v>0.76160000000000005</c:v>
                </c:pt>
                <c:pt idx="36">
                  <c:v>0.77810000000000001</c:v>
                </c:pt>
                <c:pt idx="37">
                  <c:v>0.78359999999999996</c:v>
                </c:pt>
                <c:pt idx="38">
                  <c:v>0.79179999999999995</c:v>
                </c:pt>
                <c:pt idx="39">
                  <c:v>0.79449999999999998</c:v>
                </c:pt>
                <c:pt idx="40">
                  <c:v>0.8</c:v>
                </c:pt>
                <c:pt idx="41">
                  <c:v>0.80549999999999999</c:v>
                </c:pt>
                <c:pt idx="42">
                  <c:v>0.80820000000000003</c:v>
                </c:pt>
                <c:pt idx="43">
                  <c:v>0.81369999999999998</c:v>
                </c:pt>
                <c:pt idx="44">
                  <c:v>0.81640000000000001</c:v>
                </c:pt>
                <c:pt idx="45">
                  <c:v>0.84660000000000002</c:v>
                </c:pt>
                <c:pt idx="46">
                  <c:v>0.8548</c:v>
                </c:pt>
                <c:pt idx="47">
                  <c:v>0.85750000000000004</c:v>
                </c:pt>
                <c:pt idx="48">
                  <c:v>0.86029999999999995</c:v>
                </c:pt>
                <c:pt idx="49">
                  <c:v>0.86850000000000005</c:v>
                </c:pt>
                <c:pt idx="50">
                  <c:v>0.87949999999999995</c:v>
                </c:pt>
                <c:pt idx="51">
                  <c:v>0.89039999999999997</c:v>
                </c:pt>
                <c:pt idx="52">
                  <c:v>0.89859999999999995</c:v>
                </c:pt>
                <c:pt idx="53">
                  <c:v>0.90139999999999998</c:v>
                </c:pt>
                <c:pt idx="54">
                  <c:v>0.90959999999999996</c:v>
                </c:pt>
                <c:pt idx="55">
                  <c:v>0.9123</c:v>
                </c:pt>
                <c:pt idx="56">
                  <c:v>0.91779999999999995</c:v>
                </c:pt>
                <c:pt idx="57">
                  <c:v>0.92049999999999998</c:v>
                </c:pt>
                <c:pt idx="58">
                  <c:v>0.95069999999999999</c:v>
                </c:pt>
                <c:pt idx="59">
                  <c:v>0.95069999999999999</c:v>
                </c:pt>
                <c:pt idx="60">
                  <c:v>0.95340000000000003</c:v>
                </c:pt>
                <c:pt idx="61">
                  <c:v>1.0109999999999999</c:v>
                </c:pt>
                <c:pt idx="62">
                  <c:v>1.0192000000000001</c:v>
                </c:pt>
                <c:pt idx="63">
                  <c:v>1.0767</c:v>
                </c:pt>
                <c:pt idx="64">
                  <c:v>1.0794999999999999</c:v>
                </c:pt>
                <c:pt idx="65">
                  <c:v>1.1233</c:v>
                </c:pt>
                <c:pt idx="66">
                  <c:v>1.1425000000000001</c:v>
                </c:pt>
                <c:pt idx="67">
                  <c:v>1.1507000000000001</c:v>
                </c:pt>
                <c:pt idx="68">
                  <c:v>1.2137</c:v>
                </c:pt>
                <c:pt idx="69">
                  <c:v>1.2137</c:v>
                </c:pt>
                <c:pt idx="70">
                  <c:v>1.2219</c:v>
                </c:pt>
                <c:pt idx="71">
                  <c:v>1.2521</c:v>
                </c:pt>
                <c:pt idx="72">
                  <c:v>1.2629999999999999</c:v>
                </c:pt>
                <c:pt idx="73">
                  <c:v>1.2712000000000001</c:v>
                </c:pt>
                <c:pt idx="74">
                  <c:v>1.274</c:v>
                </c:pt>
                <c:pt idx="75">
                  <c:v>1.3013999999999999</c:v>
                </c:pt>
                <c:pt idx="76">
                  <c:v>1.3013999999999999</c:v>
                </c:pt>
                <c:pt idx="77">
                  <c:v>1.3041</c:v>
                </c:pt>
                <c:pt idx="78">
                  <c:v>1.3068</c:v>
                </c:pt>
                <c:pt idx="79">
                  <c:v>1.3096000000000001</c:v>
                </c:pt>
                <c:pt idx="80">
                  <c:v>1.3644000000000001</c:v>
                </c:pt>
                <c:pt idx="81">
                  <c:v>1.3671</c:v>
                </c:pt>
                <c:pt idx="82">
                  <c:v>1.3698999999999999</c:v>
                </c:pt>
                <c:pt idx="83">
                  <c:v>1.3945000000000001</c:v>
                </c:pt>
                <c:pt idx="84">
                  <c:v>1.3973</c:v>
                </c:pt>
                <c:pt idx="85">
                  <c:v>1.5178</c:v>
                </c:pt>
                <c:pt idx="86">
                  <c:v>1.5397000000000001</c:v>
                </c:pt>
                <c:pt idx="87">
                  <c:v>1.5752999999999999</c:v>
                </c:pt>
                <c:pt idx="88">
                  <c:v>1.5918000000000001</c:v>
                </c:pt>
                <c:pt idx="89">
                  <c:v>1.6247</c:v>
                </c:pt>
                <c:pt idx="90">
                  <c:v>1.6466000000000001</c:v>
                </c:pt>
                <c:pt idx="91">
                  <c:v>1.6767000000000001</c:v>
                </c:pt>
                <c:pt idx="92">
                  <c:v>1.6849000000000001</c:v>
                </c:pt>
                <c:pt idx="93">
                  <c:v>1.726</c:v>
                </c:pt>
                <c:pt idx="94">
                  <c:v>1.7726</c:v>
                </c:pt>
                <c:pt idx="95">
                  <c:v>1.8027</c:v>
                </c:pt>
                <c:pt idx="96">
                  <c:v>1.8055000000000001</c:v>
                </c:pt>
                <c:pt idx="97">
                  <c:v>1.8191999999999999</c:v>
                </c:pt>
                <c:pt idx="98">
                  <c:v>1.8219000000000001</c:v>
                </c:pt>
                <c:pt idx="99">
                  <c:v>1.8355999999999999</c:v>
                </c:pt>
                <c:pt idx="100">
                  <c:v>1.8411</c:v>
                </c:pt>
                <c:pt idx="101">
                  <c:v>1.8548</c:v>
                </c:pt>
                <c:pt idx="102">
                  <c:v>1.8603000000000001</c:v>
                </c:pt>
                <c:pt idx="103">
                  <c:v>1.863</c:v>
                </c:pt>
                <c:pt idx="104">
                  <c:v>1.8685</c:v>
                </c:pt>
                <c:pt idx="105">
                  <c:v>1.8712</c:v>
                </c:pt>
                <c:pt idx="106">
                  <c:v>1.8712</c:v>
                </c:pt>
                <c:pt idx="107">
                  <c:v>1.8822000000000001</c:v>
                </c:pt>
                <c:pt idx="108">
                  <c:v>1.8849</c:v>
                </c:pt>
                <c:pt idx="109">
                  <c:v>1.9177999999999999</c:v>
                </c:pt>
                <c:pt idx="110">
                  <c:v>1.9452</c:v>
                </c:pt>
                <c:pt idx="111">
                  <c:v>1.9479</c:v>
                </c:pt>
                <c:pt idx="112">
                  <c:v>1.9589000000000001</c:v>
                </c:pt>
                <c:pt idx="113">
                  <c:v>1.9589000000000001</c:v>
                </c:pt>
                <c:pt idx="114">
                  <c:v>1.9643999999999999</c:v>
                </c:pt>
                <c:pt idx="115">
                  <c:v>1.9836</c:v>
                </c:pt>
                <c:pt idx="116">
                  <c:v>1.9863</c:v>
                </c:pt>
                <c:pt idx="117">
                  <c:v>2.0026999999999999</c:v>
                </c:pt>
                <c:pt idx="118">
                  <c:v>2.0548000000000002</c:v>
                </c:pt>
                <c:pt idx="119">
                  <c:v>2.1534</c:v>
                </c:pt>
                <c:pt idx="120">
                  <c:v>2.1616</c:v>
                </c:pt>
                <c:pt idx="121">
                  <c:v>2.1644000000000001</c:v>
                </c:pt>
                <c:pt idx="122">
                  <c:v>2.1863000000000001</c:v>
                </c:pt>
                <c:pt idx="123">
                  <c:v>2.1890000000000001</c:v>
                </c:pt>
                <c:pt idx="124">
                  <c:v>2.1918000000000002</c:v>
                </c:pt>
                <c:pt idx="125">
                  <c:v>2.2164000000000001</c:v>
                </c:pt>
                <c:pt idx="126">
                  <c:v>2.2191999999999998</c:v>
                </c:pt>
                <c:pt idx="127">
                  <c:v>2.2273999999999998</c:v>
                </c:pt>
                <c:pt idx="128">
                  <c:v>2.2492999999999999</c:v>
                </c:pt>
                <c:pt idx="129">
                  <c:v>2.2603</c:v>
                </c:pt>
                <c:pt idx="130">
                  <c:v>2.274</c:v>
                </c:pt>
                <c:pt idx="131">
                  <c:v>2.2904</c:v>
                </c:pt>
                <c:pt idx="132">
                  <c:v>2.2932000000000001</c:v>
                </c:pt>
                <c:pt idx="133">
                  <c:v>2.3014000000000001</c:v>
                </c:pt>
                <c:pt idx="134">
                  <c:v>2.3096000000000001</c:v>
                </c:pt>
                <c:pt idx="135">
                  <c:v>2.3096000000000001</c:v>
                </c:pt>
                <c:pt idx="136">
                  <c:v>2.3944999999999999</c:v>
                </c:pt>
                <c:pt idx="137">
                  <c:v>2.4521000000000002</c:v>
                </c:pt>
                <c:pt idx="138">
                  <c:v>2.4603000000000002</c:v>
                </c:pt>
                <c:pt idx="139">
                  <c:v>2.5396999999999998</c:v>
                </c:pt>
                <c:pt idx="140">
                  <c:v>2.6356000000000002</c:v>
                </c:pt>
                <c:pt idx="141">
                  <c:v>2.6493000000000002</c:v>
                </c:pt>
                <c:pt idx="142">
                  <c:v>2.6547999999999998</c:v>
                </c:pt>
                <c:pt idx="143">
                  <c:v>2.7616000000000001</c:v>
                </c:pt>
                <c:pt idx="144">
                  <c:v>2.7698999999999998</c:v>
                </c:pt>
                <c:pt idx="145">
                  <c:v>2.7945000000000002</c:v>
                </c:pt>
                <c:pt idx="146">
                  <c:v>2.8</c:v>
                </c:pt>
                <c:pt idx="147">
                  <c:v>2.8109999999999999</c:v>
                </c:pt>
                <c:pt idx="148">
                  <c:v>2.8163999999999998</c:v>
                </c:pt>
                <c:pt idx="149">
                  <c:v>2.8191999999999999</c:v>
                </c:pt>
                <c:pt idx="150">
                  <c:v>2.8218999999999999</c:v>
                </c:pt>
                <c:pt idx="151">
                  <c:v>2.8300999999999998</c:v>
                </c:pt>
                <c:pt idx="152">
                  <c:v>2.8574999999999999</c:v>
                </c:pt>
                <c:pt idx="153">
                  <c:v>2.8603000000000001</c:v>
                </c:pt>
                <c:pt idx="154">
                  <c:v>2.863</c:v>
                </c:pt>
                <c:pt idx="155">
                  <c:v>2.8904000000000001</c:v>
                </c:pt>
                <c:pt idx="156">
                  <c:v>2.8986000000000001</c:v>
                </c:pt>
                <c:pt idx="157">
                  <c:v>2.9150999999999998</c:v>
                </c:pt>
                <c:pt idx="158">
                  <c:v>2.9451999999999998</c:v>
                </c:pt>
                <c:pt idx="159">
                  <c:v>2.9479000000000002</c:v>
                </c:pt>
                <c:pt idx="160">
                  <c:v>2.9506999999999999</c:v>
                </c:pt>
                <c:pt idx="161">
                  <c:v>2.9533999999999998</c:v>
                </c:pt>
                <c:pt idx="162">
                  <c:v>2.9615999999999998</c:v>
                </c:pt>
                <c:pt idx="163">
                  <c:v>2.9863</c:v>
                </c:pt>
                <c:pt idx="164">
                  <c:v>3.0247000000000002</c:v>
                </c:pt>
                <c:pt idx="165">
                  <c:v>3.0274000000000001</c:v>
                </c:pt>
                <c:pt idx="166">
                  <c:v>3.0438000000000001</c:v>
                </c:pt>
                <c:pt idx="167">
                  <c:v>3.0466000000000002</c:v>
                </c:pt>
                <c:pt idx="168">
                  <c:v>3.0520999999999998</c:v>
                </c:pt>
                <c:pt idx="169">
                  <c:v>3.0602999999999998</c:v>
                </c:pt>
                <c:pt idx="170">
                  <c:v>3.0931999999999999</c:v>
                </c:pt>
                <c:pt idx="171">
                  <c:v>3.1067999999999998</c:v>
                </c:pt>
                <c:pt idx="172">
                  <c:v>3.1151</c:v>
                </c:pt>
                <c:pt idx="173">
                  <c:v>3.1808000000000001</c:v>
                </c:pt>
                <c:pt idx="174">
                  <c:v>3.1836000000000002</c:v>
                </c:pt>
                <c:pt idx="175">
                  <c:v>3.2027000000000001</c:v>
                </c:pt>
                <c:pt idx="176">
                  <c:v>3.2191999999999998</c:v>
                </c:pt>
                <c:pt idx="177">
                  <c:v>3.2410999999999999</c:v>
                </c:pt>
                <c:pt idx="178">
                  <c:v>3.2465999999999999</c:v>
                </c:pt>
                <c:pt idx="179">
                  <c:v>3.2492999999999999</c:v>
                </c:pt>
                <c:pt idx="180">
                  <c:v>3.2766999999999999</c:v>
                </c:pt>
                <c:pt idx="181">
                  <c:v>3.3205</c:v>
                </c:pt>
                <c:pt idx="182">
                  <c:v>3.3233000000000001</c:v>
                </c:pt>
                <c:pt idx="183">
                  <c:v>3.3616000000000001</c:v>
                </c:pt>
                <c:pt idx="184">
                  <c:v>3.3643999999999998</c:v>
                </c:pt>
                <c:pt idx="185">
                  <c:v>3.3889999999999998</c:v>
                </c:pt>
                <c:pt idx="186">
                  <c:v>3.3917999999999999</c:v>
                </c:pt>
                <c:pt idx="187">
                  <c:v>3.3944999999999999</c:v>
                </c:pt>
                <c:pt idx="188">
                  <c:v>3.3973</c:v>
                </c:pt>
                <c:pt idx="189">
                  <c:v>3.4794999999999998</c:v>
                </c:pt>
                <c:pt idx="190">
                  <c:v>3.4904000000000002</c:v>
                </c:pt>
                <c:pt idx="191">
                  <c:v>3.5205000000000002</c:v>
                </c:pt>
                <c:pt idx="192">
                  <c:v>3.5232999999999999</c:v>
                </c:pt>
                <c:pt idx="193">
                  <c:v>3.5808</c:v>
                </c:pt>
                <c:pt idx="194">
                  <c:v>3.589</c:v>
                </c:pt>
                <c:pt idx="195">
                  <c:v>3.5918000000000001</c:v>
                </c:pt>
                <c:pt idx="196">
                  <c:v>3.6493000000000002</c:v>
                </c:pt>
                <c:pt idx="197">
                  <c:v>3.7040999999999999</c:v>
                </c:pt>
                <c:pt idx="198">
                  <c:v>3.7067999999999999</c:v>
                </c:pt>
                <c:pt idx="199">
                  <c:v>3.7122999999999999</c:v>
                </c:pt>
                <c:pt idx="200">
                  <c:v>3.7122999999999999</c:v>
                </c:pt>
                <c:pt idx="201">
                  <c:v>3.7616000000000001</c:v>
                </c:pt>
                <c:pt idx="202">
                  <c:v>3.7780999999999998</c:v>
                </c:pt>
                <c:pt idx="203">
                  <c:v>3.7835999999999999</c:v>
                </c:pt>
                <c:pt idx="204">
                  <c:v>3.7863000000000002</c:v>
                </c:pt>
                <c:pt idx="205">
                  <c:v>3.7890000000000001</c:v>
                </c:pt>
                <c:pt idx="206">
                  <c:v>3.7945000000000002</c:v>
                </c:pt>
                <c:pt idx="207">
                  <c:v>3.7972999999999999</c:v>
                </c:pt>
                <c:pt idx="208">
                  <c:v>3.8</c:v>
                </c:pt>
                <c:pt idx="209">
                  <c:v>3.8</c:v>
                </c:pt>
                <c:pt idx="210">
                  <c:v>3.8027000000000002</c:v>
                </c:pt>
                <c:pt idx="211">
                  <c:v>3.8054999999999999</c:v>
                </c:pt>
                <c:pt idx="212">
                  <c:v>3.8081999999999998</c:v>
                </c:pt>
                <c:pt idx="213">
                  <c:v>3.8300999999999998</c:v>
                </c:pt>
                <c:pt idx="214">
                  <c:v>3.863</c:v>
                </c:pt>
                <c:pt idx="215">
                  <c:v>3.8658000000000001</c:v>
                </c:pt>
                <c:pt idx="216">
                  <c:v>3.8685</c:v>
                </c:pt>
                <c:pt idx="217">
                  <c:v>3.8712</c:v>
                </c:pt>
                <c:pt idx="218">
                  <c:v>3.8849</c:v>
                </c:pt>
                <c:pt idx="219">
                  <c:v>3.8877000000000002</c:v>
                </c:pt>
                <c:pt idx="220">
                  <c:v>3.8877000000000002</c:v>
                </c:pt>
                <c:pt idx="221">
                  <c:v>3.9260000000000002</c:v>
                </c:pt>
                <c:pt idx="222">
                  <c:v>3.9287999999999998</c:v>
                </c:pt>
                <c:pt idx="223">
                  <c:v>3.9369999999999998</c:v>
                </c:pt>
                <c:pt idx="224">
                  <c:v>3.9561999999999999</c:v>
                </c:pt>
                <c:pt idx="225">
                  <c:v>3.9588999999999999</c:v>
                </c:pt>
                <c:pt idx="226">
                  <c:v>3.9670999999999998</c:v>
                </c:pt>
                <c:pt idx="227">
                  <c:v>3.9944999999999999</c:v>
                </c:pt>
                <c:pt idx="228">
                  <c:v>4.0054999999999996</c:v>
                </c:pt>
                <c:pt idx="229">
                  <c:v>4.0137</c:v>
                </c:pt>
                <c:pt idx="230">
                  <c:v>4.0164</c:v>
                </c:pt>
                <c:pt idx="231">
                  <c:v>4.0191999999999997</c:v>
                </c:pt>
                <c:pt idx="232">
                  <c:v>4.0191999999999997</c:v>
                </c:pt>
                <c:pt idx="233">
                  <c:v>4.0301</c:v>
                </c:pt>
                <c:pt idx="234">
                  <c:v>4.0355999999999996</c:v>
                </c:pt>
                <c:pt idx="235">
                  <c:v>4.0384000000000002</c:v>
                </c:pt>
                <c:pt idx="236">
                  <c:v>4.1643999999999997</c:v>
                </c:pt>
                <c:pt idx="237">
                  <c:v>4.1807999999999996</c:v>
                </c:pt>
                <c:pt idx="238">
                  <c:v>4.2054999999999998</c:v>
                </c:pt>
                <c:pt idx="239">
                  <c:v>4.2137000000000002</c:v>
                </c:pt>
                <c:pt idx="240">
                  <c:v>4.2218999999999998</c:v>
                </c:pt>
                <c:pt idx="241">
                  <c:v>4.2247000000000003</c:v>
                </c:pt>
                <c:pt idx="242">
                  <c:v>4.2274000000000003</c:v>
                </c:pt>
                <c:pt idx="243">
                  <c:v>4.2411000000000003</c:v>
                </c:pt>
                <c:pt idx="244">
                  <c:v>4.2438000000000002</c:v>
                </c:pt>
                <c:pt idx="245">
                  <c:v>4.2575000000000003</c:v>
                </c:pt>
                <c:pt idx="246">
                  <c:v>4.2603</c:v>
                </c:pt>
                <c:pt idx="247">
                  <c:v>4.2931999999999997</c:v>
                </c:pt>
                <c:pt idx="248">
                  <c:v>4.2958999999999996</c:v>
                </c:pt>
                <c:pt idx="249">
                  <c:v>4.2986000000000004</c:v>
                </c:pt>
                <c:pt idx="250">
                  <c:v>4.3151000000000002</c:v>
                </c:pt>
                <c:pt idx="251">
                  <c:v>4.3506999999999998</c:v>
                </c:pt>
                <c:pt idx="252">
                  <c:v>4.3726000000000003</c:v>
                </c:pt>
                <c:pt idx="253">
                  <c:v>4.3973000000000004</c:v>
                </c:pt>
                <c:pt idx="254">
                  <c:v>4.4410999999999996</c:v>
                </c:pt>
                <c:pt idx="255">
                  <c:v>4.4466000000000001</c:v>
                </c:pt>
                <c:pt idx="256">
                  <c:v>4.4520999999999997</c:v>
                </c:pt>
                <c:pt idx="257">
                  <c:v>4.4547999999999996</c:v>
                </c:pt>
                <c:pt idx="258">
                  <c:v>4.4603000000000002</c:v>
                </c:pt>
                <c:pt idx="259">
                  <c:v>4.5259999999999998</c:v>
                </c:pt>
                <c:pt idx="260">
                  <c:v>4.5342000000000002</c:v>
                </c:pt>
                <c:pt idx="261">
                  <c:v>4.7342000000000004</c:v>
                </c:pt>
                <c:pt idx="262">
                  <c:v>4.7752999999999997</c:v>
                </c:pt>
                <c:pt idx="263">
                  <c:v>4.7781000000000002</c:v>
                </c:pt>
                <c:pt idx="264">
                  <c:v>4.7808000000000002</c:v>
                </c:pt>
                <c:pt idx="265">
                  <c:v>4.7835999999999999</c:v>
                </c:pt>
                <c:pt idx="266">
                  <c:v>4.8136999999999999</c:v>
                </c:pt>
                <c:pt idx="267">
                  <c:v>4.8163999999999998</c:v>
                </c:pt>
                <c:pt idx="268">
                  <c:v>4.8192000000000004</c:v>
                </c:pt>
                <c:pt idx="269">
                  <c:v>4.8273999999999999</c:v>
                </c:pt>
                <c:pt idx="270">
                  <c:v>4.8300999999999998</c:v>
                </c:pt>
                <c:pt idx="271">
                  <c:v>4.8329000000000004</c:v>
                </c:pt>
                <c:pt idx="272">
                  <c:v>4.8465999999999996</c:v>
                </c:pt>
                <c:pt idx="273">
                  <c:v>4.8493000000000004</c:v>
                </c:pt>
                <c:pt idx="274">
                  <c:v>4.8548</c:v>
                </c:pt>
                <c:pt idx="275">
                  <c:v>4.8630000000000004</c:v>
                </c:pt>
                <c:pt idx="276">
                  <c:v>4.8685</c:v>
                </c:pt>
                <c:pt idx="277">
                  <c:v>4.8712</c:v>
                </c:pt>
                <c:pt idx="278">
                  <c:v>4.8766999999999996</c:v>
                </c:pt>
                <c:pt idx="279">
                  <c:v>4.8795000000000002</c:v>
                </c:pt>
                <c:pt idx="280">
                  <c:v>4.8822000000000001</c:v>
                </c:pt>
                <c:pt idx="281">
                  <c:v>4.8849</c:v>
                </c:pt>
                <c:pt idx="282">
                  <c:v>4.8903999999999996</c:v>
                </c:pt>
                <c:pt idx="283">
                  <c:v>4.8932000000000002</c:v>
                </c:pt>
                <c:pt idx="284">
                  <c:v>4.9067999999999996</c:v>
                </c:pt>
                <c:pt idx="285">
                  <c:v>4.9096000000000002</c:v>
                </c:pt>
                <c:pt idx="286">
                  <c:v>4.9150999999999998</c:v>
                </c:pt>
                <c:pt idx="287">
                  <c:v>4.9204999999999997</c:v>
                </c:pt>
                <c:pt idx="288">
                  <c:v>4.9233000000000002</c:v>
                </c:pt>
                <c:pt idx="289">
                  <c:v>4.9370000000000003</c:v>
                </c:pt>
                <c:pt idx="290">
                  <c:v>4.9424999999999999</c:v>
                </c:pt>
                <c:pt idx="291">
                  <c:v>4.9781000000000004</c:v>
                </c:pt>
                <c:pt idx="292">
                  <c:v>4.9945000000000004</c:v>
                </c:pt>
                <c:pt idx="293">
                  <c:v>5.0795000000000003</c:v>
                </c:pt>
                <c:pt idx="294">
                  <c:v>5.1040999999999999</c:v>
                </c:pt>
                <c:pt idx="295">
                  <c:v>5.1233000000000004</c:v>
                </c:pt>
                <c:pt idx="296">
                  <c:v>5.1534000000000004</c:v>
                </c:pt>
                <c:pt idx="297">
                  <c:v>5.1562000000000001</c:v>
                </c:pt>
                <c:pt idx="298">
                  <c:v>5.1589</c:v>
                </c:pt>
                <c:pt idx="299">
                  <c:v>5.1589</c:v>
                </c:pt>
                <c:pt idx="300">
                  <c:v>5.1699000000000002</c:v>
                </c:pt>
                <c:pt idx="301">
                  <c:v>5.1753</c:v>
                </c:pt>
                <c:pt idx="302">
                  <c:v>5.1780999999999997</c:v>
                </c:pt>
                <c:pt idx="303">
                  <c:v>5.1863000000000001</c:v>
                </c:pt>
                <c:pt idx="304">
                  <c:v>5.1890000000000001</c:v>
                </c:pt>
                <c:pt idx="305">
                  <c:v>5.1973000000000003</c:v>
                </c:pt>
                <c:pt idx="306">
                  <c:v>5.2274000000000003</c:v>
                </c:pt>
                <c:pt idx="307">
                  <c:v>5.2548000000000004</c:v>
                </c:pt>
                <c:pt idx="308">
                  <c:v>5.2603</c:v>
                </c:pt>
                <c:pt idx="309">
                  <c:v>5.2712000000000003</c:v>
                </c:pt>
                <c:pt idx="310">
                  <c:v>5.274</c:v>
                </c:pt>
                <c:pt idx="311">
                  <c:v>5.2766999999999999</c:v>
                </c:pt>
                <c:pt idx="312">
                  <c:v>5.2877000000000001</c:v>
                </c:pt>
                <c:pt idx="313">
                  <c:v>5.3369999999999997</c:v>
                </c:pt>
                <c:pt idx="314">
                  <c:v>5.3396999999999997</c:v>
                </c:pt>
                <c:pt idx="315">
                  <c:v>5.3506999999999998</c:v>
                </c:pt>
                <c:pt idx="316">
                  <c:v>5.3533999999999997</c:v>
                </c:pt>
                <c:pt idx="317">
                  <c:v>5.3780999999999999</c:v>
                </c:pt>
                <c:pt idx="318">
                  <c:v>5.3863000000000003</c:v>
                </c:pt>
                <c:pt idx="319">
                  <c:v>5.4246999999999996</c:v>
                </c:pt>
                <c:pt idx="320">
                  <c:v>5.5259999999999998</c:v>
                </c:pt>
                <c:pt idx="321">
                  <c:v>5.5425000000000004</c:v>
                </c:pt>
                <c:pt idx="322">
                  <c:v>5.5781000000000001</c:v>
                </c:pt>
                <c:pt idx="323">
                  <c:v>5.5808</c:v>
                </c:pt>
                <c:pt idx="324">
                  <c:v>5.5972999999999997</c:v>
                </c:pt>
                <c:pt idx="325">
                  <c:v>5.5972999999999997</c:v>
                </c:pt>
                <c:pt idx="326">
                  <c:v>5.6767000000000003</c:v>
                </c:pt>
                <c:pt idx="327">
                  <c:v>5.6904000000000003</c:v>
                </c:pt>
                <c:pt idx="328">
                  <c:v>5.7534000000000001</c:v>
                </c:pt>
                <c:pt idx="329">
                  <c:v>5.7561999999999998</c:v>
                </c:pt>
                <c:pt idx="330">
                  <c:v>5.7588999999999997</c:v>
                </c:pt>
                <c:pt idx="331">
                  <c:v>5.7615999999999996</c:v>
                </c:pt>
                <c:pt idx="332">
                  <c:v>5.7644000000000002</c:v>
                </c:pt>
                <c:pt idx="333">
                  <c:v>5.7671000000000001</c:v>
                </c:pt>
                <c:pt idx="334">
                  <c:v>5.7972999999999999</c:v>
                </c:pt>
                <c:pt idx="335">
                  <c:v>5.8</c:v>
                </c:pt>
                <c:pt idx="336">
                  <c:v>5.8026999999999997</c:v>
                </c:pt>
                <c:pt idx="337">
                  <c:v>5.8055000000000003</c:v>
                </c:pt>
                <c:pt idx="338">
                  <c:v>5.8219000000000003</c:v>
                </c:pt>
                <c:pt idx="339">
                  <c:v>5.8247</c:v>
                </c:pt>
                <c:pt idx="340">
                  <c:v>5.8329000000000004</c:v>
                </c:pt>
                <c:pt idx="341">
                  <c:v>5.8356000000000003</c:v>
                </c:pt>
                <c:pt idx="342">
                  <c:v>5.8630000000000004</c:v>
                </c:pt>
                <c:pt idx="343">
                  <c:v>5.8795000000000002</c:v>
                </c:pt>
                <c:pt idx="344">
                  <c:v>5.8822000000000001</c:v>
                </c:pt>
                <c:pt idx="345">
                  <c:v>5.8903999999999996</c:v>
                </c:pt>
                <c:pt idx="346">
                  <c:v>5.8959000000000001</c:v>
                </c:pt>
                <c:pt idx="347">
                  <c:v>5.8986000000000001</c:v>
                </c:pt>
                <c:pt idx="348">
                  <c:v>5.9013999999999998</c:v>
                </c:pt>
                <c:pt idx="349">
                  <c:v>5.9067999999999996</c:v>
                </c:pt>
                <c:pt idx="350">
                  <c:v>5.9096000000000002</c:v>
                </c:pt>
                <c:pt idx="351">
                  <c:v>5.9123000000000001</c:v>
                </c:pt>
                <c:pt idx="352">
                  <c:v>5.9150999999999998</c:v>
                </c:pt>
                <c:pt idx="353">
                  <c:v>5.9260000000000002</c:v>
                </c:pt>
                <c:pt idx="354">
                  <c:v>5.9370000000000003</c:v>
                </c:pt>
                <c:pt idx="355">
                  <c:v>6.0658000000000003</c:v>
                </c:pt>
                <c:pt idx="356">
                  <c:v>6.0712000000000002</c:v>
                </c:pt>
                <c:pt idx="357">
                  <c:v>6.1096000000000004</c:v>
                </c:pt>
                <c:pt idx="358">
                  <c:v>6.1616</c:v>
                </c:pt>
                <c:pt idx="359">
                  <c:v>6.1699000000000002</c:v>
                </c:pt>
                <c:pt idx="360">
                  <c:v>6.1726000000000001</c:v>
                </c:pt>
                <c:pt idx="361">
                  <c:v>6.1753</c:v>
                </c:pt>
                <c:pt idx="362">
                  <c:v>6.1890000000000001</c:v>
                </c:pt>
                <c:pt idx="363">
                  <c:v>6.2821999999999996</c:v>
                </c:pt>
                <c:pt idx="364">
                  <c:v>6.2958999999999996</c:v>
                </c:pt>
                <c:pt idx="365">
                  <c:v>6.2986000000000004</c:v>
                </c:pt>
                <c:pt idx="366">
                  <c:v>6.2986000000000004</c:v>
                </c:pt>
                <c:pt idx="367">
                  <c:v>6.3041</c:v>
                </c:pt>
                <c:pt idx="368">
                  <c:v>6.3068</c:v>
                </c:pt>
                <c:pt idx="369">
                  <c:v>6.3288000000000002</c:v>
                </c:pt>
                <c:pt idx="370">
                  <c:v>6.3315000000000001</c:v>
                </c:pt>
                <c:pt idx="371">
                  <c:v>6.3342000000000001</c:v>
                </c:pt>
                <c:pt idx="372">
                  <c:v>6.3369999999999997</c:v>
                </c:pt>
                <c:pt idx="373">
                  <c:v>6.3425000000000002</c:v>
                </c:pt>
                <c:pt idx="374">
                  <c:v>6.3425000000000002</c:v>
                </c:pt>
                <c:pt idx="375">
                  <c:v>6.3616000000000001</c:v>
                </c:pt>
                <c:pt idx="376">
                  <c:v>6.3643999999999998</c:v>
                </c:pt>
                <c:pt idx="377">
                  <c:v>6.3670999999999998</c:v>
                </c:pt>
                <c:pt idx="378">
                  <c:v>6.3699000000000003</c:v>
                </c:pt>
                <c:pt idx="379">
                  <c:v>6.4273999999999996</c:v>
                </c:pt>
                <c:pt idx="380">
                  <c:v>6.4301000000000004</c:v>
                </c:pt>
                <c:pt idx="381">
                  <c:v>6.4301000000000004</c:v>
                </c:pt>
                <c:pt idx="382">
                  <c:v>6.5205000000000002</c:v>
                </c:pt>
                <c:pt idx="383">
                  <c:v>6.5479000000000003</c:v>
                </c:pt>
                <c:pt idx="384">
                  <c:v>6.6493000000000002</c:v>
                </c:pt>
                <c:pt idx="385">
                  <c:v>6.6493000000000002</c:v>
                </c:pt>
                <c:pt idx="386">
                  <c:v>6.7835999999999999</c:v>
                </c:pt>
                <c:pt idx="387">
                  <c:v>6.7862999999999998</c:v>
                </c:pt>
                <c:pt idx="388">
                  <c:v>6.7972999999999999</c:v>
                </c:pt>
                <c:pt idx="389">
                  <c:v>6.8</c:v>
                </c:pt>
                <c:pt idx="390">
                  <c:v>6.8026999999999997</c:v>
                </c:pt>
                <c:pt idx="391">
                  <c:v>6.8082000000000003</c:v>
                </c:pt>
                <c:pt idx="392">
                  <c:v>6.8163999999999998</c:v>
                </c:pt>
                <c:pt idx="393">
                  <c:v>6.8273999999999999</c:v>
                </c:pt>
                <c:pt idx="394">
                  <c:v>6.8300999999999998</c:v>
                </c:pt>
                <c:pt idx="395">
                  <c:v>6.8329000000000004</c:v>
                </c:pt>
                <c:pt idx="396">
                  <c:v>6.8465999999999996</c:v>
                </c:pt>
                <c:pt idx="397">
                  <c:v>6.8630000000000004</c:v>
                </c:pt>
                <c:pt idx="398">
                  <c:v>6.8658000000000001</c:v>
                </c:pt>
                <c:pt idx="399">
                  <c:v>6.8822000000000001</c:v>
                </c:pt>
                <c:pt idx="400">
                  <c:v>6.8876999999999997</c:v>
                </c:pt>
                <c:pt idx="401">
                  <c:v>6.8932000000000002</c:v>
                </c:pt>
                <c:pt idx="402">
                  <c:v>6.8959000000000001</c:v>
                </c:pt>
                <c:pt idx="403">
                  <c:v>7.0274000000000001</c:v>
                </c:pt>
                <c:pt idx="404">
                  <c:v>7.0301</c:v>
                </c:pt>
                <c:pt idx="405">
                  <c:v>7.0629999999999997</c:v>
                </c:pt>
                <c:pt idx="406">
                  <c:v>7.0712000000000002</c:v>
                </c:pt>
                <c:pt idx="407">
                  <c:v>7.1699000000000002</c:v>
                </c:pt>
                <c:pt idx="408">
                  <c:v>7.2110000000000003</c:v>
                </c:pt>
                <c:pt idx="409">
                  <c:v>7.2164000000000001</c:v>
                </c:pt>
                <c:pt idx="410">
                  <c:v>7.2191999999999998</c:v>
                </c:pt>
                <c:pt idx="411">
                  <c:v>7.2191999999999998</c:v>
                </c:pt>
                <c:pt idx="412">
                  <c:v>7.2384000000000004</c:v>
                </c:pt>
                <c:pt idx="413">
                  <c:v>7.2521000000000004</c:v>
                </c:pt>
                <c:pt idx="414">
                  <c:v>7.2575000000000003</c:v>
                </c:pt>
                <c:pt idx="415">
                  <c:v>7.2766999999999999</c:v>
                </c:pt>
                <c:pt idx="416">
                  <c:v>7.2904</c:v>
                </c:pt>
                <c:pt idx="417">
                  <c:v>7.2931999999999997</c:v>
                </c:pt>
                <c:pt idx="418">
                  <c:v>7.3095999999999997</c:v>
                </c:pt>
                <c:pt idx="419">
                  <c:v>7.3151000000000002</c:v>
                </c:pt>
                <c:pt idx="420">
                  <c:v>7.3232999999999997</c:v>
                </c:pt>
                <c:pt idx="421">
                  <c:v>7.3288000000000002</c:v>
                </c:pt>
                <c:pt idx="422">
                  <c:v>7.3479000000000001</c:v>
                </c:pt>
                <c:pt idx="423">
                  <c:v>7.3753000000000002</c:v>
                </c:pt>
                <c:pt idx="424">
                  <c:v>7.3863000000000003</c:v>
                </c:pt>
                <c:pt idx="425">
                  <c:v>7.3890000000000002</c:v>
                </c:pt>
                <c:pt idx="426">
                  <c:v>7.4081999999999999</c:v>
                </c:pt>
                <c:pt idx="427">
                  <c:v>7.4273999999999996</c:v>
                </c:pt>
                <c:pt idx="428">
                  <c:v>7.4466000000000001</c:v>
                </c:pt>
                <c:pt idx="429">
                  <c:v>7.4547999999999996</c:v>
                </c:pt>
                <c:pt idx="430">
                  <c:v>7.5644</c:v>
                </c:pt>
                <c:pt idx="431">
                  <c:v>7.6603000000000003</c:v>
                </c:pt>
                <c:pt idx="432">
                  <c:v>7.6630000000000003</c:v>
                </c:pt>
                <c:pt idx="433">
                  <c:v>7.6795</c:v>
                </c:pt>
                <c:pt idx="434">
                  <c:v>7.6848999999999998</c:v>
                </c:pt>
                <c:pt idx="435">
                  <c:v>7.6877000000000004</c:v>
                </c:pt>
                <c:pt idx="436">
                  <c:v>7.7096</c:v>
                </c:pt>
                <c:pt idx="437">
                  <c:v>7.7122999999999999</c:v>
                </c:pt>
                <c:pt idx="438">
                  <c:v>7.7287999999999997</c:v>
                </c:pt>
                <c:pt idx="439">
                  <c:v>7.7314999999999996</c:v>
                </c:pt>
                <c:pt idx="440">
                  <c:v>7.7342000000000004</c:v>
                </c:pt>
                <c:pt idx="441">
                  <c:v>7.7370000000000001</c:v>
                </c:pt>
                <c:pt idx="442">
                  <c:v>7.7588999999999997</c:v>
                </c:pt>
                <c:pt idx="443">
                  <c:v>7.7889999999999997</c:v>
                </c:pt>
                <c:pt idx="444">
                  <c:v>7.7889999999999997</c:v>
                </c:pt>
                <c:pt idx="445">
                  <c:v>7.7972999999999999</c:v>
                </c:pt>
                <c:pt idx="446">
                  <c:v>7.8</c:v>
                </c:pt>
                <c:pt idx="447">
                  <c:v>7.8109999999999999</c:v>
                </c:pt>
                <c:pt idx="448">
                  <c:v>7.8136999999999999</c:v>
                </c:pt>
                <c:pt idx="449">
                  <c:v>7.8163999999999998</c:v>
                </c:pt>
                <c:pt idx="450">
                  <c:v>7.8247</c:v>
                </c:pt>
                <c:pt idx="451">
                  <c:v>7.8273999999999999</c:v>
                </c:pt>
                <c:pt idx="452">
                  <c:v>7.8384</c:v>
                </c:pt>
                <c:pt idx="453">
                  <c:v>7.8411</c:v>
                </c:pt>
                <c:pt idx="454">
                  <c:v>7.8437999999999999</c:v>
                </c:pt>
                <c:pt idx="455">
                  <c:v>7.8521000000000001</c:v>
                </c:pt>
                <c:pt idx="456">
                  <c:v>7.8574999999999999</c:v>
                </c:pt>
                <c:pt idx="457">
                  <c:v>7.8602999999999996</c:v>
                </c:pt>
                <c:pt idx="458">
                  <c:v>7.8630000000000004</c:v>
                </c:pt>
                <c:pt idx="459">
                  <c:v>7.8712</c:v>
                </c:pt>
                <c:pt idx="460">
                  <c:v>7.8795000000000002</c:v>
                </c:pt>
                <c:pt idx="461">
                  <c:v>7.8822000000000001</c:v>
                </c:pt>
                <c:pt idx="462">
                  <c:v>7.9040999999999997</c:v>
                </c:pt>
                <c:pt idx="463">
                  <c:v>7.9123000000000001</c:v>
                </c:pt>
                <c:pt idx="464">
                  <c:v>7.9204999999999997</c:v>
                </c:pt>
                <c:pt idx="465">
                  <c:v>7.9287999999999998</c:v>
                </c:pt>
                <c:pt idx="466">
                  <c:v>7.9314999999999998</c:v>
                </c:pt>
                <c:pt idx="467">
                  <c:v>7.9588999999999999</c:v>
                </c:pt>
                <c:pt idx="468">
                  <c:v>7.9699</c:v>
                </c:pt>
                <c:pt idx="469">
                  <c:v>7.9889999999999999</c:v>
                </c:pt>
                <c:pt idx="470">
                  <c:v>8</c:v>
                </c:pt>
                <c:pt idx="471">
                  <c:v>8.0164000000000009</c:v>
                </c:pt>
                <c:pt idx="472">
                  <c:v>8.0191999999999997</c:v>
                </c:pt>
                <c:pt idx="473">
                  <c:v>8.0246999999999993</c:v>
                </c:pt>
                <c:pt idx="474">
                  <c:v>8.0356000000000005</c:v>
                </c:pt>
                <c:pt idx="475">
                  <c:v>8.0493000000000006</c:v>
                </c:pt>
                <c:pt idx="476">
                  <c:v>8.0548000000000002</c:v>
                </c:pt>
                <c:pt idx="477">
                  <c:v>8.0602999999999998</c:v>
                </c:pt>
                <c:pt idx="478">
                  <c:v>8.0739999999999998</c:v>
                </c:pt>
                <c:pt idx="479">
                  <c:v>8.0931999999999995</c:v>
                </c:pt>
                <c:pt idx="480">
                  <c:v>8.1259999999999994</c:v>
                </c:pt>
                <c:pt idx="481">
                  <c:v>8.2603000000000009</c:v>
                </c:pt>
                <c:pt idx="482">
                  <c:v>8.2629999999999999</c:v>
                </c:pt>
                <c:pt idx="483">
                  <c:v>8.2766999999999999</c:v>
                </c:pt>
                <c:pt idx="484">
                  <c:v>8.2795000000000005</c:v>
                </c:pt>
                <c:pt idx="485">
                  <c:v>8.2932000000000006</c:v>
                </c:pt>
                <c:pt idx="486">
                  <c:v>8.2958999999999996</c:v>
                </c:pt>
                <c:pt idx="487">
                  <c:v>8.2986000000000004</c:v>
                </c:pt>
                <c:pt idx="488">
                  <c:v>8.3013999999999992</c:v>
                </c:pt>
                <c:pt idx="489">
                  <c:v>8.3260000000000005</c:v>
                </c:pt>
                <c:pt idx="490">
                  <c:v>8.3397000000000006</c:v>
                </c:pt>
                <c:pt idx="491">
                  <c:v>8.3452000000000002</c:v>
                </c:pt>
                <c:pt idx="492">
                  <c:v>8.3534000000000006</c:v>
                </c:pt>
                <c:pt idx="493">
                  <c:v>8.3615999999999993</c:v>
                </c:pt>
                <c:pt idx="494">
                  <c:v>8.3752999999999993</c:v>
                </c:pt>
                <c:pt idx="495">
                  <c:v>8.4192</c:v>
                </c:pt>
                <c:pt idx="496">
                  <c:v>8.4219000000000008</c:v>
                </c:pt>
                <c:pt idx="497">
                  <c:v>8.4246999999999996</c:v>
                </c:pt>
                <c:pt idx="498">
                  <c:v>8.4794999999999998</c:v>
                </c:pt>
                <c:pt idx="499">
                  <c:v>8.5259999999999998</c:v>
                </c:pt>
                <c:pt idx="500">
                  <c:v>8.5890000000000004</c:v>
                </c:pt>
                <c:pt idx="501">
                  <c:v>8.6110000000000007</c:v>
                </c:pt>
                <c:pt idx="502">
                  <c:v>8.6821999999999999</c:v>
                </c:pt>
                <c:pt idx="503">
                  <c:v>8.7260000000000009</c:v>
                </c:pt>
                <c:pt idx="504">
                  <c:v>8.7287999999999997</c:v>
                </c:pt>
                <c:pt idx="505">
                  <c:v>8.7315000000000005</c:v>
                </c:pt>
                <c:pt idx="506">
                  <c:v>8.7533999999999992</c:v>
                </c:pt>
                <c:pt idx="507">
                  <c:v>8.7533999999999992</c:v>
                </c:pt>
                <c:pt idx="508">
                  <c:v>8.7589000000000006</c:v>
                </c:pt>
                <c:pt idx="509">
                  <c:v>8.7670999999999992</c:v>
                </c:pt>
                <c:pt idx="510">
                  <c:v>8.7726000000000006</c:v>
                </c:pt>
                <c:pt idx="511">
                  <c:v>8.7752999999999997</c:v>
                </c:pt>
                <c:pt idx="512">
                  <c:v>8.7889999999999997</c:v>
                </c:pt>
                <c:pt idx="513">
                  <c:v>8.8000000000000007</c:v>
                </c:pt>
                <c:pt idx="514">
                  <c:v>8.8081999999999994</c:v>
                </c:pt>
                <c:pt idx="515">
                  <c:v>8.8384</c:v>
                </c:pt>
                <c:pt idx="516">
                  <c:v>8.8437999999999999</c:v>
                </c:pt>
                <c:pt idx="517">
                  <c:v>8.8466000000000005</c:v>
                </c:pt>
                <c:pt idx="518">
                  <c:v>8.8492999999999995</c:v>
                </c:pt>
                <c:pt idx="519">
                  <c:v>8.8547999999999991</c:v>
                </c:pt>
                <c:pt idx="520">
                  <c:v>8.8574999999999999</c:v>
                </c:pt>
                <c:pt idx="521">
                  <c:v>8.8629999999999995</c:v>
                </c:pt>
                <c:pt idx="522">
                  <c:v>8.8740000000000006</c:v>
                </c:pt>
                <c:pt idx="523">
                  <c:v>8.8821999999999992</c:v>
                </c:pt>
                <c:pt idx="524">
                  <c:v>8.8849</c:v>
                </c:pt>
                <c:pt idx="525">
                  <c:v>8.8849</c:v>
                </c:pt>
                <c:pt idx="526">
                  <c:v>8.8877000000000006</c:v>
                </c:pt>
                <c:pt idx="527">
                  <c:v>8.8903999999999996</c:v>
                </c:pt>
                <c:pt idx="528">
                  <c:v>8.8932000000000002</c:v>
                </c:pt>
                <c:pt idx="529">
                  <c:v>8.9014000000000006</c:v>
                </c:pt>
                <c:pt idx="530">
                  <c:v>8.9095999999999993</c:v>
                </c:pt>
                <c:pt idx="531">
                  <c:v>8.9123000000000001</c:v>
                </c:pt>
                <c:pt idx="532">
                  <c:v>8.9151000000000007</c:v>
                </c:pt>
                <c:pt idx="533">
                  <c:v>8.9288000000000007</c:v>
                </c:pt>
                <c:pt idx="534">
                  <c:v>8.9288000000000007</c:v>
                </c:pt>
                <c:pt idx="535">
                  <c:v>8.9369999999999994</c:v>
                </c:pt>
                <c:pt idx="536">
                  <c:v>8.9425000000000008</c:v>
                </c:pt>
                <c:pt idx="537">
                  <c:v>8.9506999999999994</c:v>
                </c:pt>
                <c:pt idx="538">
                  <c:v>8.9562000000000008</c:v>
                </c:pt>
                <c:pt idx="539">
                  <c:v>8.9616000000000007</c:v>
                </c:pt>
                <c:pt idx="540">
                  <c:v>8.9780999999999995</c:v>
                </c:pt>
                <c:pt idx="541">
                  <c:v>8.9808000000000003</c:v>
                </c:pt>
                <c:pt idx="542">
                  <c:v>9.0767000000000007</c:v>
                </c:pt>
                <c:pt idx="543">
                  <c:v>9.0794999999999995</c:v>
                </c:pt>
                <c:pt idx="544">
                  <c:v>9.2247000000000003</c:v>
                </c:pt>
                <c:pt idx="545">
                  <c:v>9.2273999999999994</c:v>
                </c:pt>
                <c:pt idx="546">
                  <c:v>9.2384000000000004</c:v>
                </c:pt>
                <c:pt idx="547">
                  <c:v>9.2466000000000008</c:v>
                </c:pt>
                <c:pt idx="548">
                  <c:v>9.2492999999999999</c:v>
                </c:pt>
                <c:pt idx="549">
                  <c:v>9.2575000000000003</c:v>
                </c:pt>
                <c:pt idx="550">
                  <c:v>9.2629999999999999</c:v>
                </c:pt>
                <c:pt idx="551">
                  <c:v>9.2684999999999995</c:v>
                </c:pt>
                <c:pt idx="552">
                  <c:v>9.2849000000000004</c:v>
                </c:pt>
                <c:pt idx="553">
                  <c:v>9.3204999999999991</c:v>
                </c:pt>
                <c:pt idx="554">
                  <c:v>9.3232999999999997</c:v>
                </c:pt>
                <c:pt idx="555">
                  <c:v>9.3232999999999997</c:v>
                </c:pt>
                <c:pt idx="556">
                  <c:v>9.3260000000000005</c:v>
                </c:pt>
                <c:pt idx="557">
                  <c:v>9.3341999999999992</c:v>
                </c:pt>
                <c:pt idx="558">
                  <c:v>9.3369999999999997</c:v>
                </c:pt>
                <c:pt idx="559">
                  <c:v>9.3506999999999998</c:v>
                </c:pt>
                <c:pt idx="560">
                  <c:v>9.3561999999999994</c:v>
                </c:pt>
                <c:pt idx="561">
                  <c:v>9.3752999999999993</c:v>
                </c:pt>
                <c:pt idx="562">
                  <c:v>9.4192</c:v>
                </c:pt>
                <c:pt idx="563">
                  <c:v>9.4657999999999998</c:v>
                </c:pt>
                <c:pt idx="564">
                  <c:v>9.5808</c:v>
                </c:pt>
                <c:pt idx="565">
                  <c:v>9.6</c:v>
                </c:pt>
                <c:pt idx="566">
                  <c:v>9.7041000000000004</c:v>
                </c:pt>
                <c:pt idx="567">
                  <c:v>9.7067999999999994</c:v>
                </c:pt>
                <c:pt idx="568">
                  <c:v>9.7424999999999997</c:v>
                </c:pt>
                <c:pt idx="569">
                  <c:v>9.7452000000000005</c:v>
                </c:pt>
                <c:pt idx="570">
                  <c:v>9.7835999999999999</c:v>
                </c:pt>
                <c:pt idx="571">
                  <c:v>9.7944999999999993</c:v>
                </c:pt>
                <c:pt idx="572">
                  <c:v>9.8026999999999997</c:v>
                </c:pt>
                <c:pt idx="573">
                  <c:v>9.8055000000000003</c:v>
                </c:pt>
                <c:pt idx="574">
                  <c:v>9.8055000000000003</c:v>
                </c:pt>
                <c:pt idx="575">
                  <c:v>9.8081999999999994</c:v>
                </c:pt>
                <c:pt idx="576">
                  <c:v>9.8192000000000004</c:v>
                </c:pt>
                <c:pt idx="577">
                  <c:v>9.8274000000000008</c:v>
                </c:pt>
                <c:pt idx="578">
                  <c:v>9.8411000000000008</c:v>
                </c:pt>
                <c:pt idx="579">
                  <c:v>9.8574999999999999</c:v>
                </c:pt>
                <c:pt idx="580">
                  <c:v>9.8603000000000005</c:v>
                </c:pt>
                <c:pt idx="581">
                  <c:v>9.8629999999999995</c:v>
                </c:pt>
                <c:pt idx="582">
                  <c:v>9.8658000000000001</c:v>
                </c:pt>
                <c:pt idx="583">
                  <c:v>9.8712</c:v>
                </c:pt>
                <c:pt idx="584">
                  <c:v>9.8740000000000006</c:v>
                </c:pt>
                <c:pt idx="585">
                  <c:v>9.8795000000000002</c:v>
                </c:pt>
                <c:pt idx="586">
                  <c:v>9.8849</c:v>
                </c:pt>
                <c:pt idx="587">
                  <c:v>9.8903999999999996</c:v>
                </c:pt>
                <c:pt idx="588">
                  <c:v>9.9014000000000006</c:v>
                </c:pt>
                <c:pt idx="589">
                  <c:v>9.9068000000000005</c:v>
                </c:pt>
                <c:pt idx="590">
                  <c:v>9.9177999999999997</c:v>
                </c:pt>
                <c:pt idx="591">
                  <c:v>9.9205000000000005</c:v>
                </c:pt>
                <c:pt idx="592">
                  <c:v>9.9288000000000007</c:v>
                </c:pt>
                <c:pt idx="593">
                  <c:v>9.9397000000000002</c:v>
                </c:pt>
                <c:pt idx="594">
                  <c:v>9.9534000000000002</c:v>
                </c:pt>
                <c:pt idx="595">
                  <c:v>9.9562000000000008</c:v>
                </c:pt>
                <c:pt idx="596">
                  <c:v>9.9588999999999999</c:v>
                </c:pt>
                <c:pt idx="597">
                  <c:v>9.9643999999999995</c:v>
                </c:pt>
                <c:pt idx="598">
                  <c:v>9.9808000000000003</c:v>
                </c:pt>
                <c:pt idx="599">
                  <c:v>9.9808000000000003</c:v>
                </c:pt>
                <c:pt idx="600">
                  <c:v>9.9835999999999991</c:v>
                </c:pt>
                <c:pt idx="601">
                  <c:v>9.9917999999999996</c:v>
                </c:pt>
                <c:pt idx="602">
                  <c:v>9.9945000000000004</c:v>
                </c:pt>
              </c:numCache>
            </c:numRef>
          </c:xVal>
          <c:yVal>
            <c:numRef>
              <c:f>AOD!$C$2:$C$2121</c:f>
              <c:numCache>
                <c:formatCode>General</c:formatCode>
                <c:ptCount val="2120"/>
                <c:pt idx="0">
                  <c:v>5.7599999999999998E-2</c:v>
                </c:pt>
                <c:pt idx="1">
                  <c:v>2.53E-2</c:v>
                </c:pt>
                <c:pt idx="2">
                  <c:v>3.9699999999999999E-2</c:v>
                </c:pt>
                <c:pt idx="3">
                  <c:v>2.4400000000000002E-2</c:v>
                </c:pt>
                <c:pt idx="4">
                  <c:v>4.6699999999999998E-2</c:v>
                </c:pt>
                <c:pt idx="5">
                  <c:v>0.1056</c:v>
                </c:pt>
                <c:pt idx="6">
                  <c:v>6.9099999999999995E-2</c:v>
                </c:pt>
                <c:pt idx="7">
                  <c:v>2.5499999999999998E-2</c:v>
                </c:pt>
                <c:pt idx="8">
                  <c:v>7.1900000000000006E-2</c:v>
                </c:pt>
                <c:pt idx="9">
                  <c:v>6.8500000000000005E-2</c:v>
                </c:pt>
                <c:pt idx="10">
                  <c:v>5.7000000000000002E-2</c:v>
                </c:pt>
                <c:pt idx="11">
                  <c:v>9.8900000000000002E-2</c:v>
                </c:pt>
                <c:pt idx="12">
                  <c:v>0.123</c:v>
                </c:pt>
                <c:pt idx="13">
                  <c:v>4.5199999999999997E-2</c:v>
                </c:pt>
                <c:pt idx="14">
                  <c:v>0.1273</c:v>
                </c:pt>
                <c:pt idx="15">
                  <c:v>0.1191</c:v>
                </c:pt>
                <c:pt idx="16">
                  <c:v>0.22459999999999999</c:v>
                </c:pt>
                <c:pt idx="17">
                  <c:v>0.2356</c:v>
                </c:pt>
                <c:pt idx="18">
                  <c:v>0.11459999999999999</c:v>
                </c:pt>
                <c:pt idx="19">
                  <c:v>0.18809999999999999</c:v>
                </c:pt>
                <c:pt idx="20">
                  <c:v>0.21440000000000001</c:v>
                </c:pt>
                <c:pt idx="21">
                  <c:v>6.8699999999999997E-2</c:v>
                </c:pt>
                <c:pt idx="22">
                  <c:v>0.1103</c:v>
                </c:pt>
                <c:pt idx="23">
                  <c:v>0.1794</c:v>
                </c:pt>
                <c:pt idx="24">
                  <c:v>0.32590000000000002</c:v>
                </c:pt>
                <c:pt idx="25">
                  <c:v>0.37769999999999998</c:v>
                </c:pt>
                <c:pt idx="26">
                  <c:v>0.26619999999999999</c:v>
                </c:pt>
                <c:pt idx="27">
                  <c:v>0.21490000000000001</c:v>
                </c:pt>
                <c:pt idx="28">
                  <c:v>0.26779999999999998</c:v>
                </c:pt>
                <c:pt idx="29">
                  <c:v>0.13819999999999999</c:v>
                </c:pt>
                <c:pt idx="30">
                  <c:v>7.4300000000000005E-2</c:v>
                </c:pt>
                <c:pt idx="31">
                  <c:v>7.4099999999999999E-2</c:v>
                </c:pt>
                <c:pt idx="32">
                  <c:v>2.5000000000000001E-2</c:v>
                </c:pt>
                <c:pt idx="33">
                  <c:v>9.4999999999999998E-3</c:v>
                </c:pt>
                <c:pt idx="34">
                  <c:v>0.19420000000000001</c:v>
                </c:pt>
                <c:pt idx="35">
                  <c:v>5.1700000000000003E-2</c:v>
                </c:pt>
                <c:pt idx="36">
                  <c:v>8.0500000000000002E-2</c:v>
                </c:pt>
                <c:pt idx="37">
                  <c:v>7.0000000000000007E-2</c:v>
                </c:pt>
                <c:pt idx="38">
                  <c:v>3.5900000000000001E-2</c:v>
                </c:pt>
                <c:pt idx="39">
                  <c:v>2.7699999999999999E-2</c:v>
                </c:pt>
                <c:pt idx="40">
                  <c:v>1.4800000000000001E-2</c:v>
                </c:pt>
                <c:pt idx="41">
                  <c:v>6.6E-3</c:v>
                </c:pt>
                <c:pt idx="42">
                  <c:v>4.4699999999999997E-2</c:v>
                </c:pt>
                <c:pt idx="43">
                  <c:v>5.1299999999999998E-2</c:v>
                </c:pt>
                <c:pt idx="44">
                  <c:v>7.0000000000000007E-2</c:v>
                </c:pt>
                <c:pt idx="45">
                  <c:v>3.8800000000000001E-2</c:v>
                </c:pt>
                <c:pt idx="46">
                  <c:v>3.4000000000000002E-2</c:v>
                </c:pt>
                <c:pt idx="47">
                  <c:v>1.04E-2</c:v>
                </c:pt>
                <c:pt idx="48">
                  <c:v>6.8000000000000005E-2</c:v>
                </c:pt>
                <c:pt idx="49">
                  <c:v>1.2699999999999999E-2</c:v>
                </c:pt>
                <c:pt idx="50">
                  <c:v>2.0500000000000001E-2</c:v>
                </c:pt>
                <c:pt idx="51">
                  <c:v>3.9899999999999998E-2</c:v>
                </c:pt>
                <c:pt idx="52">
                  <c:v>4.3900000000000002E-2</c:v>
                </c:pt>
                <c:pt idx="53">
                  <c:v>0.01</c:v>
                </c:pt>
                <c:pt idx="54">
                  <c:v>3.1899999999999998E-2</c:v>
                </c:pt>
                <c:pt idx="55">
                  <c:v>9.7000000000000003E-3</c:v>
                </c:pt>
                <c:pt idx="56">
                  <c:v>5.4100000000000002E-2</c:v>
                </c:pt>
                <c:pt idx="57">
                  <c:v>4.48E-2</c:v>
                </c:pt>
                <c:pt idx="58">
                  <c:v>1.3299999999999999E-2</c:v>
                </c:pt>
                <c:pt idx="59">
                  <c:v>4.0000000000000001E-3</c:v>
                </c:pt>
                <c:pt idx="60">
                  <c:v>2.0299999999999999E-2</c:v>
                </c:pt>
                <c:pt idx="61">
                  <c:v>4.6699999999999998E-2</c:v>
                </c:pt>
                <c:pt idx="62">
                  <c:v>1.23E-2</c:v>
                </c:pt>
                <c:pt idx="63">
                  <c:v>0.1341</c:v>
                </c:pt>
                <c:pt idx="64">
                  <c:v>8.8700000000000001E-2</c:v>
                </c:pt>
                <c:pt idx="65">
                  <c:v>8.0600000000000005E-2</c:v>
                </c:pt>
                <c:pt idx="66">
                  <c:v>2.8799999999999999E-2</c:v>
                </c:pt>
                <c:pt idx="67">
                  <c:v>2.1399999999999999E-2</c:v>
                </c:pt>
                <c:pt idx="68">
                  <c:v>5.2900000000000003E-2</c:v>
                </c:pt>
                <c:pt idx="69">
                  <c:v>3.9899999999999998E-2</c:v>
                </c:pt>
                <c:pt idx="70">
                  <c:v>0.12720000000000001</c:v>
                </c:pt>
                <c:pt idx="71">
                  <c:v>4.9200000000000001E-2</c:v>
                </c:pt>
                <c:pt idx="72">
                  <c:v>0.1275</c:v>
                </c:pt>
                <c:pt idx="73">
                  <c:v>0.14369999999999999</c:v>
                </c:pt>
                <c:pt idx="74">
                  <c:v>0.20349999999999999</c:v>
                </c:pt>
                <c:pt idx="75">
                  <c:v>6.9500000000000006E-2</c:v>
                </c:pt>
                <c:pt idx="76">
                  <c:v>5.8200000000000002E-2</c:v>
                </c:pt>
                <c:pt idx="77">
                  <c:v>0.2142</c:v>
                </c:pt>
                <c:pt idx="78">
                  <c:v>8.7999999999999995E-2</c:v>
                </c:pt>
                <c:pt idx="79">
                  <c:v>0.1095</c:v>
                </c:pt>
                <c:pt idx="80">
                  <c:v>0.1648</c:v>
                </c:pt>
                <c:pt idx="81">
                  <c:v>0.15790000000000001</c:v>
                </c:pt>
                <c:pt idx="82">
                  <c:v>7.5899999999999995E-2</c:v>
                </c:pt>
                <c:pt idx="83">
                  <c:v>4.1799999999999997E-2</c:v>
                </c:pt>
                <c:pt idx="84">
                  <c:v>0.1205</c:v>
                </c:pt>
                <c:pt idx="85">
                  <c:v>0.2339</c:v>
                </c:pt>
                <c:pt idx="86">
                  <c:v>8.3199999999999996E-2</c:v>
                </c:pt>
                <c:pt idx="87">
                  <c:v>7.9100000000000004E-2</c:v>
                </c:pt>
                <c:pt idx="88">
                  <c:v>0.1542</c:v>
                </c:pt>
                <c:pt idx="89">
                  <c:v>0.16300000000000001</c:v>
                </c:pt>
                <c:pt idx="90">
                  <c:v>9.1800000000000007E-2</c:v>
                </c:pt>
                <c:pt idx="91">
                  <c:v>8.14E-2</c:v>
                </c:pt>
                <c:pt idx="92">
                  <c:v>0.1313</c:v>
                </c:pt>
                <c:pt idx="93">
                  <c:v>7.4499999999999997E-2</c:v>
                </c:pt>
                <c:pt idx="94">
                  <c:v>2.1399999999999999E-2</c:v>
                </c:pt>
                <c:pt idx="95">
                  <c:v>1.54E-2</c:v>
                </c:pt>
                <c:pt idx="96">
                  <c:v>7.0499999999999993E-2</c:v>
                </c:pt>
                <c:pt idx="97">
                  <c:v>3.2199999999999999E-2</c:v>
                </c:pt>
                <c:pt idx="98">
                  <c:v>5.2400000000000002E-2</c:v>
                </c:pt>
                <c:pt idx="99">
                  <c:v>1.67E-2</c:v>
                </c:pt>
                <c:pt idx="100">
                  <c:v>5.3600000000000002E-2</c:v>
                </c:pt>
                <c:pt idx="101">
                  <c:v>1.3599999999999999E-2</c:v>
                </c:pt>
                <c:pt idx="102">
                  <c:v>1.78E-2</c:v>
                </c:pt>
                <c:pt idx="103">
                  <c:v>5.7000000000000002E-3</c:v>
                </c:pt>
                <c:pt idx="104">
                  <c:v>3.9E-2</c:v>
                </c:pt>
                <c:pt idx="105">
                  <c:v>1.9E-2</c:v>
                </c:pt>
                <c:pt idx="106">
                  <c:v>4.8999999999999998E-3</c:v>
                </c:pt>
                <c:pt idx="107">
                  <c:v>1.4E-3</c:v>
                </c:pt>
                <c:pt idx="108">
                  <c:v>2.8299999999999999E-2</c:v>
                </c:pt>
                <c:pt idx="109">
                  <c:v>0.1026</c:v>
                </c:pt>
                <c:pt idx="110">
                  <c:v>1.7399999999999999E-2</c:v>
                </c:pt>
                <c:pt idx="111">
                  <c:v>2.8000000000000001E-2</c:v>
                </c:pt>
                <c:pt idx="112">
                  <c:v>3.8399999999999997E-2</c:v>
                </c:pt>
                <c:pt idx="113">
                  <c:v>2.47E-2</c:v>
                </c:pt>
                <c:pt idx="114">
                  <c:v>8.9999999999999993E-3</c:v>
                </c:pt>
                <c:pt idx="115">
                  <c:v>1.14E-2</c:v>
                </c:pt>
                <c:pt idx="116">
                  <c:v>1.84E-2</c:v>
                </c:pt>
                <c:pt idx="117">
                  <c:v>2E-3</c:v>
                </c:pt>
                <c:pt idx="118">
                  <c:v>6.2799999999999995E-2</c:v>
                </c:pt>
                <c:pt idx="119">
                  <c:v>7.1800000000000003E-2</c:v>
                </c:pt>
                <c:pt idx="120">
                  <c:v>3.49E-2</c:v>
                </c:pt>
                <c:pt idx="121">
                  <c:v>0.15190000000000001</c:v>
                </c:pt>
                <c:pt idx="122">
                  <c:v>8.2100000000000006E-2</c:v>
                </c:pt>
                <c:pt idx="123">
                  <c:v>3.6400000000000002E-2</c:v>
                </c:pt>
                <c:pt idx="124">
                  <c:v>2.6100000000000002E-2</c:v>
                </c:pt>
                <c:pt idx="125">
                  <c:v>3.7900000000000003E-2</c:v>
                </c:pt>
                <c:pt idx="126">
                  <c:v>7.6200000000000004E-2</c:v>
                </c:pt>
                <c:pt idx="127">
                  <c:v>5.6399999999999999E-2</c:v>
                </c:pt>
                <c:pt idx="128">
                  <c:v>6.0299999999999999E-2</c:v>
                </c:pt>
                <c:pt idx="129">
                  <c:v>6.9699999999999998E-2</c:v>
                </c:pt>
                <c:pt idx="130">
                  <c:v>8.0699999999999994E-2</c:v>
                </c:pt>
                <c:pt idx="131">
                  <c:v>5.3999999999999999E-2</c:v>
                </c:pt>
                <c:pt idx="132">
                  <c:v>7.5700000000000003E-2</c:v>
                </c:pt>
                <c:pt idx="133">
                  <c:v>7.4499999999999997E-2</c:v>
                </c:pt>
                <c:pt idx="134">
                  <c:v>6.2700000000000006E-2</c:v>
                </c:pt>
                <c:pt idx="135">
                  <c:v>4.7600000000000003E-2</c:v>
                </c:pt>
                <c:pt idx="136">
                  <c:v>0.1045</c:v>
                </c:pt>
                <c:pt idx="137">
                  <c:v>0.11020000000000001</c:v>
                </c:pt>
                <c:pt idx="138">
                  <c:v>0.30769999999999997</c:v>
                </c:pt>
                <c:pt idx="139">
                  <c:v>0.15540000000000001</c:v>
                </c:pt>
                <c:pt idx="140">
                  <c:v>0.23069999999999999</c:v>
                </c:pt>
                <c:pt idx="141">
                  <c:v>9.4899999999999998E-2</c:v>
                </c:pt>
                <c:pt idx="142">
                  <c:v>5.62E-2</c:v>
                </c:pt>
                <c:pt idx="143">
                  <c:v>3.3500000000000002E-2</c:v>
                </c:pt>
                <c:pt idx="144">
                  <c:v>8.1000000000000003E-2</c:v>
                </c:pt>
                <c:pt idx="145">
                  <c:v>3.4500000000000003E-2</c:v>
                </c:pt>
                <c:pt idx="146">
                  <c:v>1.52E-2</c:v>
                </c:pt>
                <c:pt idx="147">
                  <c:v>2.24E-2</c:v>
                </c:pt>
                <c:pt idx="148">
                  <c:v>1.6E-2</c:v>
                </c:pt>
                <c:pt idx="149">
                  <c:v>1.2500000000000001E-2</c:v>
                </c:pt>
                <c:pt idx="150">
                  <c:v>2.46E-2</c:v>
                </c:pt>
                <c:pt idx="151">
                  <c:v>1.6E-2</c:v>
                </c:pt>
                <c:pt idx="152">
                  <c:v>3.0700000000000002E-2</c:v>
                </c:pt>
                <c:pt idx="153">
                  <c:v>3.6299999999999999E-2</c:v>
                </c:pt>
                <c:pt idx="154">
                  <c:v>8.2000000000000007E-3</c:v>
                </c:pt>
                <c:pt idx="155">
                  <c:v>2.0199999999999999E-2</c:v>
                </c:pt>
                <c:pt idx="156">
                  <c:v>5.2400000000000002E-2</c:v>
                </c:pt>
                <c:pt idx="157">
                  <c:v>4.0300000000000002E-2</c:v>
                </c:pt>
                <c:pt idx="158">
                  <c:v>6.4199999999999993E-2</c:v>
                </c:pt>
                <c:pt idx="159">
                  <c:v>3.3E-3</c:v>
                </c:pt>
                <c:pt idx="160">
                  <c:v>2.5000000000000001E-2</c:v>
                </c:pt>
                <c:pt idx="161">
                  <c:v>2.46E-2</c:v>
                </c:pt>
                <c:pt idx="162">
                  <c:v>4.2000000000000003E-2</c:v>
                </c:pt>
                <c:pt idx="163">
                  <c:v>1.18E-2</c:v>
                </c:pt>
                <c:pt idx="164">
                  <c:v>8.8800000000000004E-2</c:v>
                </c:pt>
                <c:pt idx="165">
                  <c:v>6.6100000000000006E-2</c:v>
                </c:pt>
                <c:pt idx="166">
                  <c:v>6.3500000000000001E-2</c:v>
                </c:pt>
                <c:pt idx="167">
                  <c:v>2.01E-2</c:v>
                </c:pt>
                <c:pt idx="168">
                  <c:v>3.9300000000000002E-2</c:v>
                </c:pt>
                <c:pt idx="169">
                  <c:v>8.4599999999999995E-2</c:v>
                </c:pt>
                <c:pt idx="170">
                  <c:v>8.8200000000000001E-2</c:v>
                </c:pt>
                <c:pt idx="171">
                  <c:v>2.92E-2</c:v>
                </c:pt>
                <c:pt idx="172">
                  <c:v>3.6700000000000003E-2</c:v>
                </c:pt>
                <c:pt idx="173">
                  <c:v>3.6999999999999998E-2</c:v>
                </c:pt>
                <c:pt idx="174">
                  <c:v>7.4099999999999999E-2</c:v>
                </c:pt>
                <c:pt idx="175">
                  <c:v>2.6499999999999999E-2</c:v>
                </c:pt>
                <c:pt idx="176">
                  <c:v>9.5500000000000002E-2</c:v>
                </c:pt>
                <c:pt idx="177">
                  <c:v>0.128</c:v>
                </c:pt>
                <c:pt idx="178">
                  <c:v>7.3700000000000002E-2</c:v>
                </c:pt>
                <c:pt idx="179">
                  <c:v>2.9000000000000001E-2</c:v>
                </c:pt>
                <c:pt idx="180">
                  <c:v>9.7299999999999998E-2</c:v>
                </c:pt>
                <c:pt idx="181">
                  <c:v>0.1542</c:v>
                </c:pt>
                <c:pt idx="182">
                  <c:v>9.6299999999999997E-2</c:v>
                </c:pt>
                <c:pt idx="183">
                  <c:v>0.1658</c:v>
                </c:pt>
                <c:pt idx="184">
                  <c:v>8.8599999999999998E-2</c:v>
                </c:pt>
                <c:pt idx="185">
                  <c:v>7.3800000000000004E-2</c:v>
                </c:pt>
                <c:pt idx="186">
                  <c:v>7.1300000000000002E-2</c:v>
                </c:pt>
                <c:pt idx="187">
                  <c:v>0.1206</c:v>
                </c:pt>
                <c:pt idx="188">
                  <c:v>0.1069</c:v>
                </c:pt>
                <c:pt idx="189">
                  <c:v>0.15590000000000001</c:v>
                </c:pt>
                <c:pt idx="190">
                  <c:v>0.1734</c:v>
                </c:pt>
                <c:pt idx="191">
                  <c:v>0.1336</c:v>
                </c:pt>
                <c:pt idx="192">
                  <c:v>0.1338</c:v>
                </c:pt>
                <c:pt idx="193">
                  <c:v>5.3400000000000003E-2</c:v>
                </c:pt>
                <c:pt idx="194">
                  <c:v>0.11269999999999999</c:v>
                </c:pt>
                <c:pt idx="195">
                  <c:v>0.28749999999999998</c:v>
                </c:pt>
                <c:pt idx="196">
                  <c:v>7.2499999999999995E-2</c:v>
                </c:pt>
                <c:pt idx="197">
                  <c:v>2.9100000000000001E-2</c:v>
                </c:pt>
                <c:pt idx="198">
                  <c:v>4.5600000000000002E-2</c:v>
                </c:pt>
                <c:pt idx="199">
                  <c:v>6.0299999999999999E-2</c:v>
                </c:pt>
                <c:pt idx="200">
                  <c:v>4.02E-2</c:v>
                </c:pt>
                <c:pt idx="201">
                  <c:v>9.1000000000000004E-3</c:v>
                </c:pt>
                <c:pt idx="202">
                  <c:v>6.0600000000000001E-2</c:v>
                </c:pt>
                <c:pt idx="203">
                  <c:v>5.2200000000000003E-2</c:v>
                </c:pt>
                <c:pt idx="204">
                  <c:v>3.4200000000000001E-2</c:v>
                </c:pt>
                <c:pt idx="205">
                  <c:v>2.6800000000000001E-2</c:v>
                </c:pt>
                <c:pt idx="206">
                  <c:v>2.35E-2</c:v>
                </c:pt>
                <c:pt idx="207">
                  <c:v>5.0599999999999999E-2</c:v>
                </c:pt>
                <c:pt idx="208">
                  <c:v>1.9400000000000001E-2</c:v>
                </c:pt>
                <c:pt idx="209">
                  <c:v>7.1000000000000004E-3</c:v>
                </c:pt>
                <c:pt idx="210">
                  <c:v>2.58E-2</c:v>
                </c:pt>
                <c:pt idx="211">
                  <c:v>1.4999999999999999E-2</c:v>
                </c:pt>
                <c:pt idx="212">
                  <c:v>5.2600000000000001E-2</c:v>
                </c:pt>
                <c:pt idx="213">
                  <c:v>4.0000000000000001E-3</c:v>
                </c:pt>
                <c:pt idx="214">
                  <c:v>4.8999999999999998E-3</c:v>
                </c:pt>
                <c:pt idx="215">
                  <c:v>3.04E-2</c:v>
                </c:pt>
                <c:pt idx="216">
                  <c:v>4.4000000000000003E-3</c:v>
                </c:pt>
                <c:pt idx="217">
                  <c:v>9.2999999999999992E-3</c:v>
                </c:pt>
                <c:pt idx="218">
                  <c:v>3.2199999999999999E-2</c:v>
                </c:pt>
                <c:pt idx="219">
                  <c:v>4.8999999999999998E-3</c:v>
                </c:pt>
                <c:pt idx="220">
                  <c:v>2.3E-3</c:v>
                </c:pt>
                <c:pt idx="221">
                  <c:v>1.4500000000000001E-2</c:v>
                </c:pt>
                <c:pt idx="222">
                  <c:v>2.76E-2</c:v>
                </c:pt>
                <c:pt idx="223">
                  <c:v>1.6299999999999999E-2</c:v>
                </c:pt>
                <c:pt idx="224">
                  <c:v>2.7000000000000001E-3</c:v>
                </c:pt>
                <c:pt idx="225">
                  <c:v>6.8999999999999999E-3</c:v>
                </c:pt>
                <c:pt idx="226">
                  <c:v>2.63E-2</c:v>
                </c:pt>
                <c:pt idx="227">
                  <c:v>4.1700000000000001E-2</c:v>
                </c:pt>
                <c:pt idx="228">
                  <c:v>6.6E-3</c:v>
                </c:pt>
                <c:pt idx="229">
                  <c:v>9.9000000000000008E-3</c:v>
                </c:pt>
                <c:pt idx="230">
                  <c:v>2.2599999999999999E-2</c:v>
                </c:pt>
                <c:pt idx="231">
                  <c:v>7.0000000000000001E-3</c:v>
                </c:pt>
                <c:pt idx="232">
                  <c:v>1.04E-2</c:v>
                </c:pt>
                <c:pt idx="233">
                  <c:v>5.8099999999999999E-2</c:v>
                </c:pt>
                <c:pt idx="234">
                  <c:v>1.52E-2</c:v>
                </c:pt>
                <c:pt idx="235">
                  <c:v>3.2399999999999998E-2</c:v>
                </c:pt>
                <c:pt idx="236">
                  <c:v>4.6699999999999998E-2</c:v>
                </c:pt>
                <c:pt idx="237">
                  <c:v>4.3099999999999999E-2</c:v>
                </c:pt>
                <c:pt idx="238">
                  <c:v>4.2900000000000001E-2</c:v>
                </c:pt>
                <c:pt idx="239">
                  <c:v>3.7100000000000001E-2</c:v>
                </c:pt>
                <c:pt idx="240">
                  <c:v>7.5899999999999995E-2</c:v>
                </c:pt>
                <c:pt idx="241">
                  <c:v>4.2999999999999997E-2</c:v>
                </c:pt>
                <c:pt idx="242">
                  <c:v>8.6599999999999996E-2</c:v>
                </c:pt>
                <c:pt idx="243">
                  <c:v>9.5899999999999999E-2</c:v>
                </c:pt>
                <c:pt idx="244">
                  <c:v>4.87E-2</c:v>
                </c:pt>
                <c:pt idx="245">
                  <c:v>3.2800000000000003E-2</c:v>
                </c:pt>
                <c:pt idx="246">
                  <c:v>0.1009</c:v>
                </c:pt>
                <c:pt idx="247">
                  <c:v>6.3399999999999998E-2</c:v>
                </c:pt>
                <c:pt idx="248">
                  <c:v>6.0499999999999998E-2</c:v>
                </c:pt>
                <c:pt idx="249">
                  <c:v>0.10150000000000001</c:v>
                </c:pt>
                <c:pt idx="250">
                  <c:v>8.0500000000000002E-2</c:v>
                </c:pt>
                <c:pt idx="251">
                  <c:v>0.1953</c:v>
                </c:pt>
                <c:pt idx="252">
                  <c:v>0.42349999999999999</c:v>
                </c:pt>
                <c:pt idx="253">
                  <c:v>0.1182</c:v>
                </c:pt>
                <c:pt idx="254">
                  <c:v>7.4099999999999999E-2</c:v>
                </c:pt>
                <c:pt idx="255">
                  <c:v>0.13850000000000001</c:v>
                </c:pt>
                <c:pt idx="256">
                  <c:v>9.5699999999999993E-2</c:v>
                </c:pt>
                <c:pt idx="257">
                  <c:v>0.14249999999999999</c:v>
                </c:pt>
                <c:pt idx="258">
                  <c:v>0.1106</c:v>
                </c:pt>
                <c:pt idx="259">
                  <c:v>0.1227</c:v>
                </c:pt>
                <c:pt idx="260">
                  <c:v>0.19639999999999999</c:v>
                </c:pt>
                <c:pt idx="261">
                  <c:v>8.09E-2</c:v>
                </c:pt>
                <c:pt idx="262">
                  <c:v>2.9700000000000001E-2</c:v>
                </c:pt>
                <c:pt idx="263">
                  <c:v>3.39E-2</c:v>
                </c:pt>
                <c:pt idx="264">
                  <c:v>3.7600000000000001E-2</c:v>
                </c:pt>
                <c:pt idx="265">
                  <c:v>2.9600000000000001E-2</c:v>
                </c:pt>
                <c:pt idx="266">
                  <c:v>2.1399999999999999E-2</c:v>
                </c:pt>
                <c:pt idx="267">
                  <c:v>5.3699999999999998E-2</c:v>
                </c:pt>
                <c:pt idx="268">
                  <c:v>4.7500000000000001E-2</c:v>
                </c:pt>
                <c:pt idx="269">
                  <c:v>3.5000000000000003E-2</c:v>
                </c:pt>
                <c:pt idx="270">
                  <c:v>5.9299999999999999E-2</c:v>
                </c:pt>
                <c:pt idx="271">
                  <c:v>6.4299999999999996E-2</c:v>
                </c:pt>
                <c:pt idx="272">
                  <c:v>2.0400000000000001E-2</c:v>
                </c:pt>
                <c:pt idx="273">
                  <c:v>3.0200000000000001E-2</c:v>
                </c:pt>
                <c:pt idx="274">
                  <c:v>2.1499999999999998E-2</c:v>
                </c:pt>
                <c:pt idx="275">
                  <c:v>3.3999999999999998E-3</c:v>
                </c:pt>
                <c:pt idx="276">
                  <c:v>2.1499999999999998E-2</c:v>
                </c:pt>
                <c:pt idx="277">
                  <c:v>0.12640000000000001</c:v>
                </c:pt>
                <c:pt idx="278">
                  <c:v>9.1899999999999996E-2</c:v>
                </c:pt>
                <c:pt idx="279">
                  <c:v>5.8400000000000001E-2</c:v>
                </c:pt>
                <c:pt idx="280">
                  <c:v>2.0799999999999999E-2</c:v>
                </c:pt>
                <c:pt idx="281">
                  <c:v>5.0900000000000001E-2</c:v>
                </c:pt>
                <c:pt idx="282">
                  <c:v>1.77E-2</c:v>
                </c:pt>
                <c:pt idx="283">
                  <c:v>3.2899999999999999E-2</c:v>
                </c:pt>
                <c:pt idx="284">
                  <c:v>3.4200000000000001E-2</c:v>
                </c:pt>
                <c:pt idx="285">
                  <c:v>4.48E-2</c:v>
                </c:pt>
                <c:pt idx="286">
                  <c:v>5.4600000000000003E-2</c:v>
                </c:pt>
                <c:pt idx="287">
                  <c:v>1.23E-2</c:v>
                </c:pt>
                <c:pt idx="288">
                  <c:v>2.4299999999999999E-2</c:v>
                </c:pt>
                <c:pt idx="289">
                  <c:v>4.3099999999999999E-2</c:v>
                </c:pt>
                <c:pt idx="290">
                  <c:v>8.7099999999999997E-2</c:v>
                </c:pt>
                <c:pt idx="291">
                  <c:v>2.4199999999999999E-2</c:v>
                </c:pt>
                <c:pt idx="292">
                  <c:v>2.4299999999999999E-2</c:v>
                </c:pt>
                <c:pt idx="293">
                  <c:v>1.5699999999999999E-2</c:v>
                </c:pt>
                <c:pt idx="294">
                  <c:v>1.11E-2</c:v>
                </c:pt>
                <c:pt idx="295">
                  <c:v>3.6999999999999998E-2</c:v>
                </c:pt>
                <c:pt idx="296">
                  <c:v>6.0499999999999998E-2</c:v>
                </c:pt>
                <c:pt idx="297">
                  <c:v>6.6600000000000006E-2</c:v>
                </c:pt>
                <c:pt idx="298">
                  <c:v>1.2200000000000001E-2</c:v>
                </c:pt>
                <c:pt idx="299">
                  <c:v>7.4999999999999997E-3</c:v>
                </c:pt>
                <c:pt idx="300">
                  <c:v>3.7699999999999997E-2</c:v>
                </c:pt>
                <c:pt idx="301">
                  <c:v>0.15079999999999999</c:v>
                </c:pt>
                <c:pt idx="302">
                  <c:v>4.0500000000000001E-2</c:v>
                </c:pt>
                <c:pt idx="303">
                  <c:v>2.8400000000000002E-2</c:v>
                </c:pt>
                <c:pt idx="304">
                  <c:v>0.10340000000000001</c:v>
                </c:pt>
                <c:pt idx="305">
                  <c:v>3.4599999999999999E-2</c:v>
                </c:pt>
                <c:pt idx="306">
                  <c:v>0.1057</c:v>
                </c:pt>
                <c:pt idx="307">
                  <c:v>7.6300000000000007E-2</c:v>
                </c:pt>
                <c:pt idx="308">
                  <c:v>8.7599999999999997E-2</c:v>
                </c:pt>
                <c:pt idx="309">
                  <c:v>1.3299999999999999E-2</c:v>
                </c:pt>
                <c:pt idx="310">
                  <c:v>4.3299999999999998E-2</c:v>
                </c:pt>
                <c:pt idx="311">
                  <c:v>0.14130000000000001</c:v>
                </c:pt>
                <c:pt idx="312">
                  <c:v>0.23549999999999999</c:v>
                </c:pt>
                <c:pt idx="313">
                  <c:v>9.0200000000000002E-2</c:v>
                </c:pt>
                <c:pt idx="314">
                  <c:v>4.7500000000000001E-2</c:v>
                </c:pt>
                <c:pt idx="315">
                  <c:v>9.4100000000000003E-2</c:v>
                </c:pt>
                <c:pt idx="316">
                  <c:v>5.1999999999999998E-2</c:v>
                </c:pt>
                <c:pt idx="317">
                  <c:v>0.1368</c:v>
                </c:pt>
                <c:pt idx="318">
                  <c:v>0.25879999999999997</c:v>
                </c:pt>
                <c:pt idx="319">
                  <c:v>0.1193</c:v>
                </c:pt>
                <c:pt idx="320">
                  <c:v>0.1208</c:v>
                </c:pt>
                <c:pt idx="321">
                  <c:v>0.13239999999999999</c:v>
                </c:pt>
                <c:pt idx="322">
                  <c:v>0.2089</c:v>
                </c:pt>
                <c:pt idx="323">
                  <c:v>8.9300000000000004E-2</c:v>
                </c:pt>
                <c:pt idx="324">
                  <c:v>5.16E-2</c:v>
                </c:pt>
                <c:pt idx="325">
                  <c:v>3.0700000000000002E-2</c:v>
                </c:pt>
                <c:pt idx="326">
                  <c:v>0.15920000000000001</c:v>
                </c:pt>
                <c:pt idx="327">
                  <c:v>0.1016</c:v>
                </c:pt>
                <c:pt idx="328">
                  <c:v>1.04E-2</c:v>
                </c:pt>
                <c:pt idx="329">
                  <c:v>5.3999999999999999E-2</c:v>
                </c:pt>
                <c:pt idx="330">
                  <c:v>2.75E-2</c:v>
                </c:pt>
                <c:pt idx="331">
                  <c:v>4.1200000000000001E-2</c:v>
                </c:pt>
                <c:pt idx="332">
                  <c:v>3.4700000000000002E-2</c:v>
                </c:pt>
                <c:pt idx="333">
                  <c:v>3.8199999999999998E-2</c:v>
                </c:pt>
                <c:pt idx="334">
                  <c:v>4.7000000000000002E-3</c:v>
                </c:pt>
                <c:pt idx="335">
                  <c:v>8.5900000000000004E-2</c:v>
                </c:pt>
                <c:pt idx="336">
                  <c:v>1.09E-2</c:v>
                </c:pt>
                <c:pt idx="337">
                  <c:v>4.0899999999999999E-2</c:v>
                </c:pt>
                <c:pt idx="338">
                  <c:v>6.0000000000000001E-3</c:v>
                </c:pt>
                <c:pt idx="339">
                  <c:v>2.8799999999999999E-2</c:v>
                </c:pt>
                <c:pt idx="340">
                  <c:v>2.9899999999999999E-2</c:v>
                </c:pt>
                <c:pt idx="341">
                  <c:v>3.3000000000000002E-2</c:v>
                </c:pt>
                <c:pt idx="342">
                  <c:v>5.8799999999999998E-2</c:v>
                </c:pt>
                <c:pt idx="343">
                  <c:v>1.77E-2</c:v>
                </c:pt>
                <c:pt idx="344">
                  <c:v>2.6100000000000002E-2</c:v>
                </c:pt>
                <c:pt idx="345">
                  <c:v>2.7099999999999999E-2</c:v>
                </c:pt>
                <c:pt idx="346">
                  <c:v>1.4500000000000001E-2</c:v>
                </c:pt>
                <c:pt idx="347">
                  <c:v>3.61E-2</c:v>
                </c:pt>
                <c:pt idx="348">
                  <c:v>2.93E-2</c:v>
                </c:pt>
                <c:pt idx="349">
                  <c:v>1.72E-2</c:v>
                </c:pt>
                <c:pt idx="350">
                  <c:v>1.8E-3</c:v>
                </c:pt>
                <c:pt idx="351">
                  <c:v>1.5299999999999999E-2</c:v>
                </c:pt>
                <c:pt idx="352">
                  <c:v>2.3300000000000001E-2</c:v>
                </c:pt>
                <c:pt idx="353">
                  <c:v>4.5199999999999997E-2</c:v>
                </c:pt>
                <c:pt idx="354">
                  <c:v>8.6800000000000002E-2</c:v>
                </c:pt>
                <c:pt idx="355">
                  <c:v>4.1599999999999998E-2</c:v>
                </c:pt>
                <c:pt idx="356">
                  <c:v>2.9899999999999999E-2</c:v>
                </c:pt>
                <c:pt idx="357">
                  <c:v>3.7900000000000003E-2</c:v>
                </c:pt>
                <c:pt idx="358">
                  <c:v>3.0599999999999999E-2</c:v>
                </c:pt>
                <c:pt idx="359">
                  <c:v>6.2199999999999998E-2</c:v>
                </c:pt>
                <c:pt idx="360">
                  <c:v>1.6500000000000001E-2</c:v>
                </c:pt>
                <c:pt idx="361">
                  <c:v>2.18E-2</c:v>
                </c:pt>
                <c:pt idx="362">
                  <c:v>0.1216</c:v>
                </c:pt>
                <c:pt idx="363">
                  <c:v>0.15659999999999999</c:v>
                </c:pt>
                <c:pt idx="364">
                  <c:v>0.13300000000000001</c:v>
                </c:pt>
                <c:pt idx="365">
                  <c:v>0.1182</c:v>
                </c:pt>
                <c:pt idx="366">
                  <c:v>7.9699999999999993E-2</c:v>
                </c:pt>
                <c:pt idx="367">
                  <c:v>3.8800000000000001E-2</c:v>
                </c:pt>
                <c:pt idx="368">
                  <c:v>8.2000000000000003E-2</c:v>
                </c:pt>
                <c:pt idx="369">
                  <c:v>6.3799999999999996E-2</c:v>
                </c:pt>
                <c:pt idx="370">
                  <c:v>6.6699999999999995E-2</c:v>
                </c:pt>
                <c:pt idx="371">
                  <c:v>0.104</c:v>
                </c:pt>
                <c:pt idx="372">
                  <c:v>0.18010000000000001</c:v>
                </c:pt>
                <c:pt idx="373">
                  <c:v>0.19209999999999999</c:v>
                </c:pt>
                <c:pt idx="374">
                  <c:v>0.18890000000000001</c:v>
                </c:pt>
                <c:pt idx="375">
                  <c:v>0.23250000000000001</c:v>
                </c:pt>
                <c:pt idx="376">
                  <c:v>0.2341</c:v>
                </c:pt>
                <c:pt idx="377">
                  <c:v>0.1008</c:v>
                </c:pt>
                <c:pt idx="378">
                  <c:v>0.24490000000000001</c:v>
                </c:pt>
                <c:pt idx="379">
                  <c:v>0.11559999999999999</c:v>
                </c:pt>
                <c:pt idx="380">
                  <c:v>9.9299999999999999E-2</c:v>
                </c:pt>
                <c:pt idx="381">
                  <c:v>4.3200000000000002E-2</c:v>
                </c:pt>
                <c:pt idx="382">
                  <c:v>0.10100000000000001</c:v>
                </c:pt>
                <c:pt idx="383">
                  <c:v>0.13719999999999999</c:v>
                </c:pt>
                <c:pt idx="384">
                  <c:v>4.2700000000000002E-2</c:v>
                </c:pt>
                <c:pt idx="385">
                  <c:v>5.4800000000000001E-2</c:v>
                </c:pt>
                <c:pt idx="386">
                  <c:v>1.61E-2</c:v>
                </c:pt>
                <c:pt idx="387">
                  <c:v>5.7999999999999996E-3</c:v>
                </c:pt>
                <c:pt idx="388">
                  <c:v>2.8400000000000002E-2</c:v>
                </c:pt>
                <c:pt idx="389">
                  <c:v>1.9099999999999999E-2</c:v>
                </c:pt>
                <c:pt idx="390">
                  <c:v>4.5400000000000003E-2</c:v>
                </c:pt>
                <c:pt idx="391">
                  <c:v>1.77E-2</c:v>
                </c:pt>
                <c:pt idx="392">
                  <c:v>1.29E-2</c:v>
                </c:pt>
                <c:pt idx="393">
                  <c:v>7.0400000000000004E-2</c:v>
                </c:pt>
                <c:pt idx="394">
                  <c:v>1.5900000000000001E-2</c:v>
                </c:pt>
                <c:pt idx="395">
                  <c:v>1.9099999999999999E-2</c:v>
                </c:pt>
                <c:pt idx="396">
                  <c:v>3.0599999999999999E-2</c:v>
                </c:pt>
                <c:pt idx="397">
                  <c:v>2.29E-2</c:v>
                </c:pt>
                <c:pt idx="398">
                  <c:v>6.5299999999999997E-2</c:v>
                </c:pt>
                <c:pt idx="399">
                  <c:v>2.8299999999999999E-2</c:v>
                </c:pt>
                <c:pt idx="400">
                  <c:v>6.7100000000000007E-2</c:v>
                </c:pt>
                <c:pt idx="401">
                  <c:v>2.2000000000000001E-3</c:v>
                </c:pt>
                <c:pt idx="402">
                  <c:v>1.5100000000000001E-2</c:v>
                </c:pt>
                <c:pt idx="403">
                  <c:v>1.61E-2</c:v>
                </c:pt>
                <c:pt idx="404">
                  <c:v>1.4800000000000001E-2</c:v>
                </c:pt>
                <c:pt idx="405">
                  <c:v>5.5800000000000002E-2</c:v>
                </c:pt>
                <c:pt idx="406">
                  <c:v>5.2900000000000003E-2</c:v>
                </c:pt>
                <c:pt idx="407">
                  <c:v>3.49E-2</c:v>
                </c:pt>
                <c:pt idx="408">
                  <c:v>3.2500000000000001E-2</c:v>
                </c:pt>
                <c:pt idx="409">
                  <c:v>5.0200000000000002E-2</c:v>
                </c:pt>
                <c:pt idx="410">
                  <c:v>7.2400000000000006E-2</c:v>
                </c:pt>
                <c:pt idx="411">
                  <c:v>4.3200000000000002E-2</c:v>
                </c:pt>
                <c:pt idx="412">
                  <c:v>5.3199999999999997E-2</c:v>
                </c:pt>
                <c:pt idx="413">
                  <c:v>9.64E-2</c:v>
                </c:pt>
                <c:pt idx="414">
                  <c:v>9.7000000000000003E-2</c:v>
                </c:pt>
                <c:pt idx="415">
                  <c:v>5.7599999999999998E-2</c:v>
                </c:pt>
                <c:pt idx="416">
                  <c:v>0.13780000000000001</c:v>
                </c:pt>
                <c:pt idx="417">
                  <c:v>6.13E-2</c:v>
                </c:pt>
                <c:pt idx="418">
                  <c:v>7.51E-2</c:v>
                </c:pt>
                <c:pt idx="419">
                  <c:v>0.1618</c:v>
                </c:pt>
                <c:pt idx="420">
                  <c:v>9.3799999999999994E-2</c:v>
                </c:pt>
                <c:pt idx="421">
                  <c:v>0.2349</c:v>
                </c:pt>
                <c:pt idx="422">
                  <c:v>0.1447</c:v>
                </c:pt>
                <c:pt idx="423">
                  <c:v>5.1900000000000002E-2</c:v>
                </c:pt>
                <c:pt idx="424">
                  <c:v>0.2014</c:v>
                </c:pt>
                <c:pt idx="425">
                  <c:v>6.5699999999999995E-2</c:v>
                </c:pt>
                <c:pt idx="426">
                  <c:v>0.1386</c:v>
                </c:pt>
                <c:pt idx="427">
                  <c:v>0.63349999999999995</c:v>
                </c:pt>
                <c:pt idx="428">
                  <c:v>0.10979999999999999</c:v>
                </c:pt>
                <c:pt idx="429">
                  <c:v>7.0300000000000001E-2</c:v>
                </c:pt>
                <c:pt idx="430">
                  <c:v>0.187</c:v>
                </c:pt>
                <c:pt idx="431">
                  <c:v>0.113</c:v>
                </c:pt>
                <c:pt idx="432">
                  <c:v>5.0500000000000003E-2</c:v>
                </c:pt>
                <c:pt idx="433">
                  <c:v>0.1477</c:v>
                </c:pt>
                <c:pt idx="434">
                  <c:v>0.1159</c:v>
                </c:pt>
                <c:pt idx="435">
                  <c:v>0.114</c:v>
                </c:pt>
                <c:pt idx="436">
                  <c:v>6.7699999999999996E-2</c:v>
                </c:pt>
                <c:pt idx="437">
                  <c:v>7.6499999999999999E-2</c:v>
                </c:pt>
                <c:pt idx="438">
                  <c:v>0.12429999999999999</c:v>
                </c:pt>
                <c:pt idx="439">
                  <c:v>9.3600000000000003E-2</c:v>
                </c:pt>
                <c:pt idx="440">
                  <c:v>4.4999999999999998E-2</c:v>
                </c:pt>
                <c:pt idx="441">
                  <c:v>5.8400000000000001E-2</c:v>
                </c:pt>
                <c:pt idx="442">
                  <c:v>7.8299999999999995E-2</c:v>
                </c:pt>
                <c:pt idx="443">
                  <c:v>2.3599999999999999E-2</c:v>
                </c:pt>
                <c:pt idx="444">
                  <c:v>4.7000000000000002E-3</c:v>
                </c:pt>
                <c:pt idx="445">
                  <c:v>0.04</c:v>
                </c:pt>
                <c:pt idx="446">
                  <c:v>1.6299999999999999E-2</c:v>
                </c:pt>
                <c:pt idx="447">
                  <c:v>6.1499999999999999E-2</c:v>
                </c:pt>
                <c:pt idx="448">
                  <c:v>6.4999999999999997E-3</c:v>
                </c:pt>
                <c:pt idx="449">
                  <c:v>3.1899999999999998E-2</c:v>
                </c:pt>
                <c:pt idx="450">
                  <c:v>3.8399999999999997E-2</c:v>
                </c:pt>
                <c:pt idx="451">
                  <c:v>2.2200000000000001E-2</c:v>
                </c:pt>
                <c:pt idx="452">
                  <c:v>8.6999999999999994E-3</c:v>
                </c:pt>
                <c:pt idx="453">
                  <c:v>3.0700000000000002E-2</c:v>
                </c:pt>
                <c:pt idx="454">
                  <c:v>7.7999999999999996E-3</c:v>
                </c:pt>
                <c:pt idx="455">
                  <c:v>2.6599999999999999E-2</c:v>
                </c:pt>
                <c:pt idx="456">
                  <c:v>1.84E-2</c:v>
                </c:pt>
                <c:pt idx="457">
                  <c:v>5.6399999999999999E-2</c:v>
                </c:pt>
                <c:pt idx="458">
                  <c:v>3.8E-3</c:v>
                </c:pt>
                <c:pt idx="459">
                  <c:v>7.7899999999999997E-2</c:v>
                </c:pt>
                <c:pt idx="460">
                  <c:v>2.8000000000000001E-2</c:v>
                </c:pt>
                <c:pt idx="461">
                  <c:v>1.3599999999999999E-2</c:v>
                </c:pt>
                <c:pt idx="462">
                  <c:v>1.6400000000000001E-2</c:v>
                </c:pt>
                <c:pt idx="463">
                  <c:v>4.36E-2</c:v>
                </c:pt>
                <c:pt idx="464">
                  <c:v>2.35E-2</c:v>
                </c:pt>
                <c:pt idx="465">
                  <c:v>5.2499999999999998E-2</c:v>
                </c:pt>
                <c:pt idx="466">
                  <c:v>3.0300000000000001E-2</c:v>
                </c:pt>
                <c:pt idx="467">
                  <c:v>2.7E-2</c:v>
                </c:pt>
                <c:pt idx="468">
                  <c:v>1.7000000000000001E-2</c:v>
                </c:pt>
                <c:pt idx="469">
                  <c:v>4.3E-3</c:v>
                </c:pt>
                <c:pt idx="470">
                  <c:v>9.7999999999999997E-3</c:v>
                </c:pt>
                <c:pt idx="471">
                  <c:v>7.1499999999999994E-2</c:v>
                </c:pt>
                <c:pt idx="472">
                  <c:v>2.4199999999999999E-2</c:v>
                </c:pt>
                <c:pt idx="473">
                  <c:v>3.5000000000000003E-2</c:v>
                </c:pt>
                <c:pt idx="474">
                  <c:v>1.3599999999999999E-2</c:v>
                </c:pt>
                <c:pt idx="475">
                  <c:v>6.3799999999999996E-2</c:v>
                </c:pt>
                <c:pt idx="476">
                  <c:v>5.3199999999999997E-2</c:v>
                </c:pt>
                <c:pt idx="477">
                  <c:v>6.6500000000000004E-2</c:v>
                </c:pt>
                <c:pt idx="478">
                  <c:v>8.9300000000000004E-2</c:v>
                </c:pt>
                <c:pt idx="479">
                  <c:v>4.2799999999999998E-2</c:v>
                </c:pt>
                <c:pt idx="480">
                  <c:v>5.7299999999999997E-2</c:v>
                </c:pt>
                <c:pt idx="481">
                  <c:v>4.0300000000000002E-2</c:v>
                </c:pt>
                <c:pt idx="482">
                  <c:v>7.8100000000000003E-2</c:v>
                </c:pt>
                <c:pt idx="483">
                  <c:v>4.7100000000000003E-2</c:v>
                </c:pt>
                <c:pt idx="484">
                  <c:v>3.7100000000000001E-2</c:v>
                </c:pt>
                <c:pt idx="485">
                  <c:v>0.112</c:v>
                </c:pt>
                <c:pt idx="486">
                  <c:v>6.7000000000000004E-2</c:v>
                </c:pt>
                <c:pt idx="487">
                  <c:v>8.8300000000000003E-2</c:v>
                </c:pt>
                <c:pt idx="488">
                  <c:v>5.9799999999999999E-2</c:v>
                </c:pt>
                <c:pt idx="489">
                  <c:v>7.5600000000000001E-2</c:v>
                </c:pt>
                <c:pt idx="490">
                  <c:v>0.10970000000000001</c:v>
                </c:pt>
                <c:pt idx="491">
                  <c:v>6.4199999999999993E-2</c:v>
                </c:pt>
                <c:pt idx="492">
                  <c:v>8.3000000000000004E-2</c:v>
                </c:pt>
                <c:pt idx="493">
                  <c:v>9.3200000000000005E-2</c:v>
                </c:pt>
                <c:pt idx="494">
                  <c:v>0.11899999999999999</c:v>
                </c:pt>
                <c:pt idx="495">
                  <c:v>0.1633</c:v>
                </c:pt>
                <c:pt idx="496">
                  <c:v>4.6600000000000003E-2</c:v>
                </c:pt>
                <c:pt idx="497">
                  <c:v>0.18679999999999999</c:v>
                </c:pt>
                <c:pt idx="498">
                  <c:v>0.22120000000000001</c:v>
                </c:pt>
                <c:pt idx="499">
                  <c:v>0.14360000000000001</c:v>
                </c:pt>
                <c:pt idx="500">
                  <c:v>0.2104</c:v>
                </c:pt>
                <c:pt idx="501">
                  <c:v>0.15659999999999999</c:v>
                </c:pt>
                <c:pt idx="502">
                  <c:v>9.1300000000000006E-2</c:v>
                </c:pt>
                <c:pt idx="503">
                  <c:v>5.2699999999999997E-2</c:v>
                </c:pt>
                <c:pt idx="504">
                  <c:v>6.7699999999999996E-2</c:v>
                </c:pt>
                <c:pt idx="505">
                  <c:v>9.2399999999999996E-2</c:v>
                </c:pt>
                <c:pt idx="506">
                  <c:v>2.9899999999999999E-2</c:v>
                </c:pt>
                <c:pt idx="507">
                  <c:v>3.5999999999999999E-3</c:v>
                </c:pt>
                <c:pt idx="508">
                  <c:v>5.3499999999999999E-2</c:v>
                </c:pt>
                <c:pt idx="509">
                  <c:v>5.28E-2</c:v>
                </c:pt>
                <c:pt idx="510">
                  <c:v>6.1199999999999997E-2</c:v>
                </c:pt>
                <c:pt idx="511">
                  <c:v>9.5600000000000004E-2</c:v>
                </c:pt>
                <c:pt idx="512">
                  <c:v>2.2200000000000001E-2</c:v>
                </c:pt>
                <c:pt idx="513">
                  <c:v>0.27860000000000001</c:v>
                </c:pt>
                <c:pt idx="514">
                  <c:v>4.2799999999999998E-2</c:v>
                </c:pt>
                <c:pt idx="515">
                  <c:v>4.5199999999999997E-2</c:v>
                </c:pt>
                <c:pt idx="516">
                  <c:v>1.8800000000000001E-2</c:v>
                </c:pt>
                <c:pt idx="517">
                  <c:v>6.1999999999999998E-3</c:v>
                </c:pt>
                <c:pt idx="518">
                  <c:v>5.4999999999999997E-3</c:v>
                </c:pt>
                <c:pt idx="519">
                  <c:v>2.63E-2</c:v>
                </c:pt>
                <c:pt idx="520">
                  <c:v>3.85E-2</c:v>
                </c:pt>
                <c:pt idx="521">
                  <c:v>6.9400000000000003E-2</c:v>
                </c:pt>
                <c:pt idx="522">
                  <c:v>2.8199999999999999E-2</c:v>
                </c:pt>
                <c:pt idx="523">
                  <c:v>1.41E-2</c:v>
                </c:pt>
                <c:pt idx="524">
                  <c:v>3.27E-2</c:v>
                </c:pt>
                <c:pt idx="525">
                  <c:v>5.1000000000000004E-3</c:v>
                </c:pt>
                <c:pt idx="526">
                  <c:v>1.17E-2</c:v>
                </c:pt>
                <c:pt idx="527">
                  <c:v>3.8999999999999998E-3</c:v>
                </c:pt>
                <c:pt idx="528">
                  <c:v>5.7000000000000002E-3</c:v>
                </c:pt>
                <c:pt idx="529">
                  <c:v>1.2200000000000001E-2</c:v>
                </c:pt>
                <c:pt idx="530">
                  <c:v>1.9599999999999999E-2</c:v>
                </c:pt>
                <c:pt idx="531">
                  <c:v>2.1399999999999999E-2</c:v>
                </c:pt>
                <c:pt idx="532">
                  <c:v>1.1900000000000001E-2</c:v>
                </c:pt>
                <c:pt idx="533">
                  <c:v>4.1000000000000002E-2</c:v>
                </c:pt>
                <c:pt idx="534">
                  <c:v>7.3700000000000002E-2</c:v>
                </c:pt>
                <c:pt idx="535">
                  <c:v>1.61E-2</c:v>
                </c:pt>
                <c:pt idx="536">
                  <c:v>0.05</c:v>
                </c:pt>
                <c:pt idx="537">
                  <c:v>4.2200000000000001E-2</c:v>
                </c:pt>
                <c:pt idx="538">
                  <c:v>1.9699999999999999E-2</c:v>
                </c:pt>
                <c:pt idx="539">
                  <c:v>1.7100000000000001E-2</c:v>
                </c:pt>
                <c:pt idx="540">
                  <c:v>0.01</c:v>
                </c:pt>
                <c:pt idx="541">
                  <c:v>1.34E-2</c:v>
                </c:pt>
                <c:pt idx="542">
                  <c:v>9.98E-2</c:v>
                </c:pt>
                <c:pt idx="543">
                  <c:v>3.3700000000000001E-2</c:v>
                </c:pt>
                <c:pt idx="544">
                  <c:v>9.8599999999999993E-2</c:v>
                </c:pt>
                <c:pt idx="545">
                  <c:v>8.6199999999999999E-2</c:v>
                </c:pt>
                <c:pt idx="546">
                  <c:v>9.9199999999999997E-2</c:v>
                </c:pt>
                <c:pt idx="547">
                  <c:v>4.24E-2</c:v>
                </c:pt>
                <c:pt idx="548">
                  <c:v>7.1499999999999994E-2</c:v>
                </c:pt>
                <c:pt idx="549">
                  <c:v>9.0800000000000006E-2</c:v>
                </c:pt>
                <c:pt idx="550">
                  <c:v>0.10059999999999999</c:v>
                </c:pt>
                <c:pt idx="551">
                  <c:v>0.16819999999999999</c:v>
                </c:pt>
                <c:pt idx="552">
                  <c:v>5.4600000000000003E-2</c:v>
                </c:pt>
                <c:pt idx="553">
                  <c:v>0.2225</c:v>
                </c:pt>
                <c:pt idx="554">
                  <c:v>9.4299999999999995E-2</c:v>
                </c:pt>
                <c:pt idx="555">
                  <c:v>6.3799999999999996E-2</c:v>
                </c:pt>
                <c:pt idx="556">
                  <c:v>0.13830000000000001</c:v>
                </c:pt>
                <c:pt idx="557">
                  <c:v>9.0800000000000006E-2</c:v>
                </c:pt>
                <c:pt idx="558">
                  <c:v>6.8000000000000005E-2</c:v>
                </c:pt>
                <c:pt idx="559">
                  <c:v>0.17080000000000001</c:v>
                </c:pt>
                <c:pt idx="560">
                  <c:v>0.16800000000000001</c:v>
                </c:pt>
                <c:pt idx="561">
                  <c:v>0.22819999999999999</c:v>
                </c:pt>
                <c:pt idx="562">
                  <c:v>0.17119999999999999</c:v>
                </c:pt>
                <c:pt idx="563">
                  <c:v>9.6799999999999997E-2</c:v>
                </c:pt>
                <c:pt idx="564">
                  <c:v>0.29299999999999998</c:v>
                </c:pt>
                <c:pt idx="565">
                  <c:v>0.2029</c:v>
                </c:pt>
                <c:pt idx="566">
                  <c:v>0.29330000000000001</c:v>
                </c:pt>
                <c:pt idx="567">
                  <c:v>0.61119999999999997</c:v>
                </c:pt>
                <c:pt idx="568">
                  <c:v>1.3599999999999999E-2</c:v>
                </c:pt>
                <c:pt idx="569">
                  <c:v>7.0199999999999999E-2</c:v>
                </c:pt>
                <c:pt idx="570">
                  <c:v>0.1469</c:v>
                </c:pt>
                <c:pt idx="571">
                  <c:v>6.8000000000000005E-2</c:v>
                </c:pt>
                <c:pt idx="572">
                  <c:v>7.1499999999999994E-2</c:v>
                </c:pt>
                <c:pt idx="573">
                  <c:v>2.0400000000000001E-2</c:v>
                </c:pt>
                <c:pt idx="574">
                  <c:v>3.5999999999999999E-3</c:v>
                </c:pt>
                <c:pt idx="575">
                  <c:v>4.7399999999999998E-2</c:v>
                </c:pt>
                <c:pt idx="576">
                  <c:v>6.5699999999999995E-2</c:v>
                </c:pt>
                <c:pt idx="577">
                  <c:v>4.19E-2</c:v>
                </c:pt>
                <c:pt idx="578">
                  <c:v>3.8899999999999997E-2</c:v>
                </c:pt>
                <c:pt idx="579">
                  <c:v>1.34E-2</c:v>
                </c:pt>
                <c:pt idx="580">
                  <c:v>1.04E-2</c:v>
                </c:pt>
                <c:pt idx="581">
                  <c:v>1.8100000000000002E-2</c:v>
                </c:pt>
                <c:pt idx="582">
                  <c:v>1.78E-2</c:v>
                </c:pt>
                <c:pt idx="583">
                  <c:v>3.6400000000000002E-2</c:v>
                </c:pt>
                <c:pt idx="584">
                  <c:v>4.3299999999999998E-2</c:v>
                </c:pt>
                <c:pt idx="585">
                  <c:v>3.3E-3</c:v>
                </c:pt>
                <c:pt idx="586">
                  <c:v>3.5099999999999999E-2</c:v>
                </c:pt>
                <c:pt idx="587">
                  <c:v>3.8100000000000002E-2</c:v>
                </c:pt>
                <c:pt idx="588">
                  <c:v>1.55E-2</c:v>
                </c:pt>
                <c:pt idx="589">
                  <c:v>4.1500000000000002E-2</c:v>
                </c:pt>
                <c:pt idx="590">
                  <c:v>8.2000000000000007E-3</c:v>
                </c:pt>
                <c:pt idx="591">
                  <c:v>2.76E-2</c:v>
                </c:pt>
                <c:pt idx="592">
                  <c:v>1.9E-2</c:v>
                </c:pt>
                <c:pt idx="593">
                  <c:v>3.6999999999999998E-2</c:v>
                </c:pt>
                <c:pt idx="594">
                  <c:v>2.3900000000000001E-2</c:v>
                </c:pt>
                <c:pt idx="595">
                  <c:v>9.1000000000000004E-3</c:v>
                </c:pt>
                <c:pt idx="596">
                  <c:v>2.75E-2</c:v>
                </c:pt>
                <c:pt idx="597">
                  <c:v>8.7900000000000006E-2</c:v>
                </c:pt>
                <c:pt idx="598">
                  <c:v>3.2300000000000002E-2</c:v>
                </c:pt>
                <c:pt idx="599">
                  <c:v>2.3E-2</c:v>
                </c:pt>
                <c:pt idx="600">
                  <c:v>6.2700000000000006E-2</c:v>
                </c:pt>
                <c:pt idx="601">
                  <c:v>2.87E-2</c:v>
                </c:pt>
                <c:pt idx="602">
                  <c:v>7.5899999999999995E-2</c:v>
                </c:pt>
              </c:numCache>
            </c:numRef>
          </c:yVal>
          <c:smooth val="0"/>
          <c:extLst>
            <c:ext xmlns:c16="http://schemas.microsoft.com/office/drawing/2014/chart" uri="{C3380CC4-5D6E-409C-BE32-E72D297353CC}">
              <c16:uniqueId val="{00000000-9C40-42F7-9B8E-0F5544CDC019}"/>
            </c:ext>
          </c:extLst>
        </c:ser>
        <c:ser>
          <c:idx val="1"/>
          <c:order val="1"/>
          <c:tx>
            <c:v>NPP</c:v>
          </c:tx>
          <c:spPr>
            <a:ln w="25400" cap="rnd">
              <a:noFill/>
              <a:round/>
            </a:ln>
            <a:effectLst/>
          </c:spPr>
          <c:marker>
            <c:symbol val="circle"/>
            <c:size val="3"/>
            <c:spPr>
              <a:solidFill>
                <a:srgbClr val="FF0000"/>
              </a:solidFill>
              <a:ln w="9525">
                <a:noFill/>
              </a:ln>
              <a:effectLst/>
            </c:spPr>
          </c:marker>
          <c:xVal>
            <c:numRef>
              <c:f>AOD!$F$2:$F$1061</c:f>
              <c:numCache>
                <c:formatCode>General</c:formatCode>
                <c:ptCount val="1060"/>
                <c:pt idx="0">
                  <c:v>4.9299999999999997E-2</c:v>
                </c:pt>
                <c:pt idx="1">
                  <c:v>6.3E-2</c:v>
                </c:pt>
                <c:pt idx="2">
                  <c:v>6.5799999999999997E-2</c:v>
                </c:pt>
                <c:pt idx="3">
                  <c:v>7.6700000000000004E-2</c:v>
                </c:pt>
                <c:pt idx="4">
                  <c:v>7.9500000000000001E-2</c:v>
                </c:pt>
                <c:pt idx="5">
                  <c:v>8.2199999999999995E-2</c:v>
                </c:pt>
                <c:pt idx="6">
                  <c:v>8.2199999999999995E-2</c:v>
                </c:pt>
                <c:pt idx="7">
                  <c:v>0.1014</c:v>
                </c:pt>
                <c:pt idx="8">
                  <c:v>0.10680000000000001</c:v>
                </c:pt>
                <c:pt idx="9">
                  <c:v>0.12330000000000001</c:v>
                </c:pt>
                <c:pt idx="10">
                  <c:v>0.1288</c:v>
                </c:pt>
                <c:pt idx="11">
                  <c:v>0.13969999999999999</c:v>
                </c:pt>
                <c:pt idx="12">
                  <c:v>0.13969999999999999</c:v>
                </c:pt>
                <c:pt idx="13">
                  <c:v>0.15340000000000001</c:v>
                </c:pt>
                <c:pt idx="14">
                  <c:v>0.15890000000000001</c:v>
                </c:pt>
                <c:pt idx="15">
                  <c:v>0.1699</c:v>
                </c:pt>
                <c:pt idx="16">
                  <c:v>0.17810000000000001</c:v>
                </c:pt>
                <c:pt idx="17">
                  <c:v>0.189</c:v>
                </c:pt>
                <c:pt idx="18">
                  <c:v>0.1918</c:v>
                </c:pt>
                <c:pt idx="19">
                  <c:v>0.2</c:v>
                </c:pt>
                <c:pt idx="20">
                  <c:v>0.2</c:v>
                </c:pt>
                <c:pt idx="21">
                  <c:v>0.22189999999999999</c:v>
                </c:pt>
                <c:pt idx="22">
                  <c:v>0.2329</c:v>
                </c:pt>
                <c:pt idx="23">
                  <c:v>0.2356</c:v>
                </c:pt>
                <c:pt idx="24">
                  <c:v>0.26579999999999998</c:v>
                </c:pt>
                <c:pt idx="25">
                  <c:v>0.26850000000000002</c:v>
                </c:pt>
                <c:pt idx="26">
                  <c:v>0.2712</c:v>
                </c:pt>
                <c:pt idx="27">
                  <c:v>0.2712</c:v>
                </c:pt>
                <c:pt idx="28">
                  <c:v>0.27950000000000003</c:v>
                </c:pt>
                <c:pt idx="29">
                  <c:v>0.28220000000000001</c:v>
                </c:pt>
                <c:pt idx="30">
                  <c:v>0.28770000000000001</c:v>
                </c:pt>
                <c:pt idx="31">
                  <c:v>0.32329999999999998</c:v>
                </c:pt>
                <c:pt idx="32">
                  <c:v>0.32600000000000001</c:v>
                </c:pt>
                <c:pt idx="33">
                  <c:v>0.33150000000000002</c:v>
                </c:pt>
                <c:pt idx="34">
                  <c:v>0.3589</c:v>
                </c:pt>
                <c:pt idx="35">
                  <c:v>0.3589</c:v>
                </c:pt>
                <c:pt idx="36">
                  <c:v>0.3836</c:v>
                </c:pt>
                <c:pt idx="37">
                  <c:v>0.4027</c:v>
                </c:pt>
                <c:pt idx="38">
                  <c:v>0.4027</c:v>
                </c:pt>
                <c:pt idx="39">
                  <c:v>0.41099999999999998</c:v>
                </c:pt>
                <c:pt idx="40">
                  <c:v>0.4849</c:v>
                </c:pt>
                <c:pt idx="41">
                  <c:v>0.48770000000000002</c:v>
                </c:pt>
                <c:pt idx="42">
                  <c:v>0.4904</c:v>
                </c:pt>
                <c:pt idx="43">
                  <c:v>0.4904</c:v>
                </c:pt>
                <c:pt idx="44">
                  <c:v>0.49320000000000003</c:v>
                </c:pt>
                <c:pt idx="45">
                  <c:v>0.49590000000000001</c:v>
                </c:pt>
                <c:pt idx="46">
                  <c:v>0.51229999999999998</c:v>
                </c:pt>
                <c:pt idx="47">
                  <c:v>0.51780000000000004</c:v>
                </c:pt>
                <c:pt idx="48">
                  <c:v>0.52329999999999999</c:v>
                </c:pt>
                <c:pt idx="49">
                  <c:v>0.54790000000000005</c:v>
                </c:pt>
                <c:pt idx="50">
                  <c:v>0.5726</c:v>
                </c:pt>
                <c:pt idx="51">
                  <c:v>0.58360000000000001</c:v>
                </c:pt>
                <c:pt idx="52">
                  <c:v>0.58630000000000004</c:v>
                </c:pt>
                <c:pt idx="53">
                  <c:v>0.61370000000000002</c:v>
                </c:pt>
                <c:pt idx="54">
                  <c:v>0.62470000000000003</c:v>
                </c:pt>
                <c:pt idx="55">
                  <c:v>0.66579999999999995</c:v>
                </c:pt>
                <c:pt idx="56">
                  <c:v>0.69040000000000001</c:v>
                </c:pt>
                <c:pt idx="57">
                  <c:v>0.70409999999999995</c:v>
                </c:pt>
                <c:pt idx="58">
                  <c:v>0.71779999999999999</c:v>
                </c:pt>
                <c:pt idx="59">
                  <c:v>0.7288</c:v>
                </c:pt>
                <c:pt idx="60">
                  <c:v>0.73150000000000004</c:v>
                </c:pt>
                <c:pt idx="61">
                  <c:v>0.73699999999999999</c:v>
                </c:pt>
                <c:pt idx="62">
                  <c:v>0.75890000000000002</c:v>
                </c:pt>
                <c:pt idx="63">
                  <c:v>0.76160000000000005</c:v>
                </c:pt>
                <c:pt idx="64">
                  <c:v>0.77810000000000001</c:v>
                </c:pt>
                <c:pt idx="65">
                  <c:v>0.78359999999999996</c:v>
                </c:pt>
                <c:pt idx="66">
                  <c:v>0.78359999999999996</c:v>
                </c:pt>
                <c:pt idx="67">
                  <c:v>0.79179999999999995</c:v>
                </c:pt>
                <c:pt idx="68">
                  <c:v>0.79449999999999998</c:v>
                </c:pt>
                <c:pt idx="69">
                  <c:v>0.8</c:v>
                </c:pt>
                <c:pt idx="70">
                  <c:v>0.80549999999999999</c:v>
                </c:pt>
                <c:pt idx="71">
                  <c:v>0.80820000000000003</c:v>
                </c:pt>
                <c:pt idx="72">
                  <c:v>0.81369999999999998</c:v>
                </c:pt>
                <c:pt idx="73">
                  <c:v>0.81640000000000001</c:v>
                </c:pt>
                <c:pt idx="74">
                  <c:v>0.84109999999999996</c:v>
                </c:pt>
                <c:pt idx="75">
                  <c:v>0.84660000000000002</c:v>
                </c:pt>
                <c:pt idx="76">
                  <c:v>0.8548</c:v>
                </c:pt>
                <c:pt idx="77">
                  <c:v>0.85750000000000004</c:v>
                </c:pt>
                <c:pt idx="78">
                  <c:v>0.85750000000000004</c:v>
                </c:pt>
                <c:pt idx="79">
                  <c:v>0.86029999999999995</c:v>
                </c:pt>
                <c:pt idx="80">
                  <c:v>0.86299999999999999</c:v>
                </c:pt>
                <c:pt idx="81">
                  <c:v>0.86850000000000005</c:v>
                </c:pt>
                <c:pt idx="82">
                  <c:v>0.87949999999999995</c:v>
                </c:pt>
                <c:pt idx="83">
                  <c:v>0.89039999999999997</c:v>
                </c:pt>
                <c:pt idx="84">
                  <c:v>0.89859999999999995</c:v>
                </c:pt>
                <c:pt idx="85">
                  <c:v>0.90139999999999998</c:v>
                </c:pt>
                <c:pt idx="86">
                  <c:v>0.90139999999999998</c:v>
                </c:pt>
                <c:pt idx="87">
                  <c:v>0.90959999999999996</c:v>
                </c:pt>
                <c:pt idx="88">
                  <c:v>0.9123</c:v>
                </c:pt>
                <c:pt idx="89">
                  <c:v>0.91510000000000002</c:v>
                </c:pt>
                <c:pt idx="90">
                  <c:v>0.91510000000000002</c:v>
                </c:pt>
                <c:pt idx="91">
                  <c:v>0.91779999999999995</c:v>
                </c:pt>
                <c:pt idx="92">
                  <c:v>0.92049999999999998</c:v>
                </c:pt>
                <c:pt idx="93">
                  <c:v>0.95069999999999999</c:v>
                </c:pt>
                <c:pt idx="94">
                  <c:v>0.95340000000000003</c:v>
                </c:pt>
                <c:pt idx="95">
                  <c:v>0.97529999999999994</c:v>
                </c:pt>
                <c:pt idx="96">
                  <c:v>1.0109999999999999</c:v>
                </c:pt>
                <c:pt idx="97">
                  <c:v>1.0192000000000001</c:v>
                </c:pt>
                <c:pt idx="98">
                  <c:v>1.0603</c:v>
                </c:pt>
                <c:pt idx="99">
                  <c:v>1.0603</c:v>
                </c:pt>
                <c:pt idx="100">
                  <c:v>1.0767</c:v>
                </c:pt>
                <c:pt idx="101">
                  <c:v>1.0767</c:v>
                </c:pt>
                <c:pt idx="102">
                  <c:v>1.0794999999999999</c:v>
                </c:pt>
                <c:pt idx="103">
                  <c:v>1.1177999999999999</c:v>
                </c:pt>
                <c:pt idx="104">
                  <c:v>1.1233</c:v>
                </c:pt>
                <c:pt idx="105">
                  <c:v>1.1342000000000001</c:v>
                </c:pt>
                <c:pt idx="106">
                  <c:v>1.1425000000000001</c:v>
                </c:pt>
                <c:pt idx="107">
                  <c:v>1.1507000000000001</c:v>
                </c:pt>
                <c:pt idx="108">
                  <c:v>1.1862999999999999</c:v>
                </c:pt>
                <c:pt idx="109">
                  <c:v>1.2</c:v>
                </c:pt>
                <c:pt idx="110">
                  <c:v>1.2137</c:v>
                </c:pt>
                <c:pt idx="111">
                  <c:v>1.2219</c:v>
                </c:pt>
                <c:pt idx="112">
                  <c:v>1.2521</c:v>
                </c:pt>
                <c:pt idx="113">
                  <c:v>1.2521</c:v>
                </c:pt>
                <c:pt idx="114">
                  <c:v>1.2603</c:v>
                </c:pt>
                <c:pt idx="115">
                  <c:v>1.2629999999999999</c:v>
                </c:pt>
                <c:pt idx="116">
                  <c:v>1.2712000000000001</c:v>
                </c:pt>
                <c:pt idx="117">
                  <c:v>1.274</c:v>
                </c:pt>
                <c:pt idx="118">
                  <c:v>1.2795000000000001</c:v>
                </c:pt>
                <c:pt idx="119">
                  <c:v>1.2795000000000001</c:v>
                </c:pt>
                <c:pt idx="120">
                  <c:v>1.3013999999999999</c:v>
                </c:pt>
                <c:pt idx="121">
                  <c:v>1.3041</c:v>
                </c:pt>
                <c:pt idx="122">
                  <c:v>1.3068</c:v>
                </c:pt>
                <c:pt idx="123">
                  <c:v>1.3096000000000001</c:v>
                </c:pt>
                <c:pt idx="124">
                  <c:v>1.3096000000000001</c:v>
                </c:pt>
                <c:pt idx="125">
                  <c:v>1.3615999999999999</c:v>
                </c:pt>
                <c:pt idx="126">
                  <c:v>1.3644000000000001</c:v>
                </c:pt>
                <c:pt idx="127">
                  <c:v>1.3671</c:v>
                </c:pt>
                <c:pt idx="128">
                  <c:v>1.3671</c:v>
                </c:pt>
                <c:pt idx="129">
                  <c:v>1.3698999999999999</c:v>
                </c:pt>
                <c:pt idx="130">
                  <c:v>1.3917999999999999</c:v>
                </c:pt>
                <c:pt idx="131">
                  <c:v>1.3945000000000001</c:v>
                </c:pt>
                <c:pt idx="132">
                  <c:v>1.3973</c:v>
                </c:pt>
                <c:pt idx="133">
                  <c:v>1.4164000000000001</c:v>
                </c:pt>
                <c:pt idx="134">
                  <c:v>1.4548000000000001</c:v>
                </c:pt>
                <c:pt idx="135">
                  <c:v>1.4712000000000001</c:v>
                </c:pt>
                <c:pt idx="136">
                  <c:v>1.4822</c:v>
                </c:pt>
                <c:pt idx="137">
                  <c:v>1.5178</c:v>
                </c:pt>
                <c:pt idx="138">
                  <c:v>1.5205</c:v>
                </c:pt>
                <c:pt idx="139">
                  <c:v>1.5397000000000001</c:v>
                </c:pt>
                <c:pt idx="140">
                  <c:v>1.5752999999999999</c:v>
                </c:pt>
                <c:pt idx="141">
                  <c:v>1.5918000000000001</c:v>
                </c:pt>
                <c:pt idx="142">
                  <c:v>1.6247</c:v>
                </c:pt>
                <c:pt idx="143">
                  <c:v>1.6466000000000001</c:v>
                </c:pt>
                <c:pt idx="144">
                  <c:v>1.6466000000000001</c:v>
                </c:pt>
                <c:pt idx="145">
                  <c:v>1.6603000000000001</c:v>
                </c:pt>
                <c:pt idx="146">
                  <c:v>1.6767000000000001</c:v>
                </c:pt>
                <c:pt idx="147">
                  <c:v>1.6849000000000001</c:v>
                </c:pt>
                <c:pt idx="148">
                  <c:v>1.7014</c:v>
                </c:pt>
                <c:pt idx="149">
                  <c:v>1.7040999999999999</c:v>
                </c:pt>
                <c:pt idx="150">
                  <c:v>1.726</c:v>
                </c:pt>
                <c:pt idx="151">
                  <c:v>1.7315</c:v>
                </c:pt>
                <c:pt idx="152">
                  <c:v>1.7370000000000001</c:v>
                </c:pt>
                <c:pt idx="153">
                  <c:v>1.7506999999999999</c:v>
                </c:pt>
                <c:pt idx="154">
                  <c:v>1.7699</c:v>
                </c:pt>
                <c:pt idx="155">
                  <c:v>1.7726</c:v>
                </c:pt>
                <c:pt idx="156">
                  <c:v>1.7781</c:v>
                </c:pt>
                <c:pt idx="157">
                  <c:v>1.7781</c:v>
                </c:pt>
                <c:pt idx="158">
                  <c:v>1.8027</c:v>
                </c:pt>
                <c:pt idx="159">
                  <c:v>1.8055000000000001</c:v>
                </c:pt>
                <c:pt idx="160">
                  <c:v>1.8055000000000001</c:v>
                </c:pt>
                <c:pt idx="161">
                  <c:v>1.8191999999999999</c:v>
                </c:pt>
                <c:pt idx="162">
                  <c:v>1.8219000000000001</c:v>
                </c:pt>
                <c:pt idx="163">
                  <c:v>1.8219000000000001</c:v>
                </c:pt>
                <c:pt idx="164">
                  <c:v>1.8355999999999999</c:v>
                </c:pt>
                <c:pt idx="165">
                  <c:v>1.8355999999999999</c:v>
                </c:pt>
                <c:pt idx="166">
                  <c:v>1.8411</c:v>
                </c:pt>
                <c:pt idx="167">
                  <c:v>1.8492999999999999</c:v>
                </c:pt>
                <c:pt idx="168">
                  <c:v>1.8548</c:v>
                </c:pt>
                <c:pt idx="169">
                  <c:v>1.8603000000000001</c:v>
                </c:pt>
                <c:pt idx="170">
                  <c:v>1.863</c:v>
                </c:pt>
                <c:pt idx="171">
                  <c:v>1.8685</c:v>
                </c:pt>
                <c:pt idx="172">
                  <c:v>1.8712</c:v>
                </c:pt>
                <c:pt idx="173">
                  <c:v>1.8822000000000001</c:v>
                </c:pt>
                <c:pt idx="174">
                  <c:v>1.8849</c:v>
                </c:pt>
                <c:pt idx="175">
                  <c:v>1.9096</c:v>
                </c:pt>
                <c:pt idx="176">
                  <c:v>1.9096</c:v>
                </c:pt>
                <c:pt idx="177">
                  <c:v>1.9123000000000001</c:v>
                </c:pt>
                <c:pt idx="178">
                  <c:v>1.9177999999999999</c:v>
                </c:pt>
                <c:pt idx="179">
                  <c:v>1.9259999999999999</c:v>
                </c:pt>
                <c:pt idx="180">
                  <c:v>1.9452</c:v>
                </c:pt>
                <c:pt idx="181">
                  <c:v>1.9479</c:v>
                </c:pt>
                <c:pt idx="182">
                  <c:v>1.9507000000000001</c:v>
                </c:pt>
                <c:pt idx="183">
                  <c:v>1.9589000000000001</c:v>
                </c:pt>
                <c:pt idx="184">
                  <c:v>1.9616</c:v>
                </c:pt>
                <c:pt idx="185">
                  <c:v>1.9643999999999999</c:v>
                </c:pt>
                <c:pt idx="186">
                  <c:v>1.9836</c:v>
                </c:pt>
                <c:pt idx="187">
                  <c:v>1.9863</c:v>
                </c:pt>
                <c:pt idx="188">
                  <c:v>2.0026999999999999</c:v>
                </c:pt>
                <c:pt idx="189">
                  <c:v>2.0110000000000001</c:v>
                </c:pt>
                <c:pt idx="190">
                  <c:v>2.0247000000000002</c:v>
                </c:pt>
                <c:pt idx="191">
                  <c:v>2.0329000000000002</c:v>
                </c:pt>
                <c:pt idx="192">
                  <c:v>2.0438000000000001</c:v>
                </c:pt>
                <c:pt idx="193">
                  <c:v>2.0548000000000002</c:v>
                </c:pt>
                <c:pt idx="194">
                  <c:v>2.0548000000000002</c:v>
                </c:pt>
                <c:pt idx="195">
                  <c:v>2.1425000000000001</c:v>
                </c:pt>
                <c:pt idx="196">
                  <c:v>2.1452</c:v>
                </c:pt>
                <c:pt idx="197">
                  <c:v>2.1507000000000001</c:v>
                </c:pt>
                <c:pt idx="198">
                  <c:v>2.1534</c:v>
                </c:pt>
                <c:pt idx="199">
                  <c:v>2.1616</c:v>
                </c:pt>
                <c:pt idx="200">
                  <c:v>2.1644000000000001</c:v>
                </c:pt>
                <c:pt idx="201">
                  <c:v>2.1726000000000001</c:v>
                </c:pt>
                <c:pt idx="202">
                  <c:v>2.1863000000000001</c:v>
                </c:pt>
                <c:pt idx="203">
                  <c:v>2.1863000000000001</c:v>
                </c:pt>
                <c:pt idx="204">
                  <c:v>2.1890000000000001</c:v>
                </c:pt>
                <c:pt idx="205">
                  <c:v>2.1918000000000002</c:v>
                </c:pt>
                <c:pt idx="206">
                  <c:v>2.2000000000000002</c:v>
                </c:pt>
                <c:pt idx="207">
                  <c:v>2.2164000000000001</c:v>
                </c:pt>
                <c:pt idx="208">
                  <c:v>2.2164000000000001</c:v>
                </c:pt>
                <c:pt idx="209">
                  <c:v>2.2191999999999998</c:v>
                </c:pt>
                <c:pt idx="210">
                  <c:v>2.2273999999999998</c:v>
                </c:pt>
                <c:pt idx="211">
                  <c:v>2.2437999999999998</c:v>
                </c:pt>
                <c:pt idx="212">
                  <c:v>2.2492999999999999</c:v>
                </c:pt>
                <c:pt idx="213">
                  <c:v>2.2521</c:v>
                </c:pt>
                <c:pt idx="214">
                  <c:v>2.2603</c:v>
                </c:pt>
                <c:pt idx="215">
                  <c:v>2.274</c:v>
                </c:pt>
                <c:pt idx="216">
                  <c:v>2.274</c:v>
                </c:pt>
                <c:pt idx="217">
                  <c:v>2.2904</c:v>
                </c:pt>
                <c:pt idx="218">
                  <c:v>2.2932000000000001</c:v>
                </c:pt>
                <c:pt idx="219">
                  <c:v>2.3014000000000001</c:v>
                </c:pt>
                <c:pt idx="220">
                  <c:v>2.3041</c:v>
                </c:pt>
                <c:pt idx="221">
                  <c:v>2.3041</c:v>
                </c:pt>
                <c:pt idx="222">
                  <c:v>2.3096000000000001</c:v>
                </c:pt>
                <c:pt idx="223">
                  <c:v>2.3889999999999998</c:v>
                </c:pt>
                <c:pt idx="224">
                  <c:v>2.3917999999999999</c:v>
                </c:pt>
                <c:pt idx="225">
                  <c:v>2.3944999999999999</c:v>
                </c:pt>
                <c:pt idx="226">
                  <c:v>2.4</c:v>
                </c:pt>
                <c:pt idx="227">
                  <c:v>2.4300999999999999</c:v>
                </c:pt>
                <c:pt idx="228">
                  <c:v>2.4493</c:v>
                </c:pt>
                <c:pt idx="229">
                  <c:v>2.4521000000000002</c:v>
                </c:pt>
                <c:pt idx="230">
                  <c:v>2.4603000000000002</c:v>
                </c:pt>
                <c:pt idx="231">
                  <c:v>2.4630000000000001</c:v>
                </c:pt>
                <c:pt idx="232">
                  <c:v>2.5068000000000001</c:v>
                </c:pt>
                <c:pt idx="233">
                  <c:v>2.5068000000000001</c:v>
                </c:pt>
                <c:pt idx="234">
                  <c:v>2.5095999999999998</c:v>
                </c:pt>
                <c:pt idx="235">
                  <c:v>2.5341999999999998</c:v>
                </c:pt>
                <c:pt idx="236">
                  <c:v>2.5396999999999998</c:v>
                </c:pt>
                <c:pt idx="237">
                  <c:v>2.5615999999999999</c:v>
                </c:pt>
                <c:pt idx="238">
                  <c:v>2.5670999999999999</c:v>
                </c:pt>
                <c:pt idx="239">
                  <c:v>2.5670999999999999</c:v>
                </c:pt>
                <c:pt idx="240">
                  <c:v>2.5752999999999999</c:v>
                </c:pt>
                <c:pt idx="241">
                  <c:v>2.6192000000000002</c:v>
                </c:pt>
                <c:pt idx="242">
                  <c:v>2.6246999999999998</c:v>
                </c:pt>
                <c:pt idx="243">
                  <c:v>2.6246999999999998</c:v>
                </c:pt>
                <c:pt idx="244">
                  <c:v>2.6356000000000002</c:v>
                </c:pt>
                <c:pt idx="245">
                  <c:v>2.6410999999999998</c:v>
                </c:pt>
                <c:pt idx="246">
                  <c:v>2.6438000000000001</c:v>
                </c:pt>
                <c:pt idx="247">
                  <c:v>2.6493000000000002</c:v>
                </c:pt>
                <c:pt idx="248">
                  <c:v>2.6520999999999999</c:v>
                </c:pt>
                <c:pt idx="249">
                  <c:v>2.6547999999999998</c:v>
                </c:pt>
                <c:pt idx="250">
                  <c:v>2.6547999999999998</c:v>
                </c:pt>
                <c:pt idx="251">
                  <c:v>2.6575000000000002</c:v>
                </c:pt>
                <c:pt idx="252">
                  <c:v>2.6684999999999999</c:v>
                </c:pt>
                <c:pt idx="253">
                  <c:v>2.726</c:v>
                </c:pt>
                <c:pt idx="254">
                  <c:v>2.7507000000000001</c:v>
                </c:pt>
                <c:pt idx="255">
                  <c:v>2.7534000000000001</c:v>
                </c:pt>
                <c:pt idx="256">
                  <c:v>2.7616000000000001</c:v>
                </c:pt>
                <c:pt idx="257">
                  <c:v>2.7698999999999998</c:v>
                </c:pt>
                <c:pt idx="258">
                  <c:v>2.7698999999999998</c:v>
                </c:pt>
                <c:pt idx="259">
                  <c:v>2.7945000000000002</c:v>
                </c:pt>
                <c:pt idx="260">
                  <c:v>2.7972999999999999</c:v>
                </c:pt>
                <c:pt idx="261">
                  <c:v>2.8</c:v>
                </c:pt>
                <c:pt idx="262">
                  <c:v>2.8</c:v>
                </c:pt>
                <c:pt idx="263">
                  <c:v>2.8109999999999999</c:v>
                </c:pt>
                <c:pt idx="264">
                  <c:v>2.8136999999999999</c:v>
                </c:pt>
                <c:pt idx="265">
                  <c:v>2.8163999999999998</c:v>
                </c:pt>
                <c:pt idx="266">
                  <c:v>2.8191999999999999</c:v>
                </c:pt>
                <c:pt idx="267">
                  <c:v>2.8218999999999999</c:v>
                </c:pt>
                <c:pt idx="268">
                  <c:v>2.8300999999999998</c:v>
                </c:pt>
                <c:pt idx="269">
                  <c:v>2.8300999999999998</c:v>
                </c:pt>
                <c:pt idx="270">
                  <c:v>2.8411</c:v>
                </c:pt>
                <c:pt idx="271">
                  <c:v>2.8574999999999999</c:v>
                </c:pt>
                <c:pt idx="272">
                  <c:v>2.8574999999999999</c:v>
                </c:pt>
                <c:pt idx="273">
                  <c:v>2.8603000000000001</c:v>
                </c:pt>
                <c:pt idx="274">
                  <c:v>2.863</c:v>
                </c:pt>
                <c:pt idx="275">
                  <c:v>2.8740000000000001</c:v>
                </c:pt>
                <c:pt idx="276">
                  <c:v>2.8877000000000002</c:v>
                </c:pt>
                <c:pt idx="277">
                  <c:v>2.8904000000000001</c:v>
                </c:pt>
                <c:pt idx="278">
                  <c:v>2.8986000000000001</c:v>
                </c:pt>
                <c:pt idx="279">
                  <c:v>2.9123000000000001</c:v>
                </c:pt>
                <c:pt idx="280">
                  <c:v>2.9150999999999998</c:v>
                </c:pt>
                <c:pt idx="281">
                  <c:v>2.9451999999999998</c:v>
                </c:pt>
                <c:pt idx="282">
                  <c:v>2.9451999999999998</c:v>
                </c:pt>
                <c:pt idx="283">
                  <c:v>2.9479000000000002</c:v>
                </c:pt>
                <c:pt idx="284">
                  <c:v>2.9506999999999999</c:v>
                </c:pt>
                <c:pt idx="285">
                  <c:v>2.9533999999999998</c:v>
                </c:pt>
                <c:pt idx="286">
                  <c:v>2.9615999999999998</c:v>
                </c:pt>
                <c:pt idx="287">
                  <c:v>2.9863</c:v>
                </c:pt>
                <c:pt idx="288">
                  <c:v>2.9889999999999999</c:v>
                </c:pt>
                <c:pt idx="289">
                  <c:v>3.0164</c:v>
                </c:pt>
                <c:pt idx="290">
                  <c:v>3.0219</c:v>
                </c:pt>
                <c:pt idx="291">
                  <c:v>3.0247000000000002</c:v>
                </c:pt>
                <c:pt idx="292">
                  <c:v>3.0274000000000001</c:v>
                </c:pt>
                <c:pt idx="293">
                  <c:v>3.0438000000000001</c:v>
                </c:pt>
                <c:pt idx="294">
                  <c:v>3.0466000000000002</c:v>
                </c:pt>
                <c:pt idx="295">
                  <c:v>3.0520999999999998</c:v>
                </c:pt>
                <c:pt idx="296">
                  <c:v>3.0602999999999998</c:v>
                </c:pt>
                <c:pt idx="297">
                  <c:v>3.0684999999999998</c:v>
                </c:pt>
                <c:pt idx="298">
                  <c:v>3.0767000000000002</c:v>
                </c:pt>
                <c:pt idx="299">
                  <c:v>3.0767000000000002</c:v>
                </c:pt>
                <c:pt idx="300">
                  <c:v>3.0931999999999999</c:v>
                </c:pt>
                <c:pt idx="301">
                  <c:v>3.0931999999999999</c:v>
                </c:pt>
                <c:pt idx="302">
                  <c:v>3.1067999999999998</c:v>
                </c:pt>
                <c:pt idx="303">
                  <c:v>3.1067999999999998</c:v>
                </c:pt>
                <c:pt idx="304">
                  <c:v>3.1151</c:v>
                </c:pt>
                <c:pt idx="305">
                  <c:v>3.1781000000000001</c:v>
                </c:pt>
                <c:pt idx="306">
                  <c:v>3.1808000000000001</c:v>
                </c:pt>
                <c:pt idx="307">
                  <c:v>3.1808000000000001</c:v>
                </c:pt>
                <c:pt idx="308">
                  <c:v>3.1836000000000002</c:v>
                </c:pt>
                <c:pt idx="309">
                  <c:v>3.1945000000000001</c:v>
                </c:pt>
                <c:pt idx="310">
                  <c:v>3.2027000000000001</c:v>
                </c:pt>
                <c:pt idx="311">
                  <c:v>3.2191999999999998</c:v>
                </c:pt>
                <c:pt idx="312">
                  <c:v>3.2410999999999999</c:v>
                </c:pt>
                <c:pt idx="313">
                  <c:v>3.2465999999999999</c:v>
                </c:pt>
                <c:pt idx="314">
                  <c:v>3.2492999999999999</c:v>
                </c:pt>
                <c:pt idx="315">
                  <c:v>3.2766999999999999</c:v>
                </c:pt>
                <c:pt idx="316">
                  <c:v>3.3041</c:v>
                </c:pt>
                <c:pt idx="317">
                  <c:v>3.3068</c:v>
                </c:pt>
                <c:pt idx="318">
                  <c:v>3.3205</c:v>
                </c:pt>
                <c:pt idx="319">
                  <c:v>3.3233000000000001</c:v>
                </c:pt>
                <c:pt idx="320">
                  <c:v>3.3342000000000001</c:v>
                </c:pt>
                <c:pt idx="321">
                  <c:v>3.3616000000000001</c:v>
                </c:pt>
                <c:pt idx="322">
                  <c:v>3.3643999999999998</c:v>
                </c:pt>
                <c:pt idx="323">
                  <c:v>3.3835999999999999</c:v>
                </c:pt>
                <c:pt idx="324">
                  <c:v>3.3889999999999998</c:v>
                </c:pt>
                <c:pt idx="325">
                  <c:v>3.3917999999999999</c:v>
                </c:pt>
                <c:pt idx="326">
                  <c:v>3.3944999999999999</c:v>
                </c:pt>
                <c:pt idx="327">
                  <c:v>3.3973</c:v>
                </c:pt>
                <c:pt idx="328">
                  <c:v>3.411</c:v>
                </c:pt>
                <c:pt idx="329">
                  <c:v>3.4300999999999999</c:v>
                </c:pt>
                <c:pt idx="330">
                  <c:v>3.4521000000000002</c:v>
                </c:pt>
                <c:pt idx="331">
                  <c:v>3.4575</c:v>
                </c:pt>
                <c:pt idx="332">
                  <c:v>3.4575</c:v>
                </c:pt>
                <c:pt idx="333">
                  <c:v>3.4794999999999998</c:v>
                </c:pt>
                <c:pt idx="334">
                  <c:v>3.4822000000000002</c:v>
                </c:pt>
                <c:pt idx="335">
                  <c:v>3.4904000000000002</c:v>
                </c:pt>
                <c:pt idx="336">
                  <c:v>3.5205000000000002</c:v>
                </c:pt>
                <c:pt idx="337">
                  <c:v>3.5232999999999999</c:v>
                </c:pt>
                <c:pt idx="338">
                  <c:v>3.5562</c:v>
                </c:pt>
                <c:pt idx="339">
                  <c:v>3.5808</c:v>
                </c:pt>
                <c:pt idx="340">
                  <c:v>3.5836000000000001</c:v>
                </c:pt>
                <c:pt idx="341">
                  <c:v>3.589</c:v>
                </c:pt>
                <c:pt idx="342">
                  <c:v>3.589</c:v>
                </c:pt>
                <c:pt idx="343">
                  <c:v>3.5918000000000001</c:v>
                </c:pt>
                <c:pt idx="344">
                  <c:v>3.6137000000000001</c:v>
                </c:pt>
                <c:pt idx="345">
                  <c:v>3.6465999999999998</c:v>
                </c:pt>
                <c:pt idx="346">
                  <c:v>3.6465999999999998</c:v>
                </c:pt>
                <c:pt idx="347">
                  <c:v>3.6493000000000002</c:v>
                </c:pt>
                <c:pt idx="348">
                  <c:v>3.7014</c:v>
                </c:pt>
                <c:pt idx="349">
                  <c:v>3.7040999999999999</c:v>
                </c:pt>
                <c:pt idx="350">
                  <c:v>3.7067999999999999</c:v>
                </c:pt>
                <c:pt idx="351">
                  <c:v>3.7067999999999999</c:v>
                </c:pt>
                <c:pt idx="352">
                  <c:v>3.7122999999999999</c:v>
                </c:pt>
                <c:pt idx="353">
                  <c:v>3.7151000000000001</c:v>
                </c:pt>
                <c:pt idx="354">
                  <c:v>3.7616000000000001</c:v>
                </c:pt>
                <c:pt idx="355">
                  <c:v>3.7780999999999998</c:v>
                </c:pt>
                <c:pt idx="356">
                  <c:v>3.7780999999999998</c:v>
                </c:pt>
                <c:pt idx="357">
                  <c:v>3.7835999999999999</c:v>
                </c:pt>
                <c:pt idx="358">
                  <c:v>3.7863000000000002</c:v>
                </c:pt>
                <c:pt idx="359">
                  <c:v>3.7890000000000001</c:v>
                </c:pt>
                <c:pt idx="360">
                  <c:v>3.7917999999999998</c:v>
                </c:pt>
                <c:pt idx="361">
                  <c:v>3.7945000000000002</c:v>
                </c:pt>
                <c:pt idx="362">
                  <c:v>3.7945000000000002</c:v>
                </c:pt>
                <c:pt idx="363">
                  <c:v>3.7972999999999999</c:v>
                </c:pt>
                <c:pt idx="364">
                  <c:v>3.8</c:v>
                </c:pt>
                <c:pt idx="365">
                  <c:v>3.8027000000000002</c:v>
                </c:pt>
                <c:pt idx="366">
                  <c:v>3.8054999999999999</c:v>
                </c:pt>
                <c:pt idx="367">
                  <c:v>3.8081999999999998</c:v>
                </c:pt>
                <c:pt idx="368">
                  <c:v>3.8300999999999998</c:v>
                </c:pt>
                <c:pt idx="369">
                  <c:v>3.863</c:v>
                </c:pt>
                <c:pt idx="370">
                  <c:v>3.8658000000000001</c:v>
                </c:pt>
                <c:pt idx="371">
                  <c:v>3.8658000000000001</c:v>
                </c:pt>
                <c:pt idx="372">
                  <c:v>3.8685</c:v>
                </c:pt>
                <c:pt idx="373">
                  <c:v>3.8712</c:v>
                </c:pt>
                <c:pt idx="374">
                  <c:v>3.8849</c:v>
                </c:pt>
                <c:pt idx="375">
                  <c:v>3.8877000000000002</c:v>
                </c:pt>
                <c:pt idx="376">
                  <c:v>3.8904000000000001</c:v>
                </c:pt>
                <c:pt idx="377">
                  <c:v>3.9260000000000002</c:v>
                </c:pt>
                <c:pt idx="378">
                  <c:v>3.9260000000000002</c:v>
                </c:pt>
                <c:pt idx="379">
                  <c:v>3.9287999999999998</c:v>
                </c:pt>
                <c:pt idx="380">
                  <c:v>3.9315000000000002</c:v>
                </c:pt>
                <c:pt idx="381">
                  <c:v>3.9369999999999998</c:v>
                </c:pt>
                <c:pt idx="382">
                  <c:v>3.9397000000000002</c:v>
                </c:pt>
                <c:pt idx="383">
                  <c:v>3.9424999999999999</c:v>
                </c:pt>
                <c:pt idx="384">
                  <c:v>3.9561999999999999</c:v>
                </c:pt>
                <c:pt idx="385">
                  <c:v>3.9588999999999999</c:v>
                </c:pt>
                <c:pt idx="386">
                  <c:v>3.9670999999999998</c:v>
                </c:pt>
                <c:pt idx="387">
                  <c:v>3.9699</c:v>
                </c:pt>
                <c:pt idx="388">
                  <c:v>3.9944999999999999</c:v>
                </c:pt>
                <c:pt idx="389">
                  <c:v>4.0054999999999996</c:v>
                </c:pt>
                <c:pt idx="390">
                  <c:v>4.0137</c:v>
                </c:pt>
                <c:pt idx="391">
                  <c:v>4.0137</c:v>
                </c:pt>
                <c:pt idx="392">
                  <c:v>4.0164</c:v>
                </c:pt>
                <c:pt idx="393">
                  <c:v>4.0191999999999997</c:v>
                </c:pt>
                <c:pt idx="394">
                  <c:v>4.0301</c:v>
                </c:pt>
                <c:pt idx="395">
                  <c:v>4.0355999999999996</c:v>
                </c:pt>
                <c:pt idx="396">
                  <c:v>4.0384000000000002</c:v>
                </c:pt>
                <c:pt idx="397">
                  <c:v>4.0521000000000003</c:v>
                </c:pt>
                <c:pt idx="398">
                  <c:v>4.0986000000000002</c:v>
                </c:pt>
                <c:pt idx="399">
                  <c:v>4.1013999999999999</c:v>
                </c:pt>
                <c:pt idx="400">
                  <c:v>4.1589</c:v>
                </c:pt>
                <c:pt idx="401">
                  <c:v>4.1589</c:v>
                </c:pt>
                <c:pt idx="402">
                  <c:v>4.1616</c:v>
                </c:pt>
                <c:pt idx="403">
                  <c:v>4.1643999999999997</c:v>
                </c:pt>
                <c:pt idx="404">
                  <c:v>4.1807999999999996</c:v>
                </c:pt>
                <c:pt idx="405">
                  <c:v>4.1863000000000001</c:v>
                </c:pt>
                <c:pt idx="406">
                  <c:v>4.2027000000000001</c:v>
                </c:pt>
                <c:pt idx="407">
                  <c:v>4.2054999999999998</c:v>
                </c:pt>
                <c:pt idx="408">
                  <c:v>4.2081999999999997</c:v>
                </c:pt>
                <c:pt idx="409">
                  <c:v>4.2110000000000003</c:v>
                </c:pt>
                <c:pt idx="410">
                  <c:v>4.2137000000000002</c:v>
                </c:pt>
                <c:pt idx="411">
                  <c:v>4.2218999999999998</c:v>
                </c:pt>
                <c:pt idx="412">
                  <c:v>4.2247000000000003</c:v>
                </c:pt>
                <c:pt idx="413">
                  <c:v>4.2274000000000003</c:v>
                </c:pt>
                <c:pt idx="414">
                  <c:v>4.2411000000000003</c:v>
                </c:pt>
                <c:pt idx="415">
                  <c:v>4.2438000000000002</c:v>
                </c:pt>
                <c:pt idx="416">
                  <c:v>4.2575000000000003</c:v>
                </c:pt>
                <c:pt idx="417">
                  <c:v>4.2603</c:v>
                </c:pt>
                <c:pt idx="418">
                  <c:v>4.2603</c:v>
                </c:pt>
                <c:pt idx="419">
                  <c:v>4.274</c:v>
                </c:pt>
                <c:pt idx="420">
                  <c:v>4.2766999999999999</c:v>
                </c:pt>
                <c:pt idx="421">
                  <c:v>4.2877000000000001</c:v>
                </c:pt>
                <c:pt idx="422">
                  <c:v>4.2931999999999997</c:v>
                </c:pt>
                <c:pt idx="423">
                  <c:v>4.2958999999999996</c:v>
                </c:pt>
                <c:pt idx="424">
                  <c:v>4.2986000000000004</c:v>
                </c:pt>
                <c:pt idx="425">
                  <c:v>4.3151000000000002</c:v>
                </c:pt>
                <c:pt idx="426">
                  <c:v>4.3288000000000002</c:v>
                </c:pt>
                <c:pt idx="427">
                  <c:v>4.3452000000000002</c:v>
                </c:pt>
                <c:pt idx="428">
                  <c:v>4.3506999999999998</c:v>
                </c:pt>
                <c:pt idx="429">
                  <c:v>4.3726000000000003</c:v>
                </c:pt>
                <c:pt idx="430">
                  <c:v>4.3753000000000002</c:v>
                </c:pt>
                <c:pt idx="431">
                  <c:v>4.3973000000000004</c:v>
                </c:pt>
                <c:pt idx="432">
                  <c:v>4.4246999999999996</c:v>
                </c:pt>
                <c:pt idx="433">
                  <c:v>4.4356</c:v>
                </c:pt>
                <c:pt idx="434">
                  <c:v>4.4356</c:v>
                </c:pt>
                <c:pt idx="435">
                  <c:v>4.4383999999999997</c:v>
                </c:pt>
                <c:pt idx="436">
                  <c:v>4.4410999999999996</c:v>
                </c:pt>
                <c:pt idx="437">
                  <c:v>4.4438000000000004</c:v>
                </c:pt>
                <c:pt idx="438">
                  <c:v>4.4466000000000001</c:v>
                </c:pt>
                <c:pt idx="439">
                  <c:v>4.4520999999999997</c:v>
                </c:pt>
                <c:pt idx="440">
                  <c:v>4.4547999999999996</c:v>
                </c:pt>
                <c:pt idx="441">
                  <c:v>4.4603000000000002</c:v>
                </c:pt>
                <c:pt idx="442">
                  <c:v>4.4657999999999998</c:v>
                </c:pt>
                <c:pt idx="443">
                  <c:v>4.4958999999999998</c:v>
                </c:pt>
                <c:pt idx="444">
                  <c:v>4.4958999999999998</c:v>
                </c:pt>
                <c:pt idx="445">
                  <c:v>4.5014000000000003</c:v>
                </c:pt>
                <c:pt idx="446">
                  <c:v>4.5259999999999998</c:v>
                </c:pt>
                <c:pt idx="447">
                  <c:v>4.5342000000000002</c:v>
                </c:pt>
                <c:pt idx="448">
                  <c:v>4.5479000000000003</c:v>
                </c:pt>
                <c:pt idx="449">
                  <c:v>4.5561999999999996</c:v>
                </c:pt>
                <c:pt idx="450">
                  <c:v>4.5589000000000004</c:v>
                </c:pt>
                <c:pt idx="451">
                  <c:v>4.5698999999999996</c:v>
                </c:pt>
                <c:pt idx="452">
                  <c:v>4.5999999999999996</c:v>
                </c:pt>
                <c:pt idx="453">
                  <c:v>4.6273999999999997</c:v>
                </c:pt>
                <c:pt idx="454">
                  <c:v>4.6520999999999999</c:v>
                </c:pt>
                <c:pt idx="455">
                  <c:v>4.6821999999999999</c:v>
                </c:pt>
                <c:pt idx="456">
                  <c:v>4.6848999999999998</c:v>
                </c:pt>
                <c:pt idx="457">
                  <c:v>4.6848999999999998</c:v>
                </c:pt>
                <c:pt idx="458">
                  <c:v>4.6904000000000003</c:v>
                </c:pt>
                <c:pt idx="459">
                  <c:v>4.7096</c:v>
                </c:pt>
                <c:pt idx="460">
                  <c:v>4.7205000000000004</c:v>
                </c:pt>
                <c:pt idx="461">
                  <c:v>4.7233000000000001</c:v>
                </c:pt>
                <c:pt idx="462">
                  <c:v>4.7342000000000004</c:v>
                </c:pt>
                <c:pt idx="463">
                  <c:v>4.7752999999999997</c:v>
                </c:pt>
                <c:pt idx="464">
                  <c:v>4.7781000000000002</c:v>
                </c:pt>
                <c:pt idx="465">
                  <c:v>4.7808000000000002</c:v>
                </c:pt>
                <c:pt idx="466">
                  <c:v>4.7835999999999999</c:v>
                </c:pt>
                <c:pt idx="467">
                  <c:v>4.8</c:v>
                </c:pt>
                <c:pt idx="468">
                  <c:v>4.8026999999999997</c:v>
                </c:pt>
                <c:pt idx="469">
                  <c:v>4.8136999999999999</c:v>
                </c:pt>
                <c:pt idx="470">
                  <c:v>4.8163999999999998</c:v>
                </c:pt>
                <c:pt idx="471">
                  <c:v>4.8163999999999998</c:v>
                </c:pt>
                <c:pt idx="472">
                  <c:v>4.8192000000000004</c:v>
                </c:pt>
                <c:pt idx="473">
                  <c:v>4.8273999999999999</c:v>
                </c:pt>
                <c:pt idx="474">
                  <c:v>4.8300999999999998</c:v>
                </c:pt>
                <c:pt idx="475">
                  <c:v>4.8300999999999998</c:v>
                </c:pt>
                <c:pt idx="476">
                  <c:v>4.8329000000000004</c:v>
                </c:pt>
                <c:pt idx="477">
                  <c:v>4.8465999999999996</c:v>
                </c:pt>
                <c:pt idx="478">
                  <c:v>4.8465999999999996</c:v>
                </c:pt>
                <c:pt idx="479">
                  <c:v>4.8493000000000004</c:v>
                </c:pt>
                <c:pt idx="480">
                  <c:v>4.8548</c:v>
                </c:pt>
                <c:pt idx="481">
                  <c:v>4.8602999999999996</c:v>
                </c:pt>
                <c:pt idx="482">
                  <c:v>4.8630000000000004</c:v>
                </c:pt>
                <c:pt idx="483">
                  <c:v>4.8685</c:v>
                </c:pt>
                <c:pt idx="484">
                  <c:v>4.8712</c:v>
                </c:pt>
                <c:pt idx="485">
                  <c:v>4.8739999999999997</c:v>
                </c:pt>
                <c:pt idx="486">
                  <c:v>4.8766999999999996</c:v>
                </c:pt>
                <c:pt idx="487">
                  <c:v>4.8795000000000002</c:v>
                </c:pt>
                <c:pt idx="488">
                  <c:v>4.8822000000000001</c:v>
                </c:pt>
                <c:pt idx="489">
                  <c:v>4.8849</c:v>
                </c:pt>
                <c:pt idx="490">
                  <c:v>4.8903999999999996</c:v>
                </c:pt>
                <c:pt idx="491">
                  <c:v>4.8903999999999996</c:v>
                </c:pt>
                <c:pt idx="492">
                  <c:v>4.8932000000000002</c:v>
                </c:pt>
                <c:pt idx="493">
                  <c:v>4.9067999999999996</c:v>
                </c:pt>
                <c:pt idx="494">
                  <c:v>4.9096000000000002</c:v>
                </c:pt>
                <c:pt idx="495">
                  <c:v>4.9150999999999998</c:v>
                </c:pt>
                <c:pt idx="496">
                  <c:v>4.9204999999999997</c:v>
                </c:pt>
                <c:pt idx="497">
                  <c:v>4.9233000000000002</c:v>
                </c:pt>
                <c:pt idx="498">
                  <c:v>4.9314999999999998</c:v>
                </c:pt>
                <c:pt idx="499">
                  <c:v>4.9370000000000003</c:v>
                </c:pt>
                <c:pt idx="500">
                  <c:v>4.9424999999999999</c:v>
                </c:pt>
                <c:pt idx="501">
                  <c:v>4.9451999999999998</c:v>
                </c:pt>
                <c:pt idx="502">
                  <c:v>4.9752999999999998</c:v>
                </c:pt>
                <c:pt idx="503">
                  <c:v>4.9781000000000004</c:v>
                </c:pt>
                <c:pt idx="504">
                  <c:v>4.9781000000000004</c:v>
                </c:pt>
                <c:pt idx="505">
                  <c:v>4.9945000000000004</c:v>
                </c:pt>
                <c:pt idx="506">
                  <c:v>4.9973000000000001</c:v>
                </c:pt>
                <c:pt idx="507">
                  <c:v>5.0521000000000003</c:v>
                </c:pt>
                <c:pt idx="508">
                  <c:v>5.0575000000000001</c:v>
                </c:pt>
                <c:pt idx="509">
                  <c:v>5.0712000000000002</c:v>
                </c:pt>
                <c:pt idx="510">
                  <c:v>5.0795000000000003</c:v>
                </c:pt>
                <c:pt idx="511">
                  <c:v>5.0795000000000003</c:v>
                </c:pt>
                <c:pt idx="512">
                  <c:v>5.0932000000000004</c:v>
                </c:pt>
                <c:pt idx="513">
                  <c:v>5.1040999999999999</c:v>
                </c:pt>
                <c:pt idx="514">
                  <c:v>5.1233000000000004</c:v>
                </c:pt>
                <c:pt idx="515">
                  <c:v>5.1233000000000004</c:v>
                </c:pt>
                <c:pt idx="516">
                  <c:v>5.1315</c:v>
                </c:pt>
                <c:pt idx="517">
                  <c:v>5.1341999999999999</c:v>
                </c:pt>
                <c:pt idx="518">
                  <c:v>5.1534000000000004</c:v>
                </c:pt>
                <c:pt idx="519">
                  <c:v>5.1562000000000001</c:v>
                </c:pt>
                <c:pt idx="520">
                  <c:v>5.1589</c:v>
                </c:pt>
                <c:pt idx="521">
                  <c:v>5.1699000000000002</c:v>
                </c:pt>
                <c:pt idx="522">
                  <c:v>5.1753</c:v>
                </c:pt>
                <c:pt idx="523">
                  <c:v>5.1780999999999997</c:v>
                </c:pt>
                <c:pt idx="524">
                  <c:v>5.1863000000000001</c:v>
                </c:pt>
                <c:pt idx="525">
                  <c:v>5.1890000000000001</c:v>
                </c:pt>
                <c:pt idx="526">
                  <c:v>5.1917999999999997</c:v>
                </c:pt>
                <c:pt idx="527">
                  <c:v>5.1973000000000003</c:v>
                </c:pt>
                <c:pt idx="528">
                  <c:v>5.1973000000000003</c:v>
                </c:pt>
                <c:pt idx="529">
                  <c:v>5.2274000000000003</c:v>
                </c:pt>
                <c:pt idx="530">
                  <c:v>5.2548000000000004</c:v>
                </c:pt>
                <c:pt idx="531">
                  <c:v>5.2548000000000004</c:v>
                </c:pt>
                <c:pt idx="532">
                  <c:v>5.2603</c:v>
                </c:pt>
                <c:pt idx="533">
                  <c:v>5.2712000000000003</c:v>
                </c:pt>
                <c:pt idx="534">
                  <c:v>5.274</c:v>
                </c:pt>
                <c:pt idx="535">
                  <c:v>5.2766999999999999</c:v>
                </c:pt>
                <c:pt idx="536">
                  <c:v>5.2877000000000001</c:v>
                </c:pt>
                <c:pt idx="537">
                  <c:v>5.3068</c:v>
                </c:pt>
                <c:pt idx="538">
                  <c:v>5.3205</c:v>
                </c:pt>
                <c:pt idx="539">
                  <c:v>5.3259999999999996</c:v>
                </c:pt>
                <c:pt idx="540">
                  <c:v>5.3369999999999997</c:v>
                </c:pt>
                <c:pt idx="541">
                  <c:v>5.3396999999999997</c:v>
                </c:pt>
                <c:pt idx="542">
                  <c:v>5.3506999999999998</c:v>
                </c:pt>
                <c:pt idx="543">
                  <c:v>5.3533999999999997</c:v>
                </c:pt>
                <c:pt idx="544">
                  <c:v>5.3699000000000003</c:v>
                </c:pt>
                <c:pt idx="545">
                  <c:v>5.3726000000000003</c:v>
                </c:pt>
                <c:pt idx="546">
                  <c:v>5.3726000000000003</c:v>
                </c:pt>
                <c:pt idx="547">
                  <c:v>5.3753000000000002</c:v>
                </c:pt>
                <c:pt idx="548">
                  <c:v>5.3780999999999999</c:v>
                </c:pt>
                <c:pt idx="549">
                  <c:v>5.3863000000000003</c:v>
                </c:pt>
                <c:pt idx="550">
                  <c:v>5.3863000000000003</c:v>
                </c:pt>
                <c:pt idx="551">
                  <c:v>5.4027000000000003</c:v>
                </c:pt>
                <c:pt idx="552">
                  <c:v>5.4246999999999996</c:v>
                </c:pt>
                <c:pt idx="553">
                  <c:v>5.4410999999999996</c:v>
                </c:pt>
                <c:pt idx="554">
                  <c:v>5.4438000000000004</c:v>
                </c:pt>
                <c:pt idx="555">
                  <c:v>5.4438000000000004</c:v>
                </c:pt>
                <c:pt idx="556">
                  <c:v>5.5178000000000003</c:v>
                </c:pt>
                <c:pt idx="557">
                  <c:v>5.5259999999999998</c:v>
                </c:pt>
                <c:pt idx="558">
                  <c:v>5.5288000000000004</c:v>
                </c:pt>
                <c:pt idx="559">
                  <c:v>5.5425000000000004</c:v>
                </c:pt>
                <c:pt idx="560">
                  <c:v>5.5507</c:v>
                </c:pt>
                <c:pt idx="561">
                  <c:v>5.5781000000000001</c:v>
                </c:pt>
                <c:pt idx="562">
                  <c:v>5.5808</c:v>
                </c:pt>
                <c:pt idx="563">
                  <c:v>5.5972999999999997</c:v>
                </c:pt>
                <c:pt idx="564">
                  <c:v>5.6</c:v>
                </c:pt>
                <c:pt idx="565">
                  <c:v>5.6383999999999999</c:v>
                </c:pt>
                <c:pt idx="566">
                  <c:v>5.6410999999999998</c:v>
                </c:pt>
                <c:pt idx="567">
                  <c:v>5.6437999999999997</c:v>
                </c:pt>
                <c:pt idx="568">
                  <c:v>5.6493000000000002</c:v>
                </c:pt>
                <c:pt idx="569">
                  <c:v>5.6767000000000003</c:v>
                </c:pt>
                <c:pt idx="570">
                  <c:v>5.6795</c:v>
                </c:pt>
                <c:pt idx="571">
                  <c:v>5.6877000000000004</c:v>
                </c:pt>
                <c:pt idx="572">
                  <c:v>5.6904000000000003</c:v>
                </c:pt>
                <c:pt idx="573">
                  <c:v>5.7178000000000004</c:v>
                </c:pt>
                <c:pt idx="574">
                  <c:v>5.7233000000000001</c:v>
                </c:pt>
                <c:pt idx="575">
                  <c:v>5.7233000000000001</c:v>
                </c:pt>
                <c:pt idx="576">
                  <c:v>5.726</c:v>
                </c:pt>
                <c:pt idx="577">
                  <c:v>5.7424999999999997</c:v>
                </c:pt>
                <c:pt idx="578">
                  <c:v>5.7534000000000001</c:v>
                </c:pt>
                <c:pt idx="579">
                  <c:v>5.7561999999999998</c:v>
                </c:pt>
                <c:pt idx="580">
                  <c:v>5.7588999999999997</c:v>
                </c:pt>
                <c:pt idx="581">
                  <c:v>5.7615999999999996</c:v>
                </c:pt>
                <c:pt idx="582">
                  <c:v>5.7644000000000002</c:v>
                </c:pt>
                <c:pt idx="583">
                  <c:v>5.7671000000000001</c:v>
                </c:pt>
                <c:pt idx="584">
                  <c:v>5.7671000000000001</c:v>
                </c:pt>
                <c:pt idx="585">
                  <c:v>5.7808000000000002</c:v>
                </c:pt>
                <c:pt idx="586">
                  <c:v>5.7972999999999999</c:v>
                </c:pt>
                <c:pt idx="587">
                  <c:v>5.8</c:v>
                </c:pt>
                <c:pt idx="588">
                  <c:v>5.8026999999999997</c:v>
                </c:pt>
                <c:pt idx="589">
                  <c:v>5.8055000000000003</c:v>
                </c:pt>
                <c:pt idx="590">
                  <c:v>5.8163999999999998</c:v>
                </c:pt>
                <c:pt idx="591">
                  <c:v>5.8219000000000003</c:v>
                </c:pt>
                <c:pt idx="592">
                  <c:v>5.8247</c:v>
                </c:pt>
                <c:pt idx="593">
                  <c:v>5.8247</c:v>
                </c:pt>
                <c:pt idx="594">
                  <c:v>5.8329000000000004</c:v>
                </c:pt>
                <c:pt idx="595">
                  <c:v>5.8356000000000003</c:v>
                </c:pt>
                <c:pt idx="596">
                  <c:v>5.8630000000000004</c:v>
                </c:pt>
                <c:pt idx="597">
                  <c:v>5.8739999999999997</c:v>
                </c:pt>
                <c:pt idx="598">
                  <c:v>5.8795000000000002</c:v>
                </c:pt>
                <c:pt idx="599">
                  <c:v>5.8822000000000001</c:v>
                </c:pt>
                <c:pt idx="600">
                  <c:v>5.8822000000000001</c:v>
                </c:pt>
                <c:pt idx="601">
                  <c:v>5.8903999999999996</c:v>
                </c:pt>
                <c:pt idx="602">
                  <c:v>5.8959000000000001</c:v>
                </c:pt>
                <c:pt idx="603">
                  <c:v>5.8986000000000001</c:v>
                </c:pt>
                <c:pt idx="604">
                  <c:v>5.8986000000000001</c:v>
                </c:pt>
                <c:pt idx="605">
                  <c:v>5.9013999999999998</c:v>
                </c:pt>
                <c:pt idx="606">
                  <c:v>5.9067999999999996</c:v>
                </c:pt>
                <c:pt idx="607">
                  <c:v>5.9096000000000002</c:v>
                </c:pt>
                <c:pt idx="608">
                  <c:v>5.9123000000000001</c:v>
                </c:pt>
                <c:pt idx="609">
                  <c:v>5.9123000000000001</c:v>
                </c:pt>
                <c:pt idx="610">
                  <c:v>5.9150999999999998</c:v>
                </c:pt>
                <c:pt idx="611">
                  <c:v>5.9260000000000002</c:v>
                </c:pt>
                <c:pt idx="612">
                  <c:v>5.9260000000000002</c:v>
                </c:pt>
                <c:pt idx="613">
                  <c:v>5.9370000000000003</c:v>
                </c:pt>
                <c:pt idx="614">
                  <c:v>5.9671000000000003</c:v>
                </c:pt>
                <c:pt idx="615">
                  <c:v>5.9699</c:v>
                </c:pt>
                <c:pt idx="616">
                  <c:v>5.9752999999999998</c:v>
                </c:pt>
                <c:pt idx="617">
                  <c:v>5.9889999999999999</c:v>
                </c:pt>
                <c:pt idx="618">
                  <c:v>5.9973000000000001</c:v>
                </c:pt>
                <c:pt idx="619">
                  <c:v>6.0191999999999997</c:v>
                </c:pt>
                <c:pt idx="620">
                  <c:v>6.0438000000000001</c:v>
                </c:pt>
                <c:pt idx="621">
                  <c:v>6.0438000000000001</c:v>
                </c:pt>
                <c:pt idx="622">
                  <c:v>6.0575000000000001</c:v>
                </c:pt>
                <c:pt idx="623">
                  <c:v>6.0658000000000003</c:v>
                </c:pt>
                <c:pt idx="624">
                  <c:v>6.0712000000000002</c:v>
                </c:pt>
                <c:pt idx="625">
                  <c:v>6.0876999999999999</c:v>
                </c:pt>
                <c:pt idx="626">
                  <c:v>6.0876999999999999</c:v>
                </c:pt>
                <c:pt idx="627">
                  <c:v>6.0959000000000003</c:v>
                </c:pt>
                <c:pt idx="628">
                  <c:v>6.1013999999999999</c:v>
                </c:pt>
                <c:pt idx="629">
                  <c:v>6.1096000000000004</c:v>
                </c:pt>
                <c:pt idx="630">
                  <c:v>6.1369999999999996</c:v>
                </c:pt>
                <c:pt idx="631">
                  <c:v>6.1425000000000001</c:v>
                </c:pt>
                <c:pt idx="632">
                  <c:v>6.1478999999999999</c:v>
                </c:pt>
                <c:pt idx="633">
                  <c:v>6.1506999999999996</c:v>
                </c:pt>
                <c:pt idx="634">
                  <c:v>6.1616</c:v>
                </c:pt>
                <c:pt idx="635">
                  <c:v>6.1616</c:v>
                </c:pt>
                <c:pt idx="636">
                  <c:v>6.1699000000000002</c:v>
                </c:pt>
                <c:pt idx="637">
                  <c:v>6.1726000000000001</c:v>
                </c:pt>
                <c:pt idx="638">
                  <c:v>6.1753</c:v>
                </c:pt>
                <c:pt idx="639">
                  <c:v>6.1753</c:v>
                </c:pt>
                <c:pt idx="640">
                  <c:v>6.1890000000000001</c:v>
                </c:pt>
                <c:pt idx="641">
                  <c:v>6.2137000000000002</c:v>
                </c:pt>
                <c:pt idx="642">
                  <c:v>6.2274000000000003</c:v>
                </c:pt>
                <c:pt idx="643">
                  <c:v>6.2492999999999999</c:v>
                </c:pt>
                <c:pt idx="644">
                  <c:v>6.2492999999999999</c:v>
                </c:pt>
                <c:pt idx="645">
                  <c:v>6.2766999999999999</c:v>
                </c:pt>
                <c:pt idx="646">
                  <c:v>6.2794999999999996</c:v>
                </c:pt>
                <c:pt idx="647">
                  <c:v>6.2821999999999996</c:v>
                </c:pt>
                <c:pt idx="648">
                  <c:v>6.2849000000000004</c:v>
                </c:pt>
                <c:pt idx="649">
                  <c:v>6.2958999999999996</c:v>
                </c:pt>
                <c:pt idx="650">
                  <c:v>6.2986000000000004</c:v>
                </c:pt>
                <c:pt idx="651">
                  <c:v>6.3041</c:v>
                </c:pt>
                <c:pt idx="652">
                  <c:v>6.3068</c:v>
                </c:pt>
                <c:pt idx="653">
                  <c:v>6.3068</c:v>
                </c:pt>
                <c:pt idx="654">
                  <c:v>6.3288000000000002</c:v>
                </c:pt>
                <c:pt idx="655">
                  <c:v>6.3315000000000001</c:v>
                </c:pt>
                <c:pt idx="656">
                  <c:v>6.3342000000000001</c:v>
                </c:pt>
                <c:pt idx="657">
                  <c:v>6.3369999999999997</c:v>
                </c:pt>
                <c:pt idx="658">
                  <c:v>6.3425000000000002</c:v>
                </c:pt>
                <c:pt idx="659">
                  <c:v>6.3533999999999997</c:v>
                </c:pt>
                <c:pt idx="660">
                  <c:v>6.3616000000000001</c:v>
                </c:pt>
                <c:pt idx="661">
                  <c:v>6.3643999999999998</c:v>
                </c:pt>
                <c:pt idx="662">
                  <c:v>6.3643999999999998</c:v>
                </c:pt>
                <c:pt idx="663">
                  <c:v>6.3670999999999998</c:v>
                </c:pt>
                <c:pt idx="664">
                  <c:v>6.3699000000000003</c:v>
                </c:pt>
                <c:pt idx="665">
                  <c:v>6.4192</c:v>
                </c:pt>
                <c:pt idx="666">
                  <c:v>6.4273999999999996</c:v>
                </c:pt>
                <c:pt idx="667">
                  <c:v>6.4301000000000004</c:v>
                </c:pt>
                <c:pt idx="668">
                  <c:v>6.4684999999999997</c:v>
                </c:pt>
                <c:pt idx="669">
                  <c:v>6.4794999999999998</c:v>
                </c:pt>
                <c:pt idx="670">
                  <c:v>6.5068000000000001</c:v>
                </c:pt>
                <c:pt idx="671">
                  <c:v>6.5095999999999998</c:v>
                </c:pt>
                <c:pt idx="672">
                  <c:v>6.5122999999999998</c:v>
                </c:pt>
                <c:pt idx="673">
                  <c:v>6.5205000000000002</c:v>
                </c:pt>
                <c:pt idx="674">
                  <c:v>6.5232999999999999</c:v>
                </c:pt>
                <c:pt idx="675">
                  <c:v>6.5259999999999998</c:v>
                </c:pt>
                <c:pt idx="676">
                  <c:v>6.5479000000000003</c:v>
                </c:pt>
                <c:pt idx="677">
                  <c:v>6.5698999999999996</c:v>
                </c:pt>
                <c:pt idx="678">
                  <c:v>6.5972999999999997</c:v>
                </c:pt>
                <c:pt idx="679">
                  <c:v>6.6026999999999996</c:v>
                </c:pt>
                <c:pt idx="680">
                  <c:v>6.6055000000000001</c:v>
                </c:pt>
                <c:pt idx="681">
                  <c:v>6.6273999999999997</c:v>
                </c:pt>
                <c:pt idx="682">
                  <c:v>6.6466000000000003</c:v>
                </c:pt>
                <c:pt idx="683">
                  <c:v>6.6493000000000002</c:v>
                </c:pt>
                <c:pt idx="684">
                  <c:v>6.7205000000000004</c:v>
                </c:pt>
                <c:pt idx="685">
                  <c:v>6.726</c:v>
                </c:pt>
                <c:pt idx="686">
                  <c:v>6.7588999999999997</c:v>
                </c:pt>
                <c:pt idx="687">
                  <c:v>6.7835999999999999</c:v>
                </c:pt>
                <c:pt idx="688">
                  <c:v>6.7862999999999998</c:v>
                </c:pt>
                <c:pt idx="689">
                  <c:v>6.7972999999999999</c:v>
                </c:pt>
                <c:pt idx="690">
                  <c:v>6.8</c:v>
                </c:pt>
                <c:pt idx="691">
                  <c:v>6.8026999999999997</c:v>
                </c:pt>
                <c:pt idx="692">
                  <c:v>6.8026999999999997</c:v>
                </c:pt>
                <c:pt idx="693">
                  <c:v>6.8082000000000003</c:v>
                </c:pt>
                <c:pt idx="694">
                  <c:v>6.8163999999999998</c:v>
                </c:pt>
                <c:pt idx="695">
                  <c:v>6.8273999999999999</c:v>
                </c:pt>
                <c:pt idx="696">
                  <c:v>6.8300999999999998</c:v>
                </c:pt>
                <c:pt idx="697">
                  <c:v>6.8329000000000004</c:v>
                </c:pt>
                <c:pt idx="698">
                  <c:v>6.8437999999999999</c:v>
                </c:pt>
                <c:pt idx="699">
                  <c:v>6.8465999999999996</c:v>
                </c:pt>
                <c:pt idx="700">
                  <c:v>6.8465999999999996</c:v>
                </c:pt>
                <c:pt idx="701">
                  <c:v>6.8548</c:v>
                </c:pt>
                <c:pt idx="702">
                  <c:v>6.8630000000000004</c:v>
                </c:pt>
                <c:pt idx="703">
                  <c:v>6.8630000000000004</c:v>
                </c:pt>
                <c:pt idx="704">
                  <c:v>6.8658000000000001</c:v>
                </c:pt>
                <c:pt idx="705">
                  <c:v>6.8822000000000001</c:v>
                </c:pt>
                <c:pt idx="706">
                  <c:v>6.8849</c:v>
                </c:pt>
                <c:pt idx="707">
                  <c:v>6.8876999999999997</c:v>
                </c:pt>
                <c:pt idx="708">
                  <c:v>6.8932000000000002</c:v>
                </c:pt>
                <c:pt idx="709">
                  <c:v>6.8959000000000001</c:v>
                </c:pt>
                <c:pt idx="710">
                  <c:v>6.9644000000000004</c:v>
                </c:pt>
                <c:pt idx="711">
                  <c:v>6.9644000000000004</c:v>
                </c:pt>
                <c:pt idx="712">
                  <c:v>6.9671000000000003</c:v>
                </c:pt>
                <c:pt idx="713">
                  <c:v>6.9836</c:v>
                </c:pt>
                <c:pt idx="714">
                  <c:v>6.9889999999999999</c:v>
                </c:pt>
                <c:pt idx="715">
                  <c:v>7</c:v>
                </c:pt>
                <c:pt idx="716">
                  <c:v>7.0274000000000001</c:v>
                </c:pt>
                <c:pt idx="717">
                  <c:v>7.0301</c:v>
                </c:pt>
                <c:pt idx="718">
                  <c:v>7.0328999999999997</c:v>
                </c:pt>
                <c:pt idx="719">
                  <c:v>7.0629999999999997</c:v>
                </c:pt>
                <c:pt idx="720">
                  <c:v>7.0712000000000002</c:v>
                </c:pt>
                <c:pt idx="721">
                  <c:v>7.0932000000000004</c:v>
                </c:pt>
                <c:pt idx="722">
                  <c:v>7.0986000000000002</c:v>
                </c:pt>
                <c:pt idx="723">
                  <c:v>7.1534000000000004</c:v>
                </c:pt>
                <c:pt idx="724">
                  <c:v>7.1699000000000002</c:v>
                </c:pt>
                <c:pt idx="725">
                  <c:v>7.1699000000000002</c:v>
                </c:pt>
                <c:pt idx="726">
                  <c:v>7.1807999999999996</c:v>
                </c:pt>
                <c:pt idx="727">
                  <c:v>7.2110000000000003</c:v>
                </c:pt>
                <c:pt idx="728">
                  <c:v>7.2164000000000001</c:v>
                </c:pt>
                <c:pt idx="729">
                  <c:v>7.2191999999999998</c:v>
                </c:pt>
                <c:pt idx="730">
                  <c:v>7.2301000000000002</c:v>
                </c:pt>
                <c:pt idx="731">
                  <c:v>7.2384000000000004</c:v>
                </c:pt>
                <c:pt idx="732">
                  <c:v>7.2411000000000003</c:v>
                </c:pt>
                <c:pt idx="733">
                  <c:v>7.2521000000000004</c:v>
                </c:pt>
                <c:pt idx="734">
                  <c:v>7.2548000000000004</c:v>
                </c:pt>
                <c:pt idx="735">
                  <c:v>7.2575000000000003</c:v>
                </c:pt>
                <c:pt idx="736">
                  <c:v>7.2766999999999999</c:v>
                </c:pt>
                <c:pt idx="737">
                  <c:v>7.2904</c:v>
                </c:pt>
                <c:pt idx="738">
                  <c:v>7.2931999999999997</c:v>
                </c:pt>
                <c:pt idx="739">
                  <c:v>7.3095999999999997</c:v>
                </c:pt>
                <c:pt idx="740">
                  <c:v>7.3122999999999996</c:v>
                </c:pt>
                <c:pt idx="741">
                  <c:v>7.3151000000000002</c:v>
                </c:pt>
                <c:pt idx="742">
                  <c:v>7.3232999999999997</c:v>
                </c:pt>
                <c:pt idx="743">
                  <c:v>7.3259999999999996</c:v>
                </c:pt>
                <c:pt idx="744">
                  <c:v>7.3288000000000002</c:v>
                </c:pt>
                <c:pt idx="745">
                  <c:v>7.3479000000000001</c:v>
                </c:pt>
                <c:pt idx="746">
                  <c:v>7.3753000000000002</c:v>
                </c:pt>
                <c:pt idx="747">
                  <c:v>7.3863000000000003</c:v>
                </c:pt>
                <c:pt idx="748">
                  <c:v>7.3890000000000002</c:v>
                </c:pt>
                <c:pt idx="749">
                  <c:v>7.3973000000000004</c:v>
                </c:pt>
                <c:pt idx="750">
                  <c:v>7.4027000000000003</c:v>
                </c:pt>
                <c:pt idx="751">
                  <c:v>7.4027000000000003</c:v>
                </c:pt>
                <c:pt idx="752">
                  <c:v>7.4081999999999999</c:v>
                </c:pt>
                <c:pt idx="753">
                  <c:v>7.4137000000000004</c:v>
                </c:pt>
                <c:pt idx="754">
                  <c:v>7.4218999999999999</c:v>
                </c:pt>
                <c:pt idx="755">
                  <c:v>7.4246999999999996</c:v>
                </c:pt>
                <c:pt idx="756">
                  <c:v>7.4273999999999996</c:v>
                </c:pt>
                <c:pt idx="757">
                  <c:v>7.4466000000000001</c:v>
                </c:pt>
                <c:pt idx="758">
                  <c:v>7.4547999999999996</c:v>
                </c:pt>
                <c:pt idx="759">
                  <c:v>7.4740000000000002</c:v>
                </c:pt>
                <c:pt idx="760">
                  <c:v>7.4904000000000002</c:v>
                </c:pt>
                <c:pt idx="761">
                  <c:v>7.5041000000000002</c:v>
                </c:pt>
                <c:pt idx="762">
                  <c:v>7.5041000000000002</c:v>
                </c:pt>
                <c:pt idx="763">
                  <c:v>7.5205000000000002</c:v>
                </c:pt>
                <c:pt idx="764">
                  <c:v>7.5369999999999999</c:v>
                </c:pt>
                <c:pt idx="765">
                  <c:v>7.5644</c:v>
                </c:pt>
                <c:pt idx="766">
                  <c:v>7.6082000000000001</c:v>
                </c:pt>
                <c:pt idx="767">
                  <c:v>7.6082000000000001</c:v>
                </c:pt>
                <c:pt idx="768">
                  <c:v>7.6603000000000003</c:v>
                </c:pt>
                <c:pt idx="769">
                  <c:v>7.6630000000000003</c:v>
                </c:pt>
                <c:pt idx="770">
                  <c:v>7.6657999999999999</c:v>
                </c:pt>
                <c:pt idx="771">
                  <c:v>7.6657999999999999</c:v>
                </c:pt>
                <c:pt idx="772">
                  <c:v>7.6684999999999999</c:v>
                </c:pt>
                <c:pt idx="773">
                  <c:v>7.6711999999999998</c:v>
                </c:pt>
                <c:pt idx="774">
                  <c:v>7.6767000000000003</c:v>
                </c:pt>
                <c:pt idx="775">
                  <c:v>7.6795</c:v>
                </c:pt>
                <c:pt idx="776">
                  <c:v>7.6795</c:v>
                </c:pt>
                <c:pt idx="777">
                  <c:v>7.6848999999999998</c:v>
                </c:pt>
                <c:pt idx="778">
                  <c:v>7.6877000000000004</c:v>
                </c:pt>
                <c:pt idx="779">
                  <c:v>7.6904000000000003</c:v>
                </c:pt>
                <c:pt idx="780">
                  <c:v>7.6932</c:v>
                </c:pt>
                <c:pt idx="781">
                  <c:v>7.6985999999999999</c:v>
                </c:pt>
                <c:pt idx="782">
                  <c:v>7.7096</c:v>
                </c:pt>
                <c:pt idx="783">
                  <c:v>7.7096</c:v>
                </c:pt>
                <c:pt idx="784">
                  <c:v>7.7122999999999999</c:v>
                </c:pt>
                <c:pt idx="785">
                  <c:v>7.7287999999999997</c:v>
                </c:pt>
                <c:pt idx="786">
                  <c:v>7.7314999999999996</c:v>
                </c:pt>
                <c:pt idx="787">
                  <c:v>7.7342000000000004</c:v>
                </c:pt>
                <c:pt idx="788">
                  <c:v>7.7370000000000001</c:v>
                </c:pt>
                <c:pt idx="789">
                  <c:v>7.7424999999999997</c:v>
                </c:pt>
                <c:pt idx="790">
                  <c:v>7.7451999999999996</c:v>
                </c:pt>
                <c:pt idx="791">
                  <c:v>7.7588999999999997</c:v>
                </c:pt>
                <c:pt idx="792">
                  <c:v>7.7615999999999996</c:v>
                </c:pt>
                <c:pt idx="793">
                  <c:v>7.7781000000000002</c:v>
                </c:pt>
                <c:pt idx="794">
                  <c:v>7.7889999999999997</c:v>
                </c:pt>
                <c:pt idx="795">
                  <c:v>7.7972999999999999</c:v>
                </c:pt>
                <c:pt idx="796">
                  <c:v>7.7972999999999999</c:v>
                </c:pt>
                <c:pt idx="797">
                  <c:v>7.8</c:v>
                </c:pt>
                <c:pt idx="798">
                  <c:v>7.8109999999999999</c:v>
                </c:pt>
                <c:pt idx="799">
                  <c:v>7.8109999999999999</c:v>
                </c:pt>
                <c:pt idx="800">
                  <c:v>7.8136999999999999</c:v>
                </c:pt>
                <c:pt idx="801">
                  <c:v>7.8163999999999998</c:v>
                </c:pt>
                <c:pt idx="802">
                  <c:v>7.8247</c:v>
                </c:pt>
                <c:pt idx="803">
                  <c:v>7.8273999999999999</c:v>
                </c:pt>
                <c:pt idx="804">
                  <c:v>7.8384</c:v>
                </c:pt>
                <c:pt idx="805">
                  <c:v>7.8411</c:v>
                </c:pt>
                <c:pt idx="806">
                  <c:v>7.8411</c:v>
                </c:pt>
                <c:pt idx="807">
                  <c:v>7.8437999999999999</c:v>
                </c:pt>
                <c:pt idx="808">
                  <c:v>7.8521000000000001</c:v>
                </c:pt>
                <c:pt idx="809">
                  <c:v>7.8574999999999999</c:v>
                </c:pt>
                <c:pt idx="810">
                  <c:v>7.8602999999999996</c:v>
                </c:pt>
                <c:pt idx="811">
                  <c:v>7.8630000000000004</c:v>
                </c:pt>
                <c:pt idx="812">
                  <c:v>7.8712</c:v>
                </c:pt>
                <c:pt idx="813">
                  <c:v>7.8712</c:v>
                </c:pt>
                <c:pt idx="814">
                  <c:v>7.8739999999999997</c:v>
                </c:pt>
                <c:pt idx="815">
                  <c:v>7.8766999999999996</c:v>
                </c:pt>
                <c:pt idx="816">
                  <c:v>7.8795000000000002</c:v>
                </c:pt>
                <c:pt idx="817">
                  <c:v>7.8822000000000001</c:v>
                </c:pt>
                <c:pt idx="818">
                  <c:v>7.8876999999999997</c:v>
                </c:pt>
                <c:pt idx="819">
                  <c:v>7.9040999999999997</c:v>
                </c:pt>
                <c:pt idx="820">
                  <c:v>7.9123000000000001</c:v>
                </c:pt>
                <c:pt idx="821">
                  <c:v>7.9204999999999997</c:v>
                </c:pt>
                <c:pt idx="822">
                  <c:v>7.9287999999999998</c:v>
                </c:pt>
                <c:pt idx="823">
                  <c:v>7.9287999999999998</c:v>
                </c:pt>
                <c:pt idx="824">
                  <c:v>7.9314999999999998</c:v>
                </c:pt>
                <c:pt idx="825">
                  <c:v>7.9478999999999997</c:v>
                </c:pt>
                <c:pt idx="826">
                  <c:v>7.9507000000000003</c:v>
                </c:pt>
                <c:pt idx="827">
                  <c:v>7.9588999999999999</c:v>
                </c:pt>
                <c:pt idx="828">
                  <c:v>7.9588999999999999</c:v>
                </c:pt>
                <c:pt idx="829">
                  <c:v>7.9671000000000003</c:v>
                </c:pt>
                <c:pt idx="830">
                  <c:v>7.9699</c:v>
                </c:pt>
                <c:pt idx="831">
                  <c:v>7.9889999999999999</c:v>
                </c:pt>
                <c:pt idx="832">
                  <c:v>8</c:v>
                </c:pt>
                <c:pt idx="833">
                  <c:v>8.0027000000000008</c:v>
                </c:pt>
                <c:pt idx="834">
                  <c:v>8.0027000000000008</c:v>
                </c:pt>
                <c:pt idx="835">
                  <c:v>8.0164000000000009</c:v>
                </c:pt>
                <c:pt idx="836">
                  <c:v>8.0164000000000009</c:v>
                </c:pt>
                <c:pt idx="837">
                  <c:v>8.0191999999999997</c:v>
                </c:pt>
                <c:pt idx="838">
                  <c:v>8.0246999999999993</c:v>
                </c:pt>
                <c:pt idx="839">
                  <c:v>8.0356000000000005</c:v>
                </c:pt>
                <c:pt idx="840">
                  <c:v>8.0493000000000006</c:v>
                </c:pt>
                <c:pt idx="841">
                  <c:v>8.0548000000000002</c:v>
                </c:pt>
                <c:pt idx="842">
                  <c:v>8.0574999999999992</c:v>
                </c:pt>
                <c:pt idx="843">
                  <c:v>8.0602999999999998</c:v>
                </c:pt>
                <c:pt idx="844">
                  <c:v>8.0602999999999998</c:v>
                </c:pt>
                <c:pt idx="845">
                  <c:v>8.0739999999999998</c:v>
                </c:pt>
                <c:pt idx="846">
                  <c:v>8.0739999999999998</c:v>
                </c:pt>
                <c:pt idx="847">
                  <c:v>8.0931999999999995</c:v>
                </c:pt>
                <c:pt idx="848">
                  <c:v>8.1122999999999994</c:v>
                </c:pt>
                <c:pt idx="849">
                  <c:v>8.1259999999999994</c:v>
                </c:pt>
                <c:pt idx="850">
                  <c:v>8.1478999999999999</c:v>
                </c:pt>
                <c:pt idx="851">
                  <c:v>8.1478999999999999</c:v>
                </c:pt>
                <c:pt idx="852">
                  <c:v>8.1562000000000001</c:v>
                </c:pt>
                <c:pt idx="853">
                  <c:v>8.1616</c:v>
                </c:pt>
                <c:pt idx="854">
                  <c:v>8.1862999999999992</c:v>
                </c:pt>
                <c:pt idx="855">
                  <c:v>8.1890000000000001</c:v>
                </c:pt>
                <c:pt idx="856">
                  <c:v>8.2384000000000004</c:v>
                </c:pt>
                <c:pt idx="857">
                  <c:v>8.2410999999999994</c:v>
                </c:pt>
                <c:pt idx="858">
                  <c:v>8.2438000000000002</c:v>
                </c:pt>
                <c:pt idx="859">
                  <c:v>8.2603000000000009</c:v>
                </c:pt>
                <c:pt idx="860">
                  <c:v>8.2629999999999999</c:v>
                </c:pt>
                <c:pt idx="861">
                  <c:v>8.2766999999999999</c:v>
                </c:pt>
                <c:pt idx="862">
                  <c:v>8.2795000000000005</c:v>
                </c:pt>
                <c:pt idx="863">
                  <c:v>8.2795000000000005</c:v>
                </c:pt>
                <c:pt idx="864">
                  <c:v>8.2932000000000006</c:v>
                </c:pt>
                <c:pt idx="865">
                  <c:v>8.2958999999999996</c:v>
                </c:pt>
                <c:pt idx="866">
                  <c:v>8.2986000000000004</c:v>
                </c:pt>
                <c:pt idx="867">
                  <c:v>8.3013999999999992</c:v>
                </c:pt>
                <c:pt idx="868">
                  <c:v>8.3068000000000008</c:v>
                </c:pt>
                <c:pt idx="869">
                  <c:v>8.3095999999999997</c:v>
                </c:pt>
                <c:pt idx="870">
                  <c:v>8.3095999999999997</c:v>
                </c:pt>
                <c:pt idx="871">
                  <c:v>8.3260000000000005</c:v>
                </c:pt>
                <c:pt idx="872">
                  <c:v>8.3397000000000006</c:v>
                </c:pt>
                <c:pt idx="873">
                  <c:v>8.3424999999999994</c:v>
                </c:pt>
                <c:pt idx="874">
                  <c:v>8.3452000000000002</c:v>
                </c:pt>
                <c:pt idx="875">
                  <c:v>8.3534000000000006</c:v>
                </c:pt>
                <c:pt idx="876">
                  <c:v>8.3534000000000006</c:v>
                </c:pt>
                <c:pt idx="877">
                  <c:v>8.3615999999999993</c:v>
                </c:pt>
                <c:pt idx="878">
                  <c:v>8.3671000000000006</c:v>
                </c:pt>
                <c:pt idx="879">
                  <c:v>8.3752999999999993</c:v>
                </c:pt>
                <c:pt idx="880">
                  <c:v>8.4163999999999994</c:v>
                </c:pt>
                <c:pt idx="881">
                  <c:v>8.4192</c:v>
                </c:pt>
                <c:pt idx="882">
                  <c:v>8.4219000000000008</c:v>
                </c:pt>
                <c:pt idx="883">
                  <c:v>8.4246999999999996</c:v>
                </c:pt>
                <c:pt idx="884">
                  <c:v>8.4246999999999996</c:v>
                </c:pt>
                <c:pt idx="885">
                  <c:v>8.4274000000000004</c:v>
                </c:pt>
                <c:pt idx="886">
                  <c:v>8.4492999999999991</c:v>
                </c:pt>
                <c:pt idx="887">
                  <c:v>8.4520999999999997</c:v>
                </c:pt>
                <c:pt idx="888">
                  <c:v>8.4794999999999998</c:v>
                </c:pt>
                <c:pt idx="889">
                  <c:v>8.4848999999999997</c:v>
                </c:pt>
                <c:pt idx="890">
                  <c:v>8.5259999999999998</c:v>
                </c:pt>
                <c:pt idx="891">
                  <c:v>8.5288000000000004</c:v>
                </c:pt>
                <c:pt idx="892">
                  <c:v>8.5370000000000008</c:v>
                </c:pt>
                <c:pt idx="893">
                  <c:v>8.5396999999999998</c:v>
                </c:pt>
                <c:pt idx="894">
                  <c:v>8.5451999999999995</c:v>
                </c:pt>
                <c:pt idx="895">
                  <c:v>8.5507000000000009</c:v>
                </c:pt>
                <c:pt idx="896">
                  <c:v>8.5725999999999996</c:v>
                </c:pt>
                <c:pt idx="897">
                  <c:v>8.5890000000000004</c:v>
                </c:pt>
                <c:pt idx="898">
                  <c:v>8.6082000000000001</c:v>
                </c:pt>
                <c:pt idx="899">
                  <c:v>8.6110000000000007</c:v>
                </c:pt>
                <c:pt idx="900">
                  <c:v>8.6821999999999999</c:v>
                </c:pt>
                <c:pt idx="901">
                  <c:v>8.6876999999999995</c:v>
                </c:pt>
                <c:pt idx="902">
                  <c:v>8.6876999999999995</c:v>
                </c:pt>
                <c:pt idx="903">
                  <c:v>8.7150999999999996</c:v>
                </c:pt>
                <c:pt idx="904">
                  <c:v>8.7260000000000009</c:v>
                </c:pt>
                <c:pt idx="905">
                  <c:v>8.7287999999999997</c:v>
                </c:pt>
                <c:pt idx="906">
                  <c:v>8.7315000000000005</c:v>
                </c:pt>
                <c:pt idx="907">
                  <c:v>8.7478999999999996</c:v>
                </c:pt>
                <c:pt idx="908">
                  <c:v>8.7533999999999992</c:v>
                </c:pt>
                <c:pt idx="909">
                  <c:v>8.7589000000000006</c:v>
                </c:pt>
                <c:pt idx="910">
                  <c:v>8.7670999999999992</c:v>
                </c:pt>
                <c:pt idx="911">
                  <c:v>8.7698999999999998</c:v>
                </c:pt>
                <c:pt idx="912">
                  <c:v>8.7726000000000006</c:v>
                </c:pt>
                <c:pt idx="913">
                  <c:v>8.7752999999999997</c:v>
                </c:pt>
                <c:pt idx="914">
                  <c:v>8.7752999999999997</c:v>
                </c:pt>
                <c:pt idx="915">
                  <c:v>8.7889999999999997</c:v>
                </c:pt>
                <c:pt idx="916">
                  <c:v>8.8000000000000007</c:v>
                </c:pt>
                <c:pt idx="917">
                  <c:v>8.8026999999999997</c:v>
                </c:pt>
                <c:pt idx="918">
                  <c:v>8.8055000000000003</c:v>
                </c:pt>
                <c:pt idx="919">
                  <c:v>8.8081999999999994</c:v>
                </c:pt>
                <c:pt idx="920">
                  <c:v>8.8109999999999999</c:v>
                </c:pt>
                <c:pt idx="921">
                  <c:v>8.8384</c:v>
                </c:pt>
                <c:pt idx="922">
                  <c:v>8.8437999999999999</c:v>
                </c:pt>
                <c:pt idx="923">
                  <c:v>8.8466000000000005</c:v>
                </c:pt>
                <c:pt idx="924">
                  <c:v>8.8492999999999995</c:v>
                </c:pt>
                <c:pt idx="925">
                  <c:v>8.8492999999999995</c:v>
                </c:pt>
                <c:pt idx="926">
                  <c:v>8.8547999999999991</c:v>
                </c:pt>
                <c:pt idx="927">
                  <c:v>8.8574999999999999</c:v>
                </c:pt>
                <c:pt idx="928">
                  <c:v>8.8629999999999995</c:v>
                </c:pt>
                <c:pt idx="929">
                  <c:v>8.8740000000000006</c:v>
                </c:pt>
                <c:pt idx="930">
                  <c:v>8.8821999999999992</c:v>
                </c:pt>
                <c:pt idx="931">
                  <c:v>8.8849</c:v>
                </c:pt>
                <c:pt idx="932">
                  <c:v>8.8877000000000006</c:v>
                </c:pt>
                <c:pt idx="933">
                  <c:v>8.8903999999999996</c:v>
                </c:pt>
                <c:pt idx="934">
                  <c:v>8.8932000000000002</c:v>
                </c:pt>
                <c:pt idx="935">
                  <c:v>8.8932000000000002</c:v>
                </c:pt>
                <c:pt idx="936">
                  <c:v>8.8958999999999993</c:v>
                </c:pt>
                <c:pt idx="937">
                  <c:v>8.9014000000000006</c:v>
                </c:pt>
                <c:pt idx="938">
                  <c:v>8.9095999999999993</c:v>
                </c:pt>
                <c:pt idx="939">
                  <c:v>8.9123000000000001</c:v>
                </c:pt>
                <c:pt idx="940">
                  <c:v>8.9151000000000007</c:v>
                </c:pt>
                <c:pt idx="941">
                  <c:v>8.9288000000000007</c:v>
                </c:pt>
                <c:pt idx="942">
                  <c:v>8.9369999999999994</c:v>
                </c:pt>
                <c:pt idx="943">
                  <c:v>8.9369999999999994</c:v>
                </c:pt>
                <c:pt idx="944">
                  <c:v>8.9425000000000008</c:v>
                </c:pt>
                <c:pt idx="945">
                  <c:v>8.9506999999999994</c:v>
                </c:pt>
                <c:pt idx="946">
                  <c:v>8.9534000000000002</c:v>
                </c:pt>
                <c:pt idx="947">
                  <c:v>8.9562000000000008</c:v>
                </c:pt>
                <c:pt idx="948">
                  <c:v>8.9616000000000007</c:v>
                </c:pt>
                <c:pt idx="949">
                  <c:v>8.9753000000000007</c:v>
                </c:pt>
                <c:pt idx="950">
                  <c:v>8.9780999999999995</c:v>
                </c:pt>
                <c:pt idx="951">
                  <c:v>8.9808000000000003</c:v>
                </c:pt>
                <c:pt idx="952">
                  <c:v>8.9808000000000003</c:v>
                </c:pt>
                <c:pt idx="953">
                  <c:v>9</c:v>
                </c:pt>
                <c:pt idx="954">
                  <c:v>9.0109999999999992</c:v>
                </c:pt>
                <c:pt idx="955">
                  <c:v>9.0164000000000009</c:v>
                </c:pt>
                <c:pt idx="956">
                  <c:v>9.0437999999999992</c:v>
                </c:pt>
                <c:pt idx="957">
                  <c:v>9.0602999999999998</c:v>
                </c:pt>
                <c:pt idx="958">
                  <c:v>9.0685000000000002</c:v>
                </c:pt>
                <c:pt idx="959">
                  <c:v>9.0685000000000002</c:v>
                </c:pt>
                <c:pt idx="960">
                  <c:v>9.0767000000000007</c:v>
                </c:pt>
                <c:pt idx="961">
                  <c:v>9.0794999999999995</c:v>
                </c:pt>
                <c:pt idx="962">
                  <c:v>9.0848999999999993</c:v>
                </c:pt>
                <c:pt idx="963">
                  <c:v>9.1178000000000008</c:v>
                </c:pt>
                <c:pt idx="964">
                  <c:v>9.1452000000000009</c:v>
                </c:pt>
                <c:pt idx="965">
                  <c:v>9.1533999999999995</c:v>
                </c:pt>
                <c:pt idx="966">
                  <c:v>9.1562000000000001</c:v>
                </c:pt>
                <c:pt idx="967">
                  <c:v>9.1562000000000001</c:v>
                </c:pt>
                <c:pt idx="968">
                  <c:v>9.1588999999999992</c:v>
                </c:pt>
                <c:pt idx="969">
                  <c:v>9.1753</c:v>
                </c:pt>
                <c:pt idx="970">
                  <c:v>9.1781000000000006</c:v>
                </c:pt>
                <c:pt idx="971">
                  <c:v>9.1836000000000002</c:v>
                </c:pt>
                <c:pt idx="972">
                  <c:v>9.1862999999999992</c:v>
                </c:pt>
                <c:pt idx="973">
                  <c:v>9.1862999999999992</c:v>
                </c:pt>
                <c:pt idx="974">
                  <c:v>9.1890000000000001</c:v>
                </c:pt>
                <c:pt idx="975">
                  <c:v>9.1944999999999997</c:v>
                </c:pt>
                <c:pt idx="976">
                  <c:v>9.2192000000000007</c:v>
                </c:pt>
                <c:pt idx="977">
                  <c:v>9.2247000000000003</c:v>
                </c:pt>
                <c:pt idx="978">
                  <c:v>9.2273999999999994</c:v>
                </c:pt>
                <c:pt idx="979">
                  <c:v>9.2384000000000004</c:v>
                </c:pt>
                <c:pt idx="980">
                  <c:v>9.2466000000000008</c:v>
                </c:pt>
                <c:pt idx="981">
                  <c:v>9.2492999999999999</c:v>
                </c:pt>
                <c:pt idx="982">
                  <c:v>9.2575000000000003</c:v>
                </c:pt>
                <c:pt idx="983">
                  <c:v>9.2575000000000003</c:v>
                </c:pt>
                <c:pt idx="984">
                  <c:v>9.2629999999999999</c:v>
                </c:pt>
                <c:pt idx="985">
                  <c:v>9.2658000000000005</c:v>
                </c:pt>
                <c:pt idx="986">
                  <c:v>9.2684999999999995</c:v>
                </c:pt>
                <c:pt idx="987">
                  <c:v>9.2849000000000004</c:v>
                </c:pt>
                <c:pt idx="988">
                  <c:v>9.2958999999999996</c:v>
                </c:pt>
                <c:pt idx="989">
                  <c:v>9.3204999999999991</c:v>
                </c:pt>
                <c:pt idx="990">
                  <c:v>9.3232999999999997</c:v>
                </c:pt>
                <c:pt idx="991">
                  <c:v>9.3260000000000005</c:v>
                </c:pt>
                <c:pt idx="992">
                  <c:v>9.3341999999999992</c:v>
                </c:pt>
                <c:pt idx="993">
                  <c:v>9.3369999999999997</c:v>
                </c:pt>
                <c:pt idx="994">
                  <c:v>9.3506999999999998</c:v>
                </c:pt>
                <c:pt idx="995">
                  <c:v>9.3561999999999994</c:v>
                </c:pt>
                <c:pt idx="996">
                  <c:v>9.3752999999999993</c:v>
                </c:pt>
                <c:pt idx="997">
                  <c:v>9.3889999999999993</c:v>
                </c:pt>
                <c:pt idx="998">
                  <c:v>9.3889999999999993</c:v>
                </c:pt>
                <c:pt idx="999">
                  <c:v>9.3917999999999999</c:v>
                </c:pt>
                <c:pt idx="1000">
                  <c:v>9.4</c:v>
                </c:pt>
                <c:pt idx="1001">
                  <c:v>9.4192</c:v>
                </c:pt>
                <c:pt idx="1002">
                  <c:v>9.4657999999999998</c:v>
                </c:pt>
                <c:pt idx="1003">
                  <c:v>9.5314999999999994</c:v>
                </c:pt>
                <c:pt idx="1004">
                  <c:v>9.5780999999999992</c:v>
                </c:pt>
                <c:pt idx="1005">
                  <c:v>9.5808</c:v>
                </c:pt>
                <c:pt idx="1006">
                  <c:v>9.5808</c:v>
                </c:pt>
                <c:pt idx="1007">
                  <c:v>9.6</c:v>
                </c:pt>
                <c:pt idx="1008">
                  <c:v>9.6410999999999998</c:v>
                </c:pt>
                <c:pt idx="1009">
                  <c:v>9.6767000000000003</c:v>
                </c:pt>
                <c:pt idx="1010">
                  <c:v>9.6795000000000009</c:v>
                </c:pt>
                <c:pt idx="1011">
                  <c:v>9.7041000000000004</c:v>
                </c:pt>
                <c:pt idx="1012">
                  <c:v>9.7067999999999994</c:v>
                </c:pt>
                <c:pt idx="1013">
                  <c:v>9.7370000000000001</c:v>
                </c:pt>
                <c:pt idx="1014">
                  <c:v>9.7396999999999991</c:v>
                </c:pt>
                <c:pt idx="1015">
                  <c:v>9.7424999999999997</c:v>
                </c:pt>
                <c:pt idx="1016">
                  <c:v>9.7452000000000005</c:v>
                </c:pt>
                <c:pt idx="1017">
                  <c:v>9.7835999999999999</c:v>
                </c:pt>
                <c:pt idx="1018">
                  <c:v>9.7889999999999997</c:v>
                </c:pt>
                <c:pt idx="1019">
                  <c:v>9.7944999999999993</c:v>
                </c:pt>
                <c:pt idx="1020">
                  <c:v>9.8000000000000007</c:v>
                </c:pt>
                <c:pt idx="1021">
                  <c:v>9.8000000000000007</c:v>
                </c:pt>
                <c:pt idx="1022">
                  <c:v>9.8026999999999997</c:v>
                </c:pt>
                <c:pt idx="1023">
                  <c:v>9.8055000000000003</c:v>
                </c:pt>
                <c:pt idx="1024">
                  <c:v>9.8081999999999994</c:v>
                </c:pt>
                <c:pt idx="1025">
                  <c:v>9.8163999999999998</c:v>
                </c:pt>
                <c:pt idx="1026">
                  <c:v>9.8192000000000004</c:v>
                </c:pt>
                <c:pt idx="1027">
                  <c:v>9.8274000000000008</c:v>
                </c:pt>
                <c:pt idx="1028">
                  <c:v>9.8411000000000008</c:v>
                </c:pt>
                <c:pt idx="1029">
                  <c:v>9.8574999999999999</c:v>
                </c:pt>
                <c:pt idx="1030">
                  <c:v>9.8574999999999999</c:v>
                </c:pt>
                <c:pt idx="1031">
                  <c:v>9.8603000000000005</c:v>
                </c:pt>
                <c:pt idx="1032">
                  <c:v>9.8629999999999995</c:v>
                </c:pt>
                <c:pt idx="1033">
                  <c:v>9.8658000000000001</c:v>
                </c:pt>
                <c:pt idx="1034">
                  <c:v>9.8712</c:v>
                </c:pt>
                <c:pt idx="1035">
                  <c:v>9.8712</c:v>
                </c:pt>
                <c:pt idx="1036">
                  <c:v>9.8740000000000006</c:v>
                </c:pt>
                <c:pt idx="1037">
                  <c:v>9.8795000000000002</c:v>
                </c:pt>
                <c:pt idx="1038">
                  <c:v>9.8849</c:v>
                </c:pt>
                <c:pt idx="1039">
                  <c:v>9.8903999999999996</c:v>
                </c:pt>
                <c:pt idx="1040">
                  <c:v>9.9014000000000006</c:v>
                </c:pt>
                <c:pt idx="1041">
                  <c:v>9.9068000000000005</c:v>
                </c:pt>
                <c:pt idx="1042">
                  <c:v>9.9123000000000001</c:v>
                </c:pt>
                <c:pt idx="1043">
                  <c:v>9.9177999999999997</c:v>
                </c:pt>
                <c:pt idx="1044">
                  <c:v>9.9205000000000005</c:v>
                </c:pt>
                <c:pt idx="1045">
                  <c:v>9.9288000000000007</c:v>
                </c:pt>
                <c:pt idx="1046">
                  <c:v>9.9342000000000006</c:v>
                </c:pt>
                <c:pt idx="1047">
                  <c:v>9.9397000000000002</c:v>
                </c:pt>
                <c:pt idx="1048">
                  <c:v>9.9534000000000002</c:v>
                </c:pt>
                <c:pt idx="1049">
                  <c:v>9.9562000000000008</c:v>
                </c:pt>
                <c:pt idx="1050">
                  <c:v>9.9588999999999999</c:v>
                </c:pt>
                <c:pt idx="1051">
                  <c:v>9.9588999999999999</c:v>
                </c:pt>
                <c:pt idx="1052">
                  <c:v>9.9616000000000007</c:v>
                </c:pt>
                <c:pt idx="1053">
                  <c:v>9.9643999999999995</c:v>
                </c:pt>
                <c:pt idx="1054">
                  <c:v>9.9808000000000003</c:v>
                </c:pt>
                <c:pt idx="1055">
                  <c:v>9.9835999999999991</c:v>
                </c:pt>
                <c:pt idx="1056">
                  <c:v>9.9890000000000008</c:v>
                </c:pt>
                <c:pt idx="1057">
                  <c:v>9.9917999999999996</c:v>
                </c:pt>
                <c:pt idx="1058">
                  <c:v>9.9945000000000004</c:v>
                </c:pt>
              </c:numCache>
            </c:numRef>
          </c:xVal>
          <c:yVal>
            <c:numRef>
              <c:f>AOD!$G$2:$G$1061</c:f>
              <c:numCache>
                <c:formatCode>General</c:formatCode>
                <c:ptCount val="1060"/>
                <c:pt idx="0">
                  <c:v>9.8599999999999993E-2</c:v>
                </c:pt>
                <c:pt idx="1">
                  <c:v>2.6200000000000001E-2</c:v>
                </c:pt>
                <c:pt idx="2">
                  <c:v>6.6900000000000001E-2</c:v>
                </c:pt>
                <c:pt idx="3">
                  <c:v>2.9600000000000001E-2</c:v>
                </c:pt>
                <c:pt idx="4">
                  <c:v>2.75E-2</c:v>
                </c:pt>
                <c:pt idx="5">
                  <c:v>3.6799999999999999E-2</c:v>
                </c:pt>
                <c:pt idx="6">
                  <c:v>5.57E-2</c:v>
                </c:pt>
                <c:pt idx="7">
                  <c:v>3.9600000000000003E-2</c:v>
                </c:pt>
                <c:pt idx="8">
                  <c:v>6.8099999999999994E-2</c:v>
                </c:pt>
                <c:pt idx="9">
                  <c:v>3.6700000000000003E-2</c:v>
                </c:pt>
                <c:pt idx="10">
                  <c:v>4.2299999999999997E-2</c:v>
                </c:pt>
                <c:pt idx="11">
                  <c:v>0.1353</c:v>
                </c:pt>
                <c:pt idx="12">
                  <c:v>7.2099999999999997E-2</c:v>
                </c:pt>
                <c:pt idx="13">
                  <c:v>1.7600000000000001E-2</c:v>
                </c:pt>
                <c:pt idx="14">
                  <c:v>7.4800000000000005E-2</c:v>
                </c:pt>
                <c:pt idx="15">
                  <c:v>0.1103</c:v>
                </c:pt>
                <c:pt idx="16">
                  <c:v>0.20449999999999999</c:v>
                </c:pt>
                <c:pt idx="17">
                  <c:v>5.7299999999999997E-2</c:v>
                </c:pt>
                <c:pt idx="18">
                  <c:v>0.1787</c:v>
                </c:pt>
                <c:pt idx="19">
                  <c:v>0.1993</c:v>
                </c:pt>
                <c:pt idx="20">
                  <c:v>0.1321</c:v>
                </c:pt>
                <c:pt idx="21">
                  <c:v>0.27629999999999999</c:v>
                </c:pt>
                <c:pt idx="22">
                  <c:v>0.2472</c:v>
                </c:pt>
                <c:pt idx="23">
                  <c:v>0.13919999999999999</c:v>
                </c:pt>
                <c:pt idx="24">
                  <c:v>7.8899999999999998E-2</c:v>
                </c:pt>
                <c:pt idx="25">
                  <c:v>8.2100000000000006E-2</c:v>
                </c:pt>
                <c:pt idx="26">
                  <c:v>9.2999999999999999E-2</c:v>
                </c:pt>
                <c:pt idx="27">
                  <c:v>5.1400000000000001E-2</c:v>
                </c:pt>
                <c:pt idx="28">
                  <c:v>0.12379999999999999</c:v>
                </c:pt>
                <c:pt idx="29">
                  <c:v>9.8599999999999993E-2</c:v>
                </c:pt>
                <c:pt idx="30">
                  <c:v>9.0899999999999995E-2</c:v>
                </c:pt>
                <c:pt idx="31">
                  <c:v>0.30680000000000002</c:v>
                </c:pt>
                <c:pt idx="32">
                  <c:v>0.2195</c:v>
                </c:pt>
                <c:pt idx="33">
                  <c:v>0.3291</c:v>
                </c:pt>
                <c:pt idx="34">
                  <c:v>3.9699999999999999E-2</c:v>
                </c:pt>
                <c:pt idx="35">
                  <c:v>1.9099999999999999E-2</c:v>
                </c:pt>
                <c:pt idx="36">
                  <c:v>0.15329999999999999</c:v>
                </c:pt>
                <c:pt idx="37">
                  <c:v>0.1502</c:v>
                </c:pt>
                <c:pt idx="38">
                  <c:v>0.22509999999999999</c:v>
                </c:pt>
                <c:pt idx="39">
                  <c:v>0.14649999999999999</c:v>
                </c:pt>
                <c:pt idx="40">
                  <c:v>4.87E-2</c:v>
                </c:pt>
                <c:pt idx="41">
                  <c:v>6.1600000000000002E-2</c:v>
                </c:pt>
                <c:pt idx="42">
                  <c:v>0.14610000000000001</c:v>
                </c:pt>
                <c:pt idx="43">
                  <c:v>0.12740000000000001</c:v>
                </c:pt>
                <c:pt idx="44">
                  <c:v>0.2082</c:v>
                </c:pt>
                <c:pt idx="45">
                  <c:v>0.30530000000000002</c:v>
                </c:pt>
                <c:pt idx="46">
                  <c:v>0.35049999999999998</c:v>
                </c:pt>
                <c:pt idx="47">
                  <c:v>0.30590000000000001</c:v>
                </c:pt>
                <c:pt idx="48">
                  <c:v>0.2878</c:v>
                </c:pt>
                <c:pt idx="49">
                  <c:v>0.23430000000000001</c:v>
                </c:pt>
                <c:pt idx="50">
                  <c:v>0.23810000000000001</c:v>
                </c:pt>
                <c:pt idx="51">
                  <c:v>0.28189999999999998</c:v>
                </c:pt>
                <c:pt idx="52">
                  <c:v>0.2374</c:v>
                </c:pt>
                <c:pt idx="53">
                  <c:v>0.16159999999999999</c:v>
                </c:pt>
                <c:pt idx="54">
                  <c:v>0.13139999999999999</c:v>
                </c:pt>
                <c:pt idx="55">
                  <c:v>0.20910000000000001</c:v>
                </c:pt>
                <c:pt idx="56">
                  <c:v>9.9299999999999999E-2</c:v>
                </c:pt>
                <c:pt idx="57">
                  <c:v>0.2472</c:v>
                </c:pt>
                <c:pt idx="58">
                  <c:v>9.8100000000000007E-2</c:v>
                </c:pt>
                <c:pt idx="59">
                  <c:v>2.3199999999999998E-2</c:v>
                </c:pt>
                <c:pt idx="60">
                  <c:v>6.7799999999999999E-2</c:v>
                </c:pt>
                <c:pt idx="61">
                  <c:v>0.1855</c:v>
                </c:pt>
                <c:pt idx="62">
                  <c:v>0.14069999999999999</c:v>
                </c:pt>
                <c:pt idx="63">
                  <c:v>9.1899999999999996E-2</c:v>
                </c:pt>
                <c:pt idx="64">
                  <c:v>6.3700000000000007E-2</c:v>
                </c:pt>
                <c:pt idx="65">
                  <c:v>6.2600000000000003E-2</c:v>
                </c:pt>
                <c:pt idx="66">
                  <c:v>3.7100000000000001E-2</c:v>
                </c:pt>
                <c:pt idx="67">
                  <c:v>2.9899999999999999E-2</c:v>
                </c:pt>
                <c:pt idx="68">
                  <c:v>1.54E-2</c:v>
                </c:pt>
                <c:pt idx="69">
                  <c:v>1.5299999999999999E-2</c:v>
                </c:pt>
                <c:pt idx="70">
                  <c:v>3.7900000000000003E-2</c:v>
                </c:pt>
                <c:pt idx="71">
                  <c:v>4.4299999999999999E-2</c:v>
                </c:pt>
                <c:pt idx="72">
                  <c:v>3.8800000000000001E-2</c:v>
                </c:pt>
                <c:pt idx="73">
                  <c:v>4.7100000000000003E-2</c:v>
                </c:pt>
                <c:pt idx="74">
                  <c:v>0.13930000000000001</c:v>
                </c:pt>
                <c:pt idx="75">
                  <c:v>4.7600000000000003E-2</c:v>
                </c:pt>
                <c:pt idx="76">
                  <c:v>3.4299999999999997E-2</c:v>
                </c:pt>
                <c:pt idx="77">
                  <c:v>9.2999999999999992E-3</c:v>
                </c:pt>
                <c:pt idx="78">
                  <c:v>1.0699999999999999E-2</c:v>
                </c:pt>
                <c:pt idx="79">
                  <c:v>6.1600000000000002E-2</c:v>
                </c:pt>
                <c:pt idx="80">
                  <c:v>0.1119</c:v>
                </c:pt>
                <c:pt idx="81">
                  <c:v>1.5699999999999999E-2</c:v>
                </c:pt>
                <c:pt idx="82">
                  <c:v>4.4499999999999998E-2</c:v>
                </c:pt>
                <c:pt idx="83">
                  <c:v>4.9500000000000002E-2</c:v>
                </c:pt>
                <c:pt idx="84">
                  <c:v>3.95E-2</c:v>
                </c:pt>
                <c:pt idx="85">
                  <c:v>8.8999999999999999E-3</c:v>
                </c:pt>
                <c:pt idx="86">
                  <c:v>1.12E-2</c:v>
                </c:pt>
                <c:pt idx="87">
                  <c:v>3.6799999999999999E-2</c:v>
                </c:pt>
                <c:pt idx="88">
                  <c:v>2.2700000000000001E-2</c:v>
                </c:pt>
                <c:pt idx="89">
                  <c:v>6.2399999999999997E-2</c:v>
                </c:pt>
                <c:pt idx="90">
                  <c:v>0.03</c:v>
                </c:pt>
                <c:pt idx="91">
                  <c:v>7.3200000000000001E-2</c:v>
                </c:pt>
                <c:pt idx="92">
                  <c:v>6.93E-2</c:v>
                </c:pt>
                <c:pt idx="93">
                  <c:v>4.7500000000000001E-2</c:v>
                </c:pt>
                <c:pt idx="94">
                  <c:v>3.4500000000000003E-2</c:v>
                </c:pt>
                <c:pt idx="95">
                  <c:v>0.1479</c:v>
                </c:pt>
                <c:pt idx="96">
                  <c:v>4.9399999999999999E-2</c:v>
                </c:pt>
                <c:pt idx="97">
                  <c:v>3.1399999999999997E-2</c:v>
                </c:pt>
                <c:pt idx="98">
                  <c:v>5.7799999999999997E-2</c:v>
                </c:pt>
                <c:pt idx="99">
                  <c:v>5.6000000000000001E-2</c:v>
                </c:pt>
                <c:pt idx="100">
                  <c:v>0.12720000000000001</c:v>
                </c:pt>
                <c:pt idx="101">
                  <c:v>0.14099999999999999</c:v>
                </c:pt>
                <c:pt idx="102">
                  <c:v>9.1600000000000001E-2</c:v>
                </c:pt>
                <c:pt idx="103">
                  <c:v>2.7300000000000001E-2</c:v>
                </c:pt>
                <c:pt idx="104">
                  <c:v>5.5300000000000002E-2</c:v>
                </c:pt>
                <c:pt idx="105">
                  <c:v>8.6800000000000002E-2</c:v>
                </c:pt>
                <c:pt idx="106">
                  <c:v>5.1799999999999999E-2</c:v>
                </c:pt>
                <c:pt idx="107">
                  <c:v>4.4200000000000003E-2</c:v>
                </c:pt>
                <c:pt idx="108">
                  <c:v>0.1196</c:v>
                </c:pt>
                <c:pt idx="109">
                  <c:v>0.1172</c:v>
                </c:pt>
                <c:pt idx="110">
                  <c:v>0.1119</c:v>
                </c:pt>
                <c:pt idx="111">
                  <c:v>0.1211</c:v>
                </c:pt>
                <c:pt idx="112">
                  <c:v>3.8699999999999998E-2</c:v>
                </c:pt>
                <c:pt idx="113">
                  <c:v>5.2699999999999997E-2</c:v>
                </c:pt>
                <c:pt idx="114">
                  <c:v>0.13170000000000001</c:v>
                </c:pt>
                <c:pt idx="115">
                  <c:v>0.11409999999999999</c:v>
                </c:pt>
                <c:pt idx="116">
                  <c:v>0.20119999999999999</c:v>
                </c:pt>
                <c:pt idx="117">
                  <c:v>0.2036</c:v>
                </c:pt>
                <c:pt idx="118">
                  <c:v>0.13450000000000001</c:v>
                </c:pt>
                <c:pt idx="119">
                  <c:v>5.6899999999999999E-2</c:v>
                </c:pt>
                <c:pt idx="120">
                  <c:v>0.15040000000000001</c:v>
                </c:pt>
                <c:pt idx="121">
                  <c:v>0.16270000000000001</c:v>
                </c:pt>
                <c:pt idx="122">
                  <c:v>7.7700000000000005E-2</c:v>
                </c:pt>
                <c:pt idx="123">
                  <c:v>8.6999999999999994E-2</c:v>
                </c:pt>
                <c:pt idx="124">
                  <c:v>0.14560000000000001</c:v>
                </c:pt>
                <c:pt idx="125">
                  <c:v>0.18090000000000001</c:v>
                </c:pt>
                <c:pt idx="126">
                  <c:v>0.1464</c:v>
                </c:pt>
                <c:pt idx="127">
                  <c:v>8.7999999999999995E-2</c:v>
                </c:pt>
                <c:pt idx="128">
                  <c:v>8.0199999999999994E-2</c:v>
                </c:pt>
                <c:pt idx="129">
                  <c:v>0.1051</c:v>
                </c:pt>
                <c:pt idx="130">
                  <c:v>0.17399999999999999</c:v>
                </c:pt>
                <c:pt idx="131">
                  <c:v>2.01E-2</c:v>
                </c:pt>
                <c:pt idx="132">
                  <c:v>3.5099999999999999E-2</c:v>
                </c:pt>
                <c:pt idx="133">
                  <c:v>0.12520000000000001</c:v>
                </c:pt>
                <c:pt idx="134">
                  <c:v>0.32979999999999998</c:v>
                </c:pt>
                <c:pt idx="135">
                  <c:v>0.20319999999999999</c:v>
                </c:pt>
                <c:pt idx="136">
                  <c:v>0.246</c:v>
                </c:pt>
                <c:pt idx="137">
                  <c:v>0.21890000000000001</c:v>
                </c:pt>
                <c:pt idx="138">
                  <c:v>0.1986</c:v>
                </c:pt>
                <c:pt idx="139">
                  <c:v>6.3E-2</c:v>
                </c:pt>
                <c:pt idx="140">
                  <c:v>0.1085</c:v>
                </c:pt>
                <c:pt idx="141">
                  <c:v>0.13450000000000001</c:v>
                </c:pt>
                <c:pt idx="142">
                  <c:v>0.16980000000000001</c:v>
                </c:pt>
                <c:pt idx="143">
                  <c:v>7.6200000000000004E-2</c:v>
                </c:pt>
                <c:pt idx="144">
                  <c:v>8.1600000000000006E-2</c:v>
                </c:pt>
                <c:pt idx="145">
                  <c:v>0.27029999999999998</c:v>
                </c:pt>
                <c:pt idx="146">
                  <c:v>8.1900000000000001E-2</c:v>
                </c:pt>
                <c:pt idx="147">
                  <c:v>0.13289999999999999</c:v>
                </c:pt>
                <c:pt idx="148">
                  <c:v>0.12790000000000001</c:v>
                </c:pt>
                <c:pt idx="149">
                  <c:v>0.1062</c:v>
                </c:pt>
                <c:pt idx="150">
                  <c:v>0.1225</c:v>
                </c:pt>
                <c:pt idx="151">
                  <c:v>0.10979999999999999</c:v>
                </c:pt>
                <c:pt idx="152">
                  <c:v>0.22209999999999999</c:v>
                </c:pt>
                <c:pt idx="153">
                  <c:v>0.1709</c:v>
                </c:pt>
                <c:pt idx="154">
                  <c:v>0.1024</c:v>
                </c:pt>
                <c:pt idx="155">
                  <c:v>2.0299999999999999E-2</c:v>
                </c:pt>
                <c:pt idx="156">
                  <c:v>0.1113</c:v>
                </c:pt>
                <c:pt idx="157">
                  <c:v>4.07E-2</c:v>
                </c:pt>
                <c:pt idx="158">
                  <c:v>1.09E-2</c:v>
                </c:pt>
                <c:pt idx="159">
                  <c:v>4.7399999999999998E-2</c:v>
                </c:pt>
                <c:pt idx="160">
                  <c:v>2.6499999999999999E-2</c:v>
                </c:pt>
                <c:pt idx="161">
                  <c:v>2.5499999999999998E-2</c:v>
                </c:pt>
                <c:pt idx="162">
                  <c:v>5.9400000000000001E-2</c:v>
                </c:pt>
                <c:pt idx="163">
                  <c:v>5.5800000000000002E-2</c:v>
                </c:pt>
                <c:pt idx="164">
                  <c:v>2.46E-2</c:v>
                </c:pt>
                <c:pt idx="165">
                  <c:v>1.2E-2</c:v>
                </c:pt>
                <c:pt idx="166">
                  <c:v>7.6300000000000007E-2</c:v>
                </c:pt>
                <c:pt idx="167">
                  <c:v>4.3200000000000002E-2</c:v>
                </c:pt>
                <c:pt idx="168">
                  <c:v>2.01E-2</c:v>
                </c:pt>
                <c:pt idx="169">
                  <c:v>2.0299999999999999E-2</c:v>
                </c:pt>
                <c:pt idx="170">
                  <c:v>2.3E-2</c:v>
                </c:pt>
                <c:pt idx="171">
                  <c:v>3.1199999999999999E-2</c:v>
                </c:pt>
                <c:pt idx="172">
                  <c:v>5.8400000000000001E-2</c:v>
                </c:pt>
                <c:pt idx="173">
                  <c:v>1.17E-2</c:v>
                </c:pt>
                <c:pt idx="174">
                  <c:v>0</c:v>
                </c:pt>
                <c:pt idx="175">
                  <c:v>5.4800000000000001E-2</c:v>
                </c:pt>
                <c:pt idx="176">
                  <c:v>0.12089999999999999</c:v>
                </c:pt>
                <c:pt idx="177">
                  <c:v>6.9599999999999995E-2</c:v>
                </c:pt>
                <c:pt idx="178">
                  <c:v>9.3100000000000002E-2</c:v>
                </c:pt>
                <c:pt idx="179">
                  <c:v>0.16450000000000001</c:v>
                </c:pt>
                <c:pt idx="180">
                  <c:v>4.87E-2</c:v>
                </c:pt>
                <c:pt idx="181">
                  <c:v>2.4899999999999999E-2</c:v>
                </c:pt>
                <c:pt idx="182">
                  <c:v>1.5699999999999999E-2</c:v>
                </c:pt>
                <c:pt idx="183">
                  <c:v>9.8900000000000002E-2</c:v>
                </c:pt>
                <c:pt idx="184">
                  <c:v>7.22E-2</c:v>
                </c:pt>
                <c:pt idx="185">
                  <c:v>1.8100000000000002E-2</c:v>
                </c:pt>
                <c:pt idx="186">
                  <c:v>1.5800000000000002E-2</c:v>
                </c:pt>
                <c:pt idx="187">
                  <c:v>3.7499999999999999E-2</c:v>
                </c:pt>
                <c:pt idx="188">
                  <c:v>5.9499999999999997E-2</c:v>
                </c:pt>
                <c:pt idx="189">
                  <c:v>8.8300000000000003E-2</c:v>
                </c:pt>
                <c:pt idx="190">
                  <c:v>4.4699999999999997E-2</c:v>
                </c:pt>
                <c:pt idx="191">
                  <c:v>4.7300000000000002E-2</c:v>
                </c:pt>
                <c:pt idx="192">
                  <c:v>0.1174</c:v>
                </c:pt>
                <c:pt idx="193">
                  <c:v>3.7600000000000001E-2</c:v>
                </c:pt>
                <c:pt idx="194">
                  <c:v>1.7399999999999999E-2</c:v>
                </c:pt>
                <c:pt idx="195">
                  <c:v>1.29E-2</c:v>
                </c:pt>
                <c:pt idx="196">
                  <c:v>1.9800000000000002E-2</c:v>
                </c:pt>
                <c:pt idx="197">
                  <c:v>5.0299999999999997E-2</c:v>
                </c:pt>
                <c:pt idx="198">
                  <c:v>9.2600000000000002E-2</c:v>
                </c:pt>
                <c:pt idx="199">
                  <c:v>0.1348</c:v>
                </c:pt>
                <c:pt idx="200">
                  <c:v>0.17180000000000001</c:v>
                </c:pt>
                <c:pt idx="201">
                  <c:v>0.15770000000000001</c:v>
                </c:pt>
                <c:pt idx="202">
                  <c:v>8.72E-2</c:v>
                </c:pt>
                <c:pt idx="203">
                  <c:v>5.8500000000000003E-2</c:v>
                </c:pt>
                <c:pt idx="204">
                  <c:v>4.8099999999999997E-2</c:v>
                </c:pt>
                <c:pt idx="205">
                  <c:v>6.3600000000000004E-2</c:v>
                </c:pt>
                <c:pt idx="206">
                  <c:v>8.5199999999999998E-2</c:v>
                </c:pt>
                <c:pt idx="207">
                  <c:v>2.29E-2</c:v>
                </c:pt>
                <c:pt idx="208">
                  <c:v>4.6699999999999998E-2</c:v>
                </c:pt>
                <c:pt idx="209">
                  <c:v>8.5400000000000004E-2</c:v>
                </c:pt>
                <c:pt idx="210">
                  <c:v>5.57E-2</c:v>
                </c:pt>
                <c:pt idx="211">
                  <c:v>0.1099</c:v>
                </c:pt>
                <c:pt idx="212">
                  <c:v>0.106</c:v>
                </c:pt>
                <c:pt idx="213">
                  <c:v>0.15840000000000001</c:v>
                </c:pt>
                <c:pt idx="214">
                  <c:v>5.4699999999999999E-2</c:v>
                </c:pt>
                <c:pt idx="215">
                  <c:v>6.0999999999999999E-2</c:v>
                </c:pt>
                <c:pt idx="216">
                  <c:v>6.7100000000000007E-2</c:v>
                </c:pt>
                <c:pt idx="217">
                  <c:v>6.6400000000000001E-2</c:v>
                </c:pt>
                <c:pt idx="218">
                  <c:v>0.1187</c:v>
                </c:pt>
                <c:pt idx="219">
                  <c:v>3.6499999999999998E-2</c:v>
                </c:pt>
                <c:pt idx="220">
                  <c:v>0.1154</c:v>
                </c:pt>
                <c:pt idx="221">
                  <c:v>0.14380000000000001</c:v>
                </c:pt>
                <c:pt idx="222">
                  <c:v>0.14430000000000001</c:v>
                </c:pt>
                <c:pt idx="223">
                  <c:v>0.1762</c:v>
                </c:pt>
                <c:pt idx="224">
                  <c:v>0.20469999999999999</c:v>
                </c:pt>
                <c:pt idx="225">
                  <c:v>0.05</c:v>
                </c:pt>
                <c:pt idx="226">
                  <c:v>0.34749999999999998</c:v>
                </c:pt>
                <c:pt idx="227">
                  <c:v>0.16189999999999999</c:v>
                </c:pt>
                <c:pt idx="228">
                  <c:v>0.23369999999999999</c:v>
                </c:pt>
                <c:pt idx="229">
                  <c:v>9.4399999999999998E-2</c:v>
                </c:pt>
                <c:pt idx="230">
                  <c:v>0.26519999999999999</c:v>
                </c:pt>
                <c:pt idx="231">
                  <c:v>0.34770000000000001</c:v>
                </c:pt>
                <c:pt idx="232">
                  <c:v>8.5699999999999998E-2</c:v>
                </c:pt>
                <c:pt idx="233">
                  <c:v>4.3900000000000002E-2</c:v>
                </c:pt>
                <c:pt idx="234">
                  <c:v>0.1729</c:v>
                </c:pt>
                <c:pt idx="235">
                  <c:v>0.27750000000000002</c:v>
                </c:pt>
                <c:pt idx="236">
                  <c:v>0.14280000000000001</c:v>
                </c:pt>
                <c:pt idx="237">
                  <c:v>0.32229999999999998</c:v>
                </c:pt>
                <c:pt idx="238">
                  <c:v>0.21360000000000001</c:v>
                </c:pt>
                <c:pt idx="239">
                  <c:v>0.1724</c:v>
                </c:pt>
                <c:pt idx="240">
                  <c:v>0.30590000000000001</c:v>
                </c:pt>
                <c:pt idx="241">
                  <c:v>0.26119999999999999</c:v>
                </c:pt>
                <c:pt idx="242">
                  <c:v>0.11070000000000001</c:v>
                </c:pt>
                <c:pt idx="243">
                  <c:v>0.1133</c:v>
                </c:pt>
                <c:pt idx="244">
                  <c:v>0.27110000000000001</c:v>
                </c:pt>
                <c:pt idx="245">
                  <c:v>0.25650000000000001</c:v>
                </c:pt>
                <c:pt idx="246">
                  <c:v>0.25740000000000002</c:v>
                </c:pt>
                <c:pt idx="247">
                  <c:v>7.9100000000000004E-2</c:v>
                </c:pt>
                <c:pt idx="248">
                  <c:v>4.3400000000000001E-2</c:v>
                </c:pt>
                <c:pt idx="249">
                  <c:v>3.0300000000000001E-2</c:v>
                </c:pt>
                <c:pt idx="250">
                  <c:v>3.3099999999999997E-2</c:v>
                </c:pt>
                <c:pt idx="251">
                  <c:v>0.30769999999999997</c:v>
                </c:pt>
                <c:pt idx="252">
                  <c:v>0.2492</c:v>
                </c:pt>
                <c:pt idx="253">
                  <c:v>3.1600000000000003E-2</c:v>
                </c:pt>
                <c:pt idx="254">
                  <c:v>0.21940000000000001</c:v>
                </c:pt>
                <c:pt idx="255">
                  <c:v>0.1149</c:v>
                </c:pt>
                <c:pt idx="256">
                  <c:v>4.0099999999999997E-2</c:v>
                </c:pt>
                <c:pt idx="257">
                  <c:v>3.2800000000000003E-2</c:v>
                </c:pt>
                <c:pt idx="258">
                  <c:v>3.32E-2</c:v>
                </c:pt>
                <c:pt idx="259">
                  <c:v>3.1199999999999999E-2</c:v>
                </c:pt>
                <c:pt idx="260">
                  <c:v>0.1169</c:v>
                </c:pt>
                <c:pt idx="261">
                  <c:v>9.2999999999999992E-3</c:v>
                </c:pt>
                <c:pt idx="262">
                  <c:v>2.8E-3</c:v>
                </c:pt>
                <c:pt idx="263">
                  <c:v>2.1100000000000001E-2</c:v>
                </c:pt>
                <c:pt idx="264">
                  <c:v>5.6800000000000003E-2</c:v>
                </c:pt>
                <c:pt idx="265">
                  <c:v>1.9300000000000001E-2</c:v>
                </c:pt>
                <c:pt idx="266">
                  <c:v>3.9800000000000002E-2</c:v>
                </c:pt>
                <c:pt idx="267">
                  <c:v>6.2300000000000001E-2</c:v>
                </c:pt>
                <c:pt idx="268">
                  <c:v>1.4999999999999999E-2</c:v>
                </c:pt>
                <c:pt idx="269">
                  <c:v>8.3000000000000001E-3</c:v>
                </c:pt>
                <c:pt idx="270">
                  <c:v>0.1234</c:v>
                </c:pt>
                <c:pt idx="271">
                  <c:v>2.2599999999999999E-2</c:v>
                </c:pt>
                <c:pt idx="272">
                  <c:v>2.2000000000000001E-3</c:v>
                </c:pt>
                <c:pt idx="273">
                  <c:v>5.0200000000000002E-2</c:v>
                </c:pt>
                <c:pt idx="274">
                  <c:v>2.6200000000000001E-2</c:v>
                </c:pt>
                <c:pt idx="275">
                  <c:v>4.1799999999999997E-2</c:v>
                </c:pt>
                <c:pt idx="276">
                  <c:v>4.7100000000000003E-2</c:v>
                </c:pt>
                <c:pt idx="277">
                  <c:v>2.81E-2</c:v>
                </c:pt>
                <c:pt idx="278">
                  <c:v>5.6800000000000003E-2</c:v>
                </c:pt>
                <c:pt idx="279">
                  <c:v>6.9000000000000006E-2</c:v>
                </c:pt>
                <c:pt idx="280">
                  <c:v>5.0799999999999998E-2</c:v>
                </c:pt>
                <c:pt idx="281">
                  <c:v>2.9700000000000001E-2</c:v>
                </c:pt>
                <c:pt idx="282">
                  <c:v>1.9699999999999999E-2</c:v>
                </c:pt>
                <c:pt idx="283">
                  <c:v>1.8E-3</c:v>
                </c:pt>
                <c:pt idx="284">
                  <c:v>6.0999999999999999E-2</c:v>
                </c:pt>
                <c:pt idx="285">
                  <c:v>5.9200000000000003E-2</c:v>
                </c:pt>
                <c:pt idx="286">
                  <c:v>6.3700000000000007E-2</c:v>
                </c:pt>
                <c:pt idx="287">
                  <c:v>1.7399999999999999E-2</c:v>
                </c:pt>
                <c:pt idx="288">
                  <c:v>6.08E-2</c:v>
                </c:pt>
                <c:pt idx="289">
                  <c:v>3.5900000000000001E-2</c:v>
                </c:pt>
                <c:pt idx="290">
                  <c:v>0.20580000000000001</c:v>
                </c:pt>
                <c:pt idx="291">
                  <c:v>0.1434</c:v>
                </c:pt>
                <c:pt idx="292">
                  <c:v>9.3299999999999994E-2</c:v>
                </c:pt>
                <c:pt idx="293">
                  <c:v>6.7000000000000004E-2</c:v>
                </c:pt>
                <c:pt idx="294">
                  <c:v>1.7999999999999999E-2</c:v>
                </c:pt>
                <c:pt idx="295">
                  <c:v>6.8699999999999997E-2</c:v>
                </c:pt>
                <c:pt idx="296">
                  <c:v>4.4499999999999998E-2</c:v>
                </c:pt>
                <c:pt idx="297">
                  <c:v>0.13139999999999999</c:v>
                </c:pt>
                <c:pt idx="298">
                  <c:v>4.4699999999999997E-2</c:v>
                </c:pt>
                <c:pt idx="299">
                  <c:v>7.0900000000000005E-2</c:v>
                </c:pt>
                <c:pt idx="300">
                  <c:v>5.7500000000000002E-2</c:v>
                </c:pt>
                <c:pt idx="301">
                  <c:v>8.3000000000000004E-2</c:v>
                </c:pt>
                <c:pt idx="302">
                  <c:v>2.1299999999999999E-2</c:v>
                </c:pt>
                <c:pt idx="303">
                  <c:v>7.7600000000000002E-2</c:v>
                </c:pt>
                <c:pt idx="304">
                  <c:v>5.8599999999999999E-2</c:v>
                </c:pt>
                <c:pt idx="305">
                  <c:v>3.6900000000000002E-2</c:v>
                </c:pt>
                <c:pt idx="306">
                  <c:v>1.9099999999999999E-2</c:v>
                </c:pt>
                <c:pt idx="307">
                  <c:v>9.7199999999999995E-2</c:v>
                </c:pt>
                <c:pt idx="308">
                  <c:v>0.12770000000000001</c:v>
                </c:pt>
                <c:pt idx="309">
                  <c:v>6.3100000000000003E-2</c:v>
                </c:pt>
                <c:pt idx="310">
                  <c:v>6.4299999999999996E-2</c:v>
                </c:pt>
                <c:pt idx="311">
                  <c:v>5.4699999999999999E-2</c:v>
                </c:pt>
                <c:pt idx="312">
                  <c:v>0.15759999999999999</c:v>
                </c:pt>
                <c:pt idx="313">
                  <c:v>8.5099999999999995E-2</c:v>
                </c:pt>
                <c:pt idx="314">
                  <c:v>1.8100000000000002E-2</c:v>
                </c:pt>
                <c:pt idx="315">
                  <c:v>9.8500000000000004E-2</c:v>
                </c:pt>
                <c:pt idx="316">
                  <c:v>0.218</c:v>
                </c:pt>
                <c:pt idx="317">
                  <c:v>0.2631</c:v>
                </c:pt>
                <c:pt idx="318">
                  <c:v>0.1183</c:v>
                </c:pt>
                <c:pt idx="319">
                  <c:v>5.3499999999999999E-2</c:v>
                </c:pt>
                <c:pt idx="320">
                  <c:v>0.16869999999999999</c:v>
                </c:pt>
                <c:pt idx="321">
                  <c:v>0.30299999999999999</c:v>
                </c:pt>
                <c:pt idx="322">
                  <c:v>7.9100000000000004E-2</c:v>
                </c:pt>
                <c:pt idx="323">
                  <c:v>3.5999999999999997E-2</c:v>
                </c:pt>
                <c:pt idx="324">
                  <c:v>9.1600000000000001E-2</c:v>
                </c:pt>
                <c:pt idx="325">
                  <c:v>0.1041</c:v>
                </c:pt>
                <c:pt idx="326">
                  <c:v>0.10929999999999999</c:v>
                </c:pt>
                <c:pt idx="327">
                  <c:v>0.11509999999999999</c:v>
                </c:pt>
                <c:pt idx="328">
                  <c:v>0.191</c:v>
                </c:pt>
                <c:pt idx="329">
                  <c:v>0.25230000000000002</c:v>
                </c:pt>
                <c:pt idx="330">
                  <c:v>0.18229999999999999</c:v>
                </c:pt>
                <c:pt idx="331">
                  <c:v>0.183</c:v>
                </c:pt>
                <c:pt idx="332">
                  <c:v>0.23169999999999999</c:v>
                </c:pt>
                <c:pt idx="333">
                  <c:v>0.16850000000000001</c:v>
                </c:pt>
                <c:pt idx="334">
                  <c:v>0.1366</c:v>
                </c:pt>
                <c:pt idx="335">
                  <c:v>0.14280000000000001</c:v>
                </c:pt>
                <c:pt idx="336">
                  <c:v>0.15409999999999999</c:v>
                </c:pt>
                <c:pt idx="337">
                  <c:v>0.18110000000000001</c:v>
                </c:pt>
                <c:pt idx="338">
                  <c:v>0.17519999999999999</c:v>
                </c:pt>
                <c:pt idx="339">
                  <c:v>0.13500000000000001</c:v>
                </c:pt>
                <c:pt idx="340">
                  <c:v>9.98E-2</c:v>
                </c:pt>
                <c:pt idx="341">
                  <c:v>7.0599999999999996E-2</c:v>
                </c:pt>
                <c:pt idx="342">
                  <c:v>0.12230000000000001</c:v>
                </c:pt>
                <c:pt idx="343">
                  <c:v>0.33629999999999999</c:v>
                </c:pt>
                <c:pt idx="344">
                  <c:v>0.20910000000000001</c:v>
                </c:pt>
                <c:pt idx="345">
                  <c:v>0.2011</c:v>
                </c:pt>
                <c:pt idx="346">
                  <c:v>0.21390000000000001</c:v>
                </c:pt>
                <c:pt idx="347">
                  <c:v>0.1159</c:v>
                </c:pt>
                <c:pt idx="348">
                  <c:v>0.2</c:v>
                </c:pt>
                <c:pt idx="349">
                  <c:v>1.8100000000000002E-2</c:v>
                </c:pt>
                <c:pt idx="350">
                  <c:v>3.0300000000000001E-2</c:v>
                </c:pt>
                <c:pt idx="351">
                  <c:v>5.8000000000000003E-2</c:v>
                </c:pt>
                <c:pt idx="352">
                  <c:v>0.12820000000000001</c:v>
                </c:pt>
                <c:pt idx="353">
                  <c:v>6.4000000000000001E-2</c:v>
                </c:pt>
                <c:pt idx="354">
                  <c:v>1.83E-2</c:v>
                </c:pt>
                <c:pt idx="355">
                  <c:v>2.8500000000000001E-2</c:v>
                </c:pt>
                <c:pt idx="356">
                  <c:v>2.5700000000000001E-2</c:v>
                </c:pt>
                <c:pt idx="357">
                  <c:v>7.8600000000000003E-2</c:v>
                </c:pt>
                <c:pt idx="358">
                  <c:v>5.5599999999999997E-2</c:v>
                </c:pt>
                <c:pt idx="359">
                  <c:v>2.7099999999999999E-2</c:v>
                </c:pt>
                <c:pt idx="360">
                  <c:v>2.9499999999999998E-2</c:v>
                </c:pt>
                <c:pt idx="361">
                  <c:v>1.6E-2</c:v>
                </c:pt>
                <c:pt idx="362">
                  <c:v>3.3000000000000002E-2</c:v>
                </c:pt>
                <c:pt idx="363">
                  <c:v>3.6999999999999998E-2</c:v>
                </c:pt>
                <c:pt idx="364">
                  <c:v>6.7400000000000002E-2</c:v>
                </c:pt>
                <c:pt idx="365">
                  <c:v>2.8299999999999999E-2</c:v>
                </c:pt>
                <c:pt idx="366">
                  <c:v>2.4299999999999999E-2</c:v>
                </c:pt>
                <c:pt idx="367">
                  <c:v>2.9700000000000001E-2</c:v>
                </c:pt>
                <c:pt idx="368">
                  <c:v>3.5799999999999998E-2</c:v>
                </c:pt>
                <c:pt idx="369">
                  <c:v>1.15E-2</c:v>
                </c:pt>
                <c:pt idx="370">
                  <c:v>2.46E-2</c:v>
                </c:pt>
                <c:pt idx="371">
                  <c:v>2.76E-2</c:v>
                </c:pt>
                <c:pt idx="372">
                  <c:v>1.18E-2</c:v>
                </c:pt>
                <c:pt idx="373">
                  <c:v>4.7E-2</c:v>
                </c:pt>
                <c:pt idx="374">
                  <c:v>3.1199999999999999E-2</c:v>
                </c:pt>
                <c:pt idx="375">
                  <c:v>4.5499999999999999E-2</c:v>
                </c:pt>
                <c:pt idx="376">
                  <c:v>4.07E-2</c:v>
                </c:pt>
                <c:pt idx="377">
                  <c:v>1.84E-2</c:v>
                </c:pt>
                <c:pt idx="378">
                  <c:v>2.23E-2</c:v>
                </c:pt>
                <c:pt idx="379">
                  <c:v>4.0399999999999998E-2</c:v>
                </c:pt>
                <c:pt idx="380">
                  <c:v>9.9000000000000005E-2</c:v>
                </c:pt>
                <c:pt idx="381">
                  <c:v>2.5600000000000001E-2</c:v>
                </c:pt>
                <c:pt idx="382">
                  <c:v>5.1999999999999998E-2</c:v>
                </c:pt>
                <c:pt idx="383">
                  <c:v>8.5500000000000007E-2</c:v>
                </c:pt>
                <c:pt idx="384">
                  <c:v>9.4000000000000004E-3</c:v>
                </c:pt>
                <c:pt idx="385">
                  <c:v>2.9100000000000001E-2</c:v>
                </c:pt>
                <c:pt idx="386">
                  <c:v>2.8500000000000001E-2</c:v>
                </c:pt>
                <c:pt idx="387">
                  <c:v>1.72E-2</c:v>
                </c:pt>
                <c:pt idx="388">
                  <c:v>4.6100000000000002E-2</c:v>
                </c:pt>
                <c:pt idx="389">
                  <c:v>4.3700000000000003E-2</c:v>
                </c:pt>
                <c:pt idx="390">
                  <c:v>1.2800000000000001E-2</c:v>
                </c:pt>
                <c:pt idx="391">
                  <c:v>1.72E-2</c:v>
                </c:pt>
                <c:pt idx="392">
                  <c:v>5.2200000000000003E-2</c:v>
                </c:pt>
                <c:pt idx="393">
                  <c:v>5.6000000000000001E-2</c:v>
                </c:pt>
                <c:pt idx="394">
                  <c:v>5.6899999999999999E-2</c:v>
                </c:pt>
                <c:pt idx="395">
                  <c:v>3.5799999999999998E-2</c:v>
                </c:pt>
                <c:pt idx="396">
                  <c:v>4.02E-2</c:v>
                </c:pt>
                <c:pt idx="397">
                  <c:v>5.9900000000000002E-2</c:v>
                </c:pt>
                <c:pt idx="398">
                  <c:v>2.41E-2</c:v>
                </c:pt>
                <c:pt idx="399">
                  <c:v>6.83E-2</c:v>
                </c:pt>
                <c:pt idx="400">
                  <c:v>6.9400000000000003E-2</c:v>
                </c:pt>
                <c:pt idx="401">
                  <c:v>8.48E-2</c:v>
                </c:pt>
                <c:pt idx="402">
                  <c:v>6.9500000000000006E-2</c:v>
                </c:pt>
                <c:pt idx="403">
                  <c:v>6.8099999999999994E-2</c:v>
                </c:pt>
                <c:pt idx="404">
                  <c:v>9.4799999999999995E-2</c:v>
                </c:pt>
                <c:pt idx="405">
                  <c:v>5.9400000000000001E-2</c:v>
                </c:pt>
                <c:pt idx="406">
                  <c:v>0.161</c:v>
                </c:pt>
                <c:pt idx="407">
                  <c:v>7.0999999999999994E-2</c:v>
                </c:pt>
                <c:pt idx="408">
                  <c:v>0.14130000000000001</c:v>
                </c:pt>
                <c:pt idx="409">
                  <c:v>0.123</c:v>
                </c:pt>
                <c:pt idx="410">
                  <c:v>2.7300000000000001E-2</c:v>
                </c:pt>
                <c:pt idx="411">
                  <c:v>0.1113</c:v>
                </c:pt>
                <c:pt idx="412">
                  <c:v>0.11020000000000001</c:v>
                </c:pt>
                <c:pt idx="413">
                  <c:v>0.10589999999999999</c:v>
                </c:pt>
                <c:pt idx="414">
                  <c:v>8.5099999999999995E-2</c:v>
                </c:pt>
                <c:pt idx="415">
                  <c:v>4.7800000000000002E-2</c:v>
                </c:pt>
                <c:pt idx="416">
                  <c:v>2.6800000000000001E-2</c:v>
                </c:pt>
                <c:pt idx="417">
                  <c:v>5.9900000000000002E-2</c:v>
                </c:pt>
                <c:pt idx="418">
                  <c:v>0.13980000000000001</c:v>
                </c:pt>
                <c:pt idx="419">
                  <c:v>0.11409999999999999</c:v>
                </c:pt>
                <c:pt idx="420">
                  <c:v>0.15010000000000001</c:v>
                </c:pt>
                <c:pt idx="421">
                  <c:v>0.1036</c:v>
                </c:pt>
                <c:pt idx="422">
                  <c:v>9.0999999999999998E-2</c:v>
                </c:pt>
                <c:pt idx="423">
                  <c:v>0.1215</c:v>
                </c:pt>
                <c:pt idx="424">
                  <c:v>0.1341</c:v>
                </c:pt>
                <c:pt idx="425">
                  <c:v>7.46E-2</c:v>
                </c:pt>
                <c:pt idx="426">
                  <c:v>0.187</c:v>
                </c:pt>
                <c:pt idx="427">
                  <c:v>0.2266</c:v>
                </c:pt>
                <c:pt idx="428">
                  <c:v>0.22370000000000001</c:v>
                </c:pt>
                <c:pt idx="429">
                  <c:v>0.37340000000000001</c:v>
                </c:pt>
                <c:pt idx="430">
                  <c:v>0.15559999999999999</c:v>
                </c:pt>
                <c:pt idx="431">
                  <c:v>0.1012</c:v>
                </c:pt>
                <c:pt idx="432">
                  <c:v>0.33040000000000003</c:v>
                </c:pt>
                <c:pt idx="433">
                  <c:v>0.1246</c:v>
                </c:pt>
                <c:pt idx="434">
                  <c:v>0.16059999999999999</c:v>
                </c:pt>
                <c:pt idx="435">
                  <c:v>7.6100000000000001E-2</c:v>
                </c:pt>
                <c:pt idx="436">
                  <c:v>6.6799999999999998E-2</c:v>
                </c:pt>
                <c:pt idx="437">
                  <c:v>0.1716</c:v>
                </c:pt>
                <c:pt idx="438">
                  <c:v>0.1081</c:v>
                </c:pt>
                <c:pt idx="439">
                  <c:v>7.4700000000000003E-2</c:v>
                </c:pt>
                <c:pt idx="440">
                  <c:v>0.1172</c:v>
                </c:pt>
                <c:pt idx="441">
                  <c:v>8.6599999999999996E-2</c:v>
                </c:pt>
                <c:pt idx="442">
                  <c:v>0.18909999999999999</c:v>
                </c:pt>
                <c:pt idx="443">
                  <c:v>0.25769999999999998</c:v>
                </c:pt>
                <c:pt idx="444">
                  <c:v>0.36420000000000002</c:v>
                </c:pt>
                <c:pt idx="445">
                  <c:v>0.2079</c:v>
                </c:pt>
                <c:pt idx="446">
                  <c:v>0.1704</c:v>
                </c:pt>
                <c:pt idx="447">
                  <c:v>0.18629999999999999</c:v>
                </c:pt>
                <c:pt idx="448">
                  <c:v>0.30649999999999999</c:v>
                </c:pt>
                <c:pt idx="449">
                  <c:v>0.21329999999999999</c:v>
                </c:pt>
                <c:pt idx="450">
                  <c:v>0.28710000000000002</c:v>
                </c:pt>
                <c:pt idx="451">
                  <c:v>0.36919999999999997</c:v>
                </c:pt>
                <c:pt idx="452">
                  <c:v>0.32200000000000001</c:v>
                </c:pt>
                <c:pt idx="453">
                  <c:v>0.3085</c:v>
                </c:pt>
                <c:pt idx="454">
                  <c:v>0.28289999999999998</c:v>
                </c:pt>
                <c:pt idx="455">
                  <c:v>0.1701</c:v>
                </c:pt>
                <c:pt idx="456">
                  <c:v>0.15010000000000001</c:v>
                </c:pt>
                <c:pt idx="457">
                  <c:v>0.2394</c:v>
                </c:pt>
                <c:pt idx="458">
                  <c:v>0.26369999999999999</c:v>
                </c:pt>
                <c:pt idx="459">
                  <c:v>9.5600000000000004E-2</c:v>
                </c:pt>
                <c:pt idx="460">
                  <c:v>0.1928</c:v>
                </c:pt>
                <c:pt idx="461">
                  <c:v>0.15290000000000001</c:v>
                </c:pt>
                <c:pt idx="462">
                  <c:v>9.5899999999999999E-2</c:v>
                </c:pt>
                <c:pt idx="463">
                  <c:v>2.7099999999999999E-2</c:v>
                </c:pt>
                <c:pt idx="464">
                  <c:v>4.8399999999999999E-2</c:v>
                </c:pt>
                <c:pt idx="465">
                  <c:v>6.5000000000000002E-2</c:v>
                </c:pt>
                <c:pt idx="466">
                  <c:v>2.23E-2</c:v>
                </c:pt>
                <c:pt idx="467">
                  <c:v>9.1800000000000007E-2</c:v>
                </c:pt>
                <c:pt idx="468">
                  <c:v>5.79E-2</c:v>
                </c:pt>
                <c:pt idx="469">
                  <c:v>2.1899999999999999E-2</c:v>
                </c:pt>
                <c:pt idx="470">
                  <c:v>3.49E-2</c:v>
                </c:pt>
                <c:pt idx="471">
                  <c:v>3.6299999999999999E-2</c:v>
                </c:pt>
                <c:pt idx="472">
                  <c:v>6.1800000000000001E-2</c:v>
                </c:pt>
                <c:pt idx="473">
                  <c:v>3.9699999999999999E-2</c:v>
                </c:pt>
                <c:pt idx="474">
                  <c:v>3.8899999999999997E-2</c:v>
                </c:pt>
                <c:pt idx="475">
                  <c:v>2.63E-2</c:v>
                </c:pt>
                <c:pt idx="476">
                  <c:v>6.9699999999999998E-2</c:v>
                </c:pt>
                <c:pt idx="477">
                  <c:v>1.7000000000000001E-2</c:v>
                </c:pt>
                <c:pt idx="478">
                  <c:v>1.89E-2</c:v>
                </c:pt>
                <c:pt idx="479">
                  <c:v>3.6499999999999998E-2</c:v>
                </c:pt>
                <c:pt idx="480">
                  <c:v>3.44E-2</c:v>
                </c:pt>
                <c:pt idx="481">
                  <c:v>9.2999999999999999E-2</c:v>
                </c:pt>
                <c:pt idx="482">
                  <c:v>1.95E-2</c:v>
                </c:pt>
                <c:pt idx="483">
                  <c:v>3.6299999999999999E-2</c:v>
                </c:pt>
                <c:pt idx="484">
                  <c:v>0.14649999999999999</c:v>
                </c:pt>
                <c:pt idx="485">
                  <c:v>0.254</c:v>
                </c:pt>
                <c:pt idx="486">
                  <c:v>0.1129</c:v>
                </c:pt>
                <c:pt idx="487">
                  <c:v>8.48E-2</c:v>
                </c:pt>
                <c:pt idx="488">
                  <c:v>5.96E-2</c:v>
                </c:pt>
                <c:pt idx="489">
                  <c:v>5.5500000000000001E-2</c:v>
                </c:pt>
                <c:pt idx="490">
                  <c:v>1.7299999999999999E-2</c:v>
                </c:pt>
                <c:pt idx="491">
                  <c:v>2.3800000000000002E-2</c:v>
                </c:pt>
                <c:pt idx="492">
                  <c:v>4.3200000000000002E-2</c:v>
                </c:pt>
                <c:pt idx="493">
                  <c:v>5.0200000000000002E-2</c:v>
                </c:pt>
                <c:pt idx="494">
                  <c:v>7.7299999999999994E-2</c:v>
                </c:pt>
                <c:pt idx="495">
                  <c:v>7.2700000000000001E-2</c:v>
                </c:pt>
                <c:pt idx="496">
                  <c:v>2.5600000000000001E-2</c:v>
                </c:pt>
                <c:pt idx="497">
                  <c:v>4.4900000000000002E-2</c:v>
                </c:pt>
                <c:pt idx="498">
                  <c:v>5.7000000000000002E-2</c:v>
                </c:pt>
                <c:pt idx="499">
                  <c:v>2.1899999999999999E-2</c:v>
                </c:pt>
                <c:pt idx="500">
                  <c:v>0.1066</c:v>
                </c:pt>
                <c:pt idx="501">
                  <c:v>2.3199999999999998E-2</c:v>
                </c:pt>
                <c:pt idx="502">
                  <c:v>1.7299999999999999E-2</c:v>
                </c:pt>
                <c:pt idx="503">
                  <c:v>2.8500000000000001E-2</c:v>
                </c:pt>
                <c:pt idx="504">
                  <c:v>3.9100000000000003E-2</c:v>
                </c:pt>
                <c:pt idx="505">
                  <c:v>3.4299999999999997E-2</c:v>
                </c:pt>
                <c:pt idx="506">
                  <c:v>8.9899999999999994E-2</c:v>
                </c:pt>
                <c:pt idx="507">
                  <c:v>1.9199999999999998E-2</c:v>
                </c:pt>
                <c:pt idx="508">
                  <c:v>0.1031</c:v>
                </c:pt>
                <c:pt idx="509">
                  <c:v>6.4799999999999996E-2</c:v>
                </c:pt>
                <c:pt idx="510">
                  <c:v>2.7E-2</c:v>
                </c:pt>
                <c:pt idx="511">
                  <c:v>1.8700000000000001E-2</c:v>
                </c:pt>
                <c:pt idx="512">
                  <c:v>9.7900000000000001E-2</c:v>
                </c:pt>
                <c:pt idx="513">
                  <c:v>1.5900000000000001E-2</c:v>
                </c:pt>
                <c:pt idx="514">
                  <c:v>1.6199999999999999E-2</c:v>
                </c:pt>
                <c:pt idx="515">
                  <c:v>2.8400000000000002E-2</c:v>
                </c:pt>
                <c:pt idx="516">
                  <c:v>0.1169</c:v>
                </c:pt>
                <c:pt idx="517">
                  <c:v>2.9899999999999999E-2</c:v>
                </c:pt>
                <c:pt idx="518">
                  <c:v>6.5600000000000006E-2</c:v>
                </c:pt>
                <c:pt idx="519">
                  <c:v>5.8599999999999999E-2</c:v>
                </c:pt>
                <c:pt idx="520">
                  <c:v>9.2799999999999994E-2</c:v>
                </c:pt>
                <c:pt idx="521">
                  <c:v>5.4199999999999998E-2</c:v>
                </c:pt>
                <c:pt idx="522">
                  <c:v>0.1852</c:v>
                </c:pt>
                <c:pt idx="523">
                  <c:v>5.1499999999999997E-2</c:v>
                </c:pt>
                <c:pt idx="524">
                  <c:v>7.9399999999999998E-2</c:v>
                </c:pt>
                <c:pt idx="525">
                  <c:v>0.1085</c:v>
                </c:pt>
                <c:pt idx="526">
                  <c:v>0.13669999999999999</c:v>
                </c:pt>
                <c:pt idx="527">
                  <c:v>3.8800000000000001E-2</c:v>
                </c:pt>
                <c:pt idx="528">
                  <c:v>3.1699999999999999E-2</c:v>
                </c:pt>
                <c:pt idx="529">
                  <c:v>0.1193</c:v>
                </c:pt>
                <c:pt idx="530">
                  <c:v>5.7299999999999997E-2</c:v>
                </c:pt>
                <c:pt idx="531">
                  <c:v>5.0099999999999999E-2</c:v>
                </c:pt>
                <c:pt idx="532">
                  <c:v>9.8299999999999998E-2</c:v>
                </c:pt>
                <c:pt idx="533">
                  <c:v>3.3399999999999999E-2</c:v>
                </c:pt>
                <c:pt idx="534">
                  <c:v>8.43E-2</c:v>
                </c:pt>
                <c:pt idx="535">
                  <c:v>0.18809999999999999</c:v>
                </c:pt>
                <c:pt idx="536">
                  <c:v>0.25259999999999999</c:v>
                </c:pt>
                <c:pt idx="537">
                  <c:v>0.25950000000000001</c:v>
                </c:pt>
                <c:pt idx="538">
                  <c:v>0.15590000000000001</c:v>
                </c:pt>
                <c:pt idx="539">
                  <c:v>0.1232</c:v>
                </c:pt>
                <c:pt idx="540">
                  <c:v>6.13E-2</c:v>
                </c:pt>
                <c:pt idx="541">
                  <c:v>5.3199999999999997E-2</c:v>
                </c:pt>
                <c:pt idx="542">
                  <c:v>8.5699999999999998E-2</c:v>
                </c:pt>
                <c:pt idx="543">
                  <c:v>4.0599999999999997E-2</c:v>
                </c:pt>
                <c:pt idx="544">
                  <c:v>0.1002</c:v>
                </c:pt>
                <c:pt idx="545">
                  <c:v>0.2079</c:v>
                </c:pt>
                <c:pt idx="546">
                  <c:v>0.2606</c:v>
                </c:pt>
                <c:pt idx="547">
                  <c:v>0.18210000000000001</c:v>
                </c:pt>
                <c:pt idx="548">
                  <c:v>0.18709999999999999</c:v>
                </c:pt>
                <c:pt idx="549">
                  <c:v>0.24890000000000001</c:v>
                </c:pt>
                <c:pt idx="550">
                  <c:v>0.1401</c:v>
                </c:pt>
                <c:pt idx="551">
                  <c:v>0.1188</c:v>
                </c:pt>
                <c:pt idx="552">
                  <c:v>9.1499999999999998E-2</c:v>
                </c:pt>
                <c:pt idx="553">
                  <c:v>0.1694</c:v>
                </c:pt>
                <c:pt idx="554">
                  <c:v>0.21759999999999999</c:v>
                </c:pt>
                <c:pt idx="555">
                  <c:v>0.25090000000000001</c:v>
                </c:pt>
                <c:pt idx="556">
                  <c:v>0.13600000000000001</c:v>
                </c:pt>
                <c:pt idx="557">
                  <c:v>0.10920000000000001</c:v>
                </c:pt>
                <c:pt idx="558">
                  <c:v>0.16320000000000001</c:v>
                </c:pt>
                <c:pt idx="559">
                  <c:v>9.6299999999999997E-2</c:v>
                </c:pt>
                <c:pt idx="560">
                  <c:v>0.19620000000000001</c:v>
                </c:pt>
                <c:pt idx="561">
                  <c:v>0.21740000000000001</c:v>
                </c:pt>
                <c:pt idx="562">
                  <c:v>8.09E-2</c:v>
                </c:pt>
                <c:pt idx="563">
                  <c:v>0.1074</c:v>
                </c:pt>
                <c:pt idx="564">
                  <c:v>0.17549999999999999</c:v>
                </c:pt>
                <c:pt idx="565">
                  <c:v>0.25090000000000001</c:v>
                </c:pt>
                <c:pt idx="566">
                  <c:v>0</c:v>
                </c:pt>
                <c:pt idx="567">
                  <c:v>0.30969999999999998</c:v>
                </c:pt>
                <c:pt idx="568">
                  <c:v>0.14449999999999999</c:v>
                </c:pt>
                <c:pt idx="569">
                  <c:v>0.26040000000000002</c:v>
                </c:pt>
                <c:pt idx="570">
                  <c:v>0.2626</c:v>
                </c:pt>
                <c:pt idx="571">
                  <c:v>0.12959999999999999</c:v>
                </c:pt>
                <c:pt idx="572">
                  <c:v>0.11749999999999999</c:v>
                </c:pt>
                <c:pt idx="573">
                  <c:v>0.28510000000000002</c:v>
                </c:pt>
                <c:pt idx="574">
                  <c:v>0.1595</c:v>
                </c:pt>
                <c:pt idx="575">
                  <c:v>0.13400000000000001</c:v>
                </c:pt>
                <c:pt idx="576">
                  <c:v>0.29709999999999998</c:v>
                </c:pt>
                <c:pt idx="577">
                  <c:v>0.19020000000000001</c:v>
                </c:pt>
                <c:pt idx="578">
                  <c:v>1.5800000000000002E-2</c:v>
                </c:pt>
                <c:pt idx="579">
                  <c:v>5.1999999999999998E-2</c:v>
                </c:pt>
                <c:pt idx="580">
                  <c:v>6.7199999999999996E-2</c:v>
                </c:pt>
                <c:pt idx="581">
                  <c:v>3.15E-2</c:v>
                </c:pt>
                <c:pt idx="582">
                  <c:v>2.76E-2</c:v>
                </c:pt>
                <c:pt idx="583">
                  <c:v>2.2200000000000001E-2</c:v>
                </c:pt>
                <c:pt idx="584">
                  <c:v>2.69E-2</c:v>
                </c:pt>
                <c:pt idx="585">
                  <c:v>0.22270000000000001</c:v>
                </c:pt>
                <c:pt idx="586">
                  <c:v>1.35E-2</c:v>
                </c:pt>
                <c:pt idx="587">
                  <c:v>0.06</c:v>
                </c:pt>
                <c:pt idx="588">
                  <c:v>4.4499999999999998E-2</c:v>
                </c:pt>
                <c:pt idx="589">
                  <c:v>3.4000000000000002E-2</c:v>
                </c:pt>
                <c:pt idx="590">
                  <c:v>0.13</c:v>
                </c:pt>
                <c:pt idx="591">
                  <c:v>2.0299999999999999E-2</c:v>
                </c:pt>
                <c:pt idx="592">
                  <c:v>1.29E-2</c:v>
                </c:pt>
                <c:pt idx="593">
                  <c:v>8.8999999999999999E-3</c:v>
                </c:pt>
                <c:pt idx="594">
                  <c:v>3.15E-2</c:v>
                </c:pt>
                <c:pt idx="595">
                  <c:v>4.5999999999999999E-2</c:v>
                </c:pt>
                <c:pt idx="596">
                  <c:v>6.3600000000000004E-2</c:v>
                </c:pt>
                <c:pt idx="597">
                  <c:v>0.1772</c:v>
                </c:pt>
                <c:pt idx="598">
                  <c:v>2.4799999999999999E-2</c:v>
                </c:pt>
                <c:pt idx="599">
                  <c:v>1.84E-2</c:v>
                </c:pt>
                <c:pt idx="600">
                  <c:v>5.3E-3</c:v>
                </c:pt>
                <c:pt idx="601">
                  <c:v>5.04E-2</c:v>
                </c:pt>
                <c:pt idx="602">
                  <c:v>3.1600000000000003E-2</c:v>
                </c:pt>
                <c:pt idx="603">
                  <c:v>4.2099999999999999E-2</c:v>
                </c:pt>
                <c:pt idx="604">
                  <c:v>3.1899999999999998E-2</c:v>
                </c:pt>
                <c:pt idx="605">
                  <c:v>3.2300000000000002E-2</c:v>
                </c:pt>
                <c:pt idx="606">
                  <c:v>3.1199999999999999E-2</c:v>
                </c:pt>
                <c:pt idx="607">
                  <c:v>1.77E-2</c:v>
                </c:pt>
                <c:pt idx="608">
                  <c:v>1.46E-2</c:v>
                </c:pt>
                <c:pt idx="609">
                  <c:v>9.9000000000000008E-3</c:v>
                </c:pt>
                <c:pt idx="610">
                  <c:v>4.0300000000000002E-2</c:v>
                </c:pt>
                <c:pt idx="611">
                  <c:v>3.27E-2</c:v>
                </c:pt>
                <c:pt idx="612">
                  <c:v>3.09E-2</c:v>
                </c:pt>
                <c:pt idx="613">
                  <c:v>0.15740000000000001</c:v>
                </c:pt>
                <c:pt idx="614">
                  <c:v>8.8400000000000006E-2</c:v>
                </c:pt>
                <c:pt idx="615">
                  <c:v>3.0499999999999999E-2</c:v>
                </c:pt>
                <c:pt idx="616">
                  <c:v>4.6800000000000001E-2</c:v>
                </c:pt>
                <c:pt idx="617">
                  <c:v>0.1009</c:v>
                </c:pt>
                <c:pt idx="618">
                  <c:v>3.2899999999999999E-2</c:v>
                </c:pt>
                <c:pt idx="619">
                  <c:v>0.13819999999999999</c:v>
                </c:pt>
                <c:pt idx="620">
                  <c:v>9.2399999999999996E-2</c:v>
                </c:pt>
                <c:pt idx="621">
                  <c:v>7.5700000000000003E-2</c:v>
                </c:pt>
                <c:pt idx="622">
                  <c:v>8.1500000000000003E-2</c:v>
                </c:pt>
                <c:pt idx="623">
                  <c:v>7.8799999999999995E-2</c:v>
                </c:pt>
                <c:pt idx="624">
                  <c:v>2.75E-2</c:v>
                </c:pt>
                <c:pt idx="625">
                  <c:v>0.1004</c:v>
                </c:pt>
                <c:pt idx="626">
                  <c:v>9.9599999999999994E-2</c:v>
                </c:pt>
                <c:pt idx="627">
                  <c:v>0.1205</c:v>
                </c:pt>
                <c:pt idx="628">
                  <c:v>6.8099999999999994E-2</c:v>
                </c:pt>
                <c:pt idx="629">
                  <c:v>8.3299999999999999E-2</c:v>
                </c:pt>
                <c:pt idx="630">
                  <c:v>8.6099999999999996E-2</c:v>
                </c:pt>
                <c:pt idx="631">
                  <c:v>0.16520000000000001</c:v>
                </c:pt>
                <c:pt idx="632">
                  <c:v>0.17780000000000001</c:v>
                </c:pt>
                <c:pt idx="633">
                  <c:v>0.20530000000000001</c:v>
                </c:pt>
                <c:pt idx="634">
                  <c:v>1.67E-2</c:v>
                </c:pt>
                <c:pt idx="635">
                  <c:v>3.2000000000000001E-2</c:v>
                </c:pt>
                <c:pt idx="636">
                  <c:v>4.8500000000000001E-2</c:v>
                </c:pt>
                <c:pt idx="637">
                  <c:v>1.67E-2</c:v>
                </c:pt>
                <c:pt idx="638">
                  <c:v>2.3E-2</c:v>
                </c:pt>
                <c:pt idx="639">
                  <c:v>2.76E-2</c:v>
                </c:pt>
                <c:pt idx="640">
                  <c:v>9.3799999999999994E-2</c:v>
                </c:pt>
                <c:pt idx="641">
                  <c:v>7.9500000000000001E-2</c:v>
                </c:pt>
                <c:pt idx="642">
                  <c:v>0.1333</c:v>
                </c:pt>
                <c:pt idx="643">
                  <c:v>3.8899999999999997E-2</c:v>
                </c:pt>
                <c:pt idx="644">
                  <c:v>8.48E-2</c:v>
                </c:pt>
                <c:pt idx="645">
                  <c:v>0.13619999999999999</c:v>
                </c:pt>
                <c:pt idx="646">
                  <c:v>7.9000000000000001E-2</c:v>
                </c:pt>
                <c:pt idx="647">
                  <c:v>0.19489999999999999</c:v>
                </c:pt>
                <c:pt idx="648">
                  <c:v>0.20669999999999999</c:v>
                </c:pt>
                <c:pt idx="649">
                  <c:v>0.1028</c:v>
                </c:pt>
                <c:pt idx="650">
                  <c:v>0.2084</c:v>
                </c:pt>
                <c:pt idx="651">
                  <c:v>4.5499999999999999E-2</c:v>
                </c:pt>
                <c:pt idx="652">
                  <c:v>6.3500000000000001E-2</c:v>
                </c:pt>
                <c:pt idx="653">
                  <c:v>8.72E-2</c:v>
                </c:pt>
                <c:pt idx="654">
                  <c:v>0.13400000000000001</c:v>
                </c:pt>
                <c:pt idx="655">
                  <c:v>8.48E-2</c:v>
                </c:pt>
                <c:pt idx="656">
                  <c:v>7.1999999999999995E-2</c:v>
                </c:pt>
                <c:pt idx="657">
                  <c:v>0.1651</c:v>
                </c:pt>
                <c:pt idx="658">
                  <c:v>0.3115</c:v>
                </c:pt>
                <c:pt idx="659">
                  <c:v>0.31809999999999999</c:v>
                </c:pt>
                <c:pt idx="660">
                  <c:v>0.21709999999999999</c:v>
                </c:pt>
                <c:pt idx="661">
                  <c:v>0.15790000000000001</c:v>
                </c:pt>
                <c:pt idx="662">
                  <c:v>0.22520000000000001</c:v>
                </c:pt>
                <c:pt idx="663">
                  <c:v>0.1101</c:v>
                </c:pt>
                <c:pt idx="664">
                  <c:v>0.26840000000000003</c:v>
                </c:pt>
                <c:pt idx="665">
                  <c:v>0.25740000000000002</c:v>
                </c:pt>
                <c:pt idx="666">
                  <c:v>7.7499999999999999E-2</c:v>
                </c:pt>
                <c:pt idx="667">
                  <c:v>0.15770000000000001</c:v>
                </c:pt>
                <c:pt idx="668">
                  <c:v>0.255</c:v>
                </c:pt>
                <c:pt idx="669">
                  <c:v>0.22450000000000001</c:v>
                </c:pt>
                <c:pt idx="670">
                  <c:v>0.2177</c:v>
                </c:pt>
                <c:pt idx="671">
                  <c:v>0.29520000000000002</c:v>
                </c:pt>
                <c:pt idx="672">
                  <c:v>0.25259999999999999</c:v>
                </c:pt>
                <c:pt idx="673">
                  <c:v>7.6300000000000007E-2</c:v>
                </c:pt>
                <c:pt idx="674">
                  <c:v>7.8799999999999995E-2</c:v>
                </c:pt>
                <c:pt idx="675">
                  <c:v>0.1694</c:v>
                </c:pt>
                <c:pt idx="676">
                  <c:v>0.1487</c:v>
                </c:pt>
                <c:pt idx="677">
                  <c:v>0.1658</c:v>
                </c:pt>
                <c:pt idx="678">
                  <c:v>0.17480000000000001</c:v>
                </c:pt>
                <c:pt idx="679">
                  <c:v>0.22259999999999999</c:v>
                </c:pt>
                <c:pt idx="680">
                  <c:v>0.26200000000000001</c:v>
                </c:pt>
                <c:pt idx="681">
                  <c:v>0.1963</c:v>
                </c:pt>
                <c:pt idx="682">
                  <c:v>7.8799999999999995E-2</c:v>
                </c:pt>
                <c:pt idx="683">
                  <c:v>0.12529999999999999</c:v>
                </c:pt>
                <c:pt idx="684">
                  <c:v>0.30109999999999998</c:v>
                </c:pt>
                <c:pt idx="685">
                  <c:v>0.16969999999999999</c:v>
                </c:pt>
                <c:pt idx="686">
                  <c:v>0.26669999999999999</c:v>
                </c:pt>
                <c:pt idx="687">
                  <c:v>1.7000000000000001E-2</c:v>
                </c:pt>
                <c:pt idx="688">
                  <c:v>3.8300000000000001E-2</c:v>
                </c:pt>
                <c:pt idx="689">
                  <c:v>4.1599999999999998E-2</c:v>
                </c:pt>
                <c:pt idx="690">
                  <c:v>1.83E-2</c:v>
                </c:pt>
                <c:pt idx="691">
                  <c:v>2.5399999999999999E-2</c:v>
                </c:pt>
                <c:pt idx="692">
                  <c:v>9.5999999999999992E-3</c:v>
                </c:pt>
                <c:pt idx="693">
                  <c:v>1.9300000000000001E-2</c:v>
                </c:pt>
                <c:pt idx="694">
                  <c:v>1.8700000000000001E-2</c:v>
                </c:pt>
                <c:pt idx="695">
                  <c:v>6.8000000000000005E-2</c:v>
                </c:pt>
                <c:pt idx="696">
                  <c:v>3.9699999999999999E-2</c:v>
                </c:pt>
                <c:pt idx="697">
                  <c:v>1.78E-2</c:v>
                </c:pt>
                <c:pt idx="698">
                  <c:v>9.11E-2</c:v>
                </c:pt>
                <c:pt idx="699">
                  <c:v>2.1899999999999999E-2</c:v>
                </c:pt>
                <c:pt idx="700">
                  <c:v>8.0000000000000002E-3</c:v>
                </c:pt>
                <c:pt idx="701">
                  <c:v>4.7800000000000002E-2</c:v>
                </c:pt>
                <c:pt idx="702">
                  <c:v>2.8799999999999999E-2</c:v>
                </c:pt>
                <c:pt idx="703">
                  <c:v>1.7399999999999999E-2</c:v>
                </c:pt>
                <c:pt idx="704">
                  <c:v>5.3199999999999997E-2</c:v>
                </c:pt>
                <c:pt idx="705">
                  <c:v>5.8500000000000003E-2</c:v>
                </c:pt>
                <c:pt idx="706">
                  <c:v>0.1077</c:v>
                </c:pt>
                <c:pt idx="707">
                  <c:v>0.1067</c:v>
                </c:pt>
                <c:pt idx="708">
                  <c:v>1.2200000000000001E-2</c:v>
                </c:pt>
                <c:pt idx="709">
                  <c:v>4.87E-2</c:v>
                </c:pt>
                <c:pt idx="710">
                  <c:v>5.4300000000000001E-2</c:v>
                </c:pt>
                <c:pt idx="711">
                  <c:v>2.9499999999999998E-2</c:v>
                </c:pt>
                <c:pt idx="712">
                  <c:v>4.6399999999999997E-2</c:v>
                </c:pt>
                <c:pt idx="713">
                  <c:v>6.7199999999999996E-2</c:v>
                </c:pt>
                <c:pt idx="714">
                  <c:v>7.0699999999999999E-2</c:v>
                </c:pt>
                <c:pt idx="715">
                  <c:v>0.20419999999999999</c:v>
                </c:pt>
                <c:pt idx="716">
                  <c:v>5.6300000000000003E-2</c:v>
                </c:pt>
                <c:pt idx="717">
                  <c:v>6.9199999999999998E-2</c:v>
                </c:pt>
                <c:pt idx="718">
                  <c:v>5.3900000000000003E-2</c:v>
                </c:pt>
                <c:pt idx="719">
                  <c:v>8.3000000000000004E-2</c:v>
                </c:pt>
                <c:pt idx="720">
                  <c:v>7.9000000000000001E-2</c:v>
                </c:pt>
                <c:pt idx="721">
                  <c:v>7.6700000000000004E-2</c:v>
                </c:pt>
                <c:pt idx="722">
                  <c:v>7.2499999999999995E-2</c:v>
                </c:pt>
                <c:pt idx="723">
                  <c:v>0.12130000000000001</c:v>
                </c:pt>
                <c:pt idx="724">
                  <c:v>5.33E-2</c:v>
                </c:pt>
                <c:pt idx="725">
                  <c:v>5.28E-2</c:v>
                </c:pt>
                <c:pt idx="726">
                  <c:v>3.2099999999999997E-2</c:v>
                </c:pt>
                <c:pt idx="727">
                  <c:v>4.07E-2</c:v>
                </c:pt>
                <c:pt idx="728">
                  <c:v>8.2400000000000001E-2</c:v>
                </c:pt>
                <c:pt idx="729">
                  <c:v>0.1535</c:v>
                </c:pt>
                <c:pt idx="730">
                  <c:v>0.12659999999999999</c:v>
                </c:pt>
                <c:pt idx="731">
                  <c:v>6.9000000000000006E-2</c:v>
                </c:pt>
                <c:pt idx="732">
                  <c:v>9.35E-2</c:v>
                </c:pt>
                <c:pt idx="733">
                  <c:v>0.12</c:v>
                </c:pt>
                <c:pt idx="734">
                  <c:v>0.10979999999999999</c:v>
                </c:pt>
                <c:pt idx="735">
                  <c:v>9.5000000000000001E-2</c:v>
                </c:pt>
                <c:pt idx="736">
                  <c:v>0.124</c:v>
                </c:pt>
                <c:pt idx="737">
                  <c:v>0.16139999999999999</c:v>
                </c:pt>
                <c:pt idx="738">
                  <c:v>0.1595</c:v>
                </c:pt>
                <c:pt idx="739">
                  <c:v>9.7699999999999995E-2</c:v>
                </c:pt>
                <c:pt idx="740">
                  <c:v>9.69E-2</c:v>
                </c:pt>
                <c:pt idx="741">
                  <c:v>9.7699999999999995E-2</c:v>
                </c:pt>
                <c:pt idx="742">
                  <c:v>0.1168</c:v>
                </c:pt>
                <c:pt idx="743">
                  <c:v>0.19209999999999999</c:v>
                </c:pt>
                <c:pt idx="744">
                  <c:v>0.1389</c:v>
                </c:pt>
                <c:pt idx="745">
                  <c:v>0.1042</c:v>
                </c:pt>
                <c:pt idx="746">
                  <c:v>6.6699999999999995E-2</c:v>
                </c:pt>
                <c:pt idx="747">
                  <c:v>0.18779999999999999</c:v>
                </c:pt>
                <c:pt idx="748">
                  <c:v>4.1399999999999999E-2</c:v>
                </c:pt>
                <c:pt idx="749">
                  <c:v>0.1852</c:v>
                </c:pt>
                <c:pt idx="750">
                  <c:v>0.1923</c:v>
                </c:pt>
                <c:pt idx="751">
                  <c:v>0.15290000000000001</c:v>
                </c:pt>
                <c:pt idx="752">
                  <c:v>0.183</c:v>
                </c:pt>
                <c:pt idx="753">
                  <c:v>0.2329</c:v>
                </c:pt>
                <c:pt idx="754">
                  <c:v>0.34229999999999999</c:v>
                </c:pt>
                <c:pt idx="755">
                  <c:v>0.25819999999999999</c:v>
                </c:pt>
                <c:pt idx="756">
                  <c:v>0.60919999999999996</c:v>
                </c:pt>
                <c:pt idx="757">
                  <c:v>2.5600000000000001E-2</c:v>
                </c:pt>
                <c:pt idx="758">
                  <c:v>5.3800000000000001E-2</c:v>
                </c:pt>
                <c:pt idx="759">
                  <c:v>0.129</c:v>
                </c:pt>
                <c:pt idx="760">
                  <c:v>0.17230000000000001</c:v>
                </c:pt>
                <c:pt idx="761">
                  <c:v>0.2737</c:v>
                </c:pt>
                <c:pt idx="762">
                  <c:v>0.42370000000000002</c:v>
                </c:pt>
                <c:pt idx="763">
                  <c:v>0.25340000000000001</c:v>
                </c:pt>
                <c:pt idx="764">
                  <c:v>0.19869999999999999</c:v>
                </c:pt>
                <c:pt idx="765">
                  <c:v>0.15620000000000001</c:v>
                </c:pt>
                <c:pt idx="766">
                  <c:v>0.1641</c:v>
                </c:pt>
                <c:pt idx="767">
                  <c:v>0.2172</c:v>
                </c:pt>
                <c:pt idx="768">
                  <c:v>9.2799999999999994E-2</c:v>
                </c:pt>
                <c:pt idx="769">
                  <c:v>4.0599999999999997E-2</c:v>
                </c:pt>
                <c:pt idx="770">
                  <c:v>6.0400000000000002E-2</c:v>
                </c:pt>
                <c:pt idx="771">
                  <c:v>5.9700000000000003E-2</c:v>
                </c:pt>
                <c:pt idx="772">
                  <c:v>0.11260000000000001</c:v>
                </c:pt>
                <c:pt idx="773">
                  <c:v>0.2918</c:v>
                </c:pt>
                <c:pt idx="774">
                  <c:v>0.13009999999999999</c:v>
                </c:pt>
                <c:pt idx="775">
                  <c:v>0.12839999999999999</c:v>
                </c:pt>
                <c:pt idx="776">
                  <c:v>8.6900000000000005E-2</c:v>
                </c:pt>
                <c:pt idx="777">
                  <c:v>0.10929999999999999</c:v>
                </c:pt>
                <c:pt idx="778">
                  <c:v>0.14899999999999999</c:v>
                </c:pt>
                <c:pt idx="779">
                  <c:v>0.1361</c:v>
                </c:pt>
                <c:pt idx="780">
                  <c:v>0.12659999999999999</c:v>
                </c:pt>
                <c:pt idx="781">
                  <c:v>0.30059999999999998</c:v>
                </c:pt>
                <c:pt idx="782">
                  <c:v>5.16E-2</c:v>
                </c:pt>
                <c:pt idx="783">
                  <c:v>3.39E-2</c:v>
                </c:pt>
                <c:pt idx="784">
                  <c:v>8.0100000000000005E-2</c:v>
                </c:pt>
                <c:pt idx="785">
                  <c:v>0.1371</c:v>
                </c:pt>
                <c:pt idx="786">
                  <c:v>0.1045</c:v>
                </c:pt>
                <c:pt idx="787">
                  <c:v>4.0099999999999997E-2</c:v>
                </c:pt>
                <c:pt idx="788">
                  <c:v>5.5199999999999999E-2</c:v>
                </c:pt>
                <c:pt idx="789">
                  <c:v>0.14019999999999999</c:v>
                </c:pt>
                <c:pt idx="790">
                  <c:v>0.35499999999999998</c:v>
                </c:pt>
                <c:pt idx="791">
                  <c:v>0.10199999999999999</c:v>
                </c:pt>
                <c:pt idx="792">
                  <c:v>0.1087</c:v>
                </c:pt>
                <c:pt idx="793">
                  <c:v>0.23569999999999999</c:v>
                </c:pt>
                <c:pt idx="794">
                  <c:v>8.2900000000000001E-2</c:v>
                </c:pt>
                <c:pt idx="795">
                  <c:v>3.1099999999999999E-2</c:v>
                </c:pt>
                <c:pt idx="796">
                  <c:v>3.1800000000000002E-2</c:v>
                </c:pt>
                <c:pt idx="797">
                  <c:v>9.1999999999999998E-3</c:v>
                </c:pt>
                <c:pt idx="798">
                  <c:v>5.5199999999999999E-2</c:v>
                </c:pt>
                <c:pt idx="799">
                  <c:v>8.0999999999999996E-3</c:v>
                </c:pt>
                <c:pt idx="800">
                  <c:v>1.84E-2</c:v>
                </c:pt>
                <c:pt idx="801">
                  <c:v>3.8300000000000001E-2</c:v>
                </c:pt>
                <c:pt idx="802">
                  <c:v>2.7400000000000001E-2</c:v>
                </c:pt>
                <c:pt idx="803">
                  <c:v>1.37E-2</c:v>
                </c:pt>
                <c:pt idx="804">
                  <c:v>2.5000000000000001E-2</c:v>
                </c:pt>
                <c:pt idx="805">
                  <c:v>3.2300000000000002E-2</c:v>
                </c:pt>
                <c:pt idx="806">
                  <c:v>1.78E-2</c:v>
                </c:pt>
                <c:pt idx="807">
                  <c:v>2.2800000000000001E-2</c:v>
                </c:pt>
                <c:pt idx="808">
                  <c:v>2.7799999999999998E-2</c:v>
                </c:pt>
                <c:pt idx="809">
                  <c:v>3.9199999999999999E-2</c:v>
                </c:pt>
                <c:pt idx="810">
                  <c:v>7.2400000000000006E-2</c:v>
                </c:pt>
                <c:pt idx="811">
                  <c:v>4.7399999999999998E-2</c:v>
                </c:pt>
                <c:pt idx="812">
                  <c:v>6.2700000000000006E-2</c:v>
                </c:pt>
                <c:pt idx="813">
                  <c:v>6.9199999999999998E-2</c:v>
                </c:pt>
                <c:pt idx="814">
                  <c:v>0.14130000000000001</c:v>
                </c:pt>
                <c:pt idx="815">
                  <c:v>0.13669999999999999</c:v>
                </c:pt>
                <c:pt idx="816">
                  <c:v>4.3799999999999999E-2</c:v>
                </c:pt>
                <c:pt idx="817">
                  <c:v>3.3099999999999997E-2</c:v>
                </c:pt>
                <c:pt idx="818">
                  <c:v>0.1615</c:v>
                </c:pt>
                <c:pt idx="819">
                  <c:v>3.9100000000000003E-2</c:v>
                </c:pt>
                <c:pt idx="820">
                  <c:v>2.76E-2</c:v>
                </c:pt>
                <c:pt idx="821">
                  <c:v>0.15310000000000001</c:v>
                </c:pt>
                <c:pt idx="822">
                  <c:v>4.8800000000000003E-2</c:v>
                </c:pt>
                <c:pt idx="823">
                  <c:v>2.5700000000000001E-2</c:v>
                </c:pt>
                <c:pt idx="824">
                  <c:v>4.41E-2</c:v>
                </c:pt>
                <c:pt idx="825">
                  <c:v>0.16370000000000001</c:v>
                </c:pt>
                <c:pt idx="826">
                  <c:v>0.13439999999999999</c:v>
                </c:pt>
                <c:pt idx="827">
                  <c:v>3.39E-2</c:v>
                </c:pt>
                <c:pt idx="828">
                  <c:v>2.7300000000000001E-2</c:v>
                </c:pt>
                <c:pt idx="829">
                  <c:v>0.1159</c:v>
                </c:pt>
                <c:pt idx="830">
                  <c:v>2.8000000000000001E-2</c:v>
                </c:pt>
                <c:pt idx="831">
                  <c:v>2.3599999999999999E-2</c:v>
                </c:pt>
                <c:pt idx="832">
                  <c:v>1.04E-2</c:v>
                </c:pt>
                <c:pt idx="833">
                  <c:v>3.4299999999999997E-2</c:v>
                </c:pt>
                <c:pt idx="834">
                  <c:v>3.8899999999999997E-2</c:v>
                </c:pt>
                <c:pt idx="835">
                  <c:v>6.0499999999999998E-2</c:v>
                </c:pt>
                <c:pt idx="836">
                  <c:v>3.7999999999999999E-2</c:v>
                </c:pt>
                <c:pt idx="837">
                  <c:v>2.52E-2</c:v>
                </c:pt>
                <c:pt idx="838">
                  <c:v>4.5900000000000003E-2</c:v>
                </c:pt>
                <c:pt idx="839">
                  <c:v>4.5999999999999999E-2</c:v>
                </c:pt>
                <c:pt idx="840">
                  <c:v>6.4199999999999993E-2</c:v>
                </c:pt>
                <c:pt idx="841">
                  <c:v>5.74E-2</c:v>
                </c:pt>
                <c:pt idx="842">
                  <c:v>0.14050000000000001</c:v>
                </c:pt>
                <c:pt idx="843">
                  <c:v>5.57E-2</c:v>
                </c:pt>
                <c:pt idx="844">
                  <c:v>4.4999999999999998E-2</c:v>
                </c:pt>
                <c:pt idx="845">
                  <c:v>5.45E-2</c:v>
                </c:pt>
                <c:pt idx="846">
                  <c:v>0.1152</c:v>
                </c:pt>
                <c:pt idx="847">
                  <c:v>4.6100000000000002E-2</c:v>
                </c:pt>
                <c:pt idx="848">
                  <c:v>0.1348</c:v>
                </c:pt>
                <c:pt idx="849">
                  <c:v>0.1086</c:v>
                </c:pt>
                <c:pt idx="850">
                  <c:v>9.8100000000000007E-2</c:v>
                </c:pt>
                <c:pt idx="851">
                  <c:v>7.9899999999999999E-2</c:v>
                </c:pt>
                <c:pt idx="852">
                  <c:v>0.18079999999999999</c:v>
                </c:pt>
                <c:pt idx="853">
                  <c:v>9.35E-2</c:v>
                </c:pt>
                <c:pt idx="854">
                  <c:v>0.1036</c:v>
                </c:pt>
                <c:pt idx="855">
                  <c:v>0.1168</c:v>
                </c:pt>
                <c:pt idx="856">
                  <c:v>0.19070000000000001</c:v>
                </c:pt>
                <c:pt idx="857">
                  <c:v>0.26490000000000002</c:v>
                </c:pt>
                <c:pt idx="858">
                  <c:v>0.21179999999999999</c:v>
                </c:pt>
                <c:pt idx="859">
                  <c:v>7.0099999999999996E-2</c:v>
                </c:pt>
                <c:pt idx="860">
                  <c:v>5.3400000000000003E-2</c:v>
                </c:pt>
                <c:pt idx="861">
                  <c:v>5.1299999999999998E-2</c:v>
                </c:pt>
                <c:pt idx="862">
                  <c:v>4.4200000000000003E-2</c:v>
                </c:pt>
                <c:pt idx="863">
                  <c:v>4.58E-2</c:v>
                </c:pt>
                <c:pt idx="864">
                  <c:v>3.7400000000000003E-2</c:v>
                </c:pt>
                <c:pt idx="865">
                  <c:v>9.2600000000000002E-2</c:v>
                </c:pt>
                <c:pt idx="866">
                  <c:v>0.23130000000000001</c:v>
                </c:pt>
                <c:pt idx="867">
                  <c:v>0.1419</c:v>
                </c:pt>
                <c:pt idx="868">
                  <c:v>0.13339999999999999</c:v>
                </c:pt>
                <c:pt idx="869">
                  <c:v>0.21410000000000001</c:v>
                </c:pt>
                <c:pt idx="870">
                  <c:v>0.27929999999999999</c:v>
                </c:pt>
                <c:pt idx="871">
                  <c:v>8.77E-2</c:v>
                </c:pt>
                <c:pt idx="872">
                  <c:v>0.17519999999999999</c:v>
                </c:pt>
                <c:pt idx="873">
                  <c:v>0.1777</c:v>
                </c:pt>
                <c:pt idx="874">
                  <c:v>0.1137</c:v>
                </c:pt>
                <c:pt idx="875">
                  <c:v>5.8700000000000002E-2</c:v>
                </c:pt>
                <c:pt idx="876">
                  <c:v>9.3799999999999994E-2</c:v>
                </c:pt>
                <c:pt idx="877">
                  <c:v>8.8700000000000001E-2</c:v>
                </c:pt>
                <c:pt idx="878">
                  <c:v>0.11</c:v>
                </c:pt>
                <c:pt idx="879">
                  <c:v>0.1331</c:v>
                </c:pt>
                <c:pt idx="880">
                  <c:v>0.19550000000000001</c:v>
                </c:pt>
                <c:pt idx="881">
                  <c:v>9.8599999999999993E-2</c:v>
                </c:pt>
                <c:pt idx="882">
                  <c:v>2.69E-2</c:v>
                </c:pt>
                <c:pt idx="883">
                  <c:v>0.1268</c:v>
                </c:pt>
                <c:pt idx="884">
                  <c:v>0.1678</c:v>
                </c:pt>
                <c:pt idx="885">
                  <c:v>0.14199999999999999</c:v>
                </c:pt>
                <c:pt idx="886">
                  <c:v>0.23949999999999999</c:v>
                </c:pt>
                <c:pt idx="887">
                  <c:v>7.1499999999999994E-2</c:v>
                </c:pt>
                <c:pt idx="888">
                  <c:v>0.19170000000000001</c:v>
                </c:pt>
                <c:pt idx="889">
                  <c:v>0.2046</c:v>
                </c:pt>
                <c:pt idx="890">
                  <c:v>0.13150000000000001</c:v>
                </c:pt>
                <c:pt idx="891">
                  <c:v>0.20319999999999999</c:v>
                </c:pt>
                <c:pt idx="892">
                  <c:v>0.1787</c:v>
                </c:pt>
                <c:pt idx="893">
                  <c:v>0.1555</c:v>
                </c:pt>
                <c:pt idx="894">
                  <c:v>0.36980000000000002</c:v>
                </c:pt>
                <c:pt idx="895">
                  <c:v>0.30199999999999999</c:v>
                </c:pt>
                <c:pt idx="896">
                  <c:v>0.24199999999999999</c:v>
                </c:pt>
                <c:pt idx="897">
                  <c:v>0.21060000000000001</c:v>
                </c:pt>
                <c:pt idx="898">
                  <c:v>0.28050000000000003</c:v>
                </c:pt>
                <c:pt idx="899">
                  <c:v>0.1439</c:v>
                </c:pt>
                <c:pt idx="900">
                  <c:v>8.1699999999999995E-2</c:v>
                </c:pt>
                <c:pt idx="901">
                  <c:v>0.17530000000000001</c:v>
                </c:pt>
                <c:pt idx="902">
                  <c:v>0.1656</c:v>
                </c:pt>
                <c:pt idx="903">
                  <c:v>0.2041</c:v>
                </c:pt>
                <c:pt idx="904">
                  <c:v>5.0999999999999997E-2</c:v>
                </c:pt>
                <c:pt idx="905">
                  <c:v>6.08E-2</c:v>
                </c:pt>
                <c:pt idx="906">
                  <c:v>7.5800000000000006E-2</c:v>
                </c:pt>
                <c:pt idx="907">
                  <c:v>0.26910000000000001</c:v>
                </c:pt>
                <c:pt idx="908">
                  <c:v>9.4799999999999995E-2</c:v>
                </c:pt>
                <c:pt idx="909">
                  <c:v>4.3900000000000002E-2</c:v>
                </c:pt>
                <c:pt idx="910">
                  <c:v>8.1699999999999995E-2</c:v>
                </c:pt>
                <c:pt idx="911">
                  <c:v>0.1188</c:v>
                </c:pt>
                <c:pt idx="912">
                  <c:v>6.5799999999999997E-2</c:v>
                </c:pt>
                <c:pt idx="913">
                  <c:v>6.4500000000000002E-2</c:v>
                </c:pt>
                <c:pt idx="914">
                  <c:v>4.1399999999999999E-2</c:v>
                </c:pt>
                <c:pt idx="915">
                  <c:v>2.93E-2</c:v>
                </c:pt>
                <c:pt idx="916">
                  <c:v>0.24360000000000001</c:v>
                </c:pt>
                <c:pt idx="917">
                  <c:v>5.2299999999999999E-2</c:v>
                </c:pt>
                <c:pt idx="918">
                  <c:v>4.8300000000000003E-2</c:v>
                </c:pt>
                <c:pt idx="919">
                  <c:v>4.41E-2</c:v>
                </c:pt>
                <c:pt idx="920">
                  <c:v>0.112</c:v>
                </c:pt>
                <c:pt idx="921">
                  <c:v>3.7699999999999997E-2</c:v>
                </c:pt>
                <c:pt idx="922">
                  <c:v>3.7999999999999999E-2</c:v>
                </c:pt>
                <c:pt idx="923">
                  <c:v>3.4799999999999998E-2</c:v>
                </c:pt>
                <c:pt idx="924">
                  <c:v>1.6299999999999999E-2</c:v>
                </c:pt>
                <c:pt idx="925">
                  <c:v>2.8999999999999998E-3</c:v>
                </c:pt>
                <c:pt idx="926">
                  <c:v>5.7299999999999997E-2</c:v>
                </c:pt>
                <c:pt idx="927">
                  <c:v>6.8400000000000002E-2</c:v>
                </c:pt>
                <c:pt idx="928">
                  <c:v>3.1600000000000003E-2</c:v>
                </c:pt>
                <c:pt idx="929">
                  <c:v>3.15E-2</c:v>
                </c:pt>
                <c:pt idx="930">
                  <c:v>1.47E-2</c:v>
                </c:pt>
                <c:pt idx="931">
                  <c:v>8.6699999999999999E-2</c:v>
                </c:pt>
                <c:pt idx="932">
                  <c:v>2.7099999999999999E-2</c:v>
                </c:pt>
                <c:pt idx="933">
                  <c:v>2.5899999999999999E-2</c:v>
                </c:pt>
                <c:pt idx="934">
                  <c:v>1.7399999999999999E-2</c:v>
                </c:pt>
                <c:pt idx="935">
                  <c:v>8.6E-3</c:v>
                </c:pt>
                <c:pt idx="936">
                  <c:v>4.9299999999999997E-2</c:v>
                </c:pt>
                <c:pt idx="937">
                  <c:v>3.3700000000000001E-2</c:v>
                </c:pt>
                <c:pt idx="938">
                  <c:v>4.0399999999999998E-2</c:v>
                </c:pt>
                <c:pt idx="939">
                  <c:v>4.1799999999999997E-2</c:v>
                </c:pt>
                <c:pt idx="940">
                  <c:v>5.2499999999999998E-2</c:v>
                </c:pt>
                <c:pt idx="941">
                  <c:v>0.11840000000000001</c:v>
                </c:pt>
                <c:pt idx="942">
                  <c:v>1.9E-2</c:v>
                </c:pt>
                <c:pt idx="943">
                  <c:v>7.6E-3</c:v>
                </c:pt>
                <c:pt idx="944">
                  <c:v>8.6599999999999996E-2</c:v>
                </c:pt>
                <c:pt idx="945">
                  <c:v>2.7E-2</c:v>
                </c:pt>
                <c:pt idx="946">
                  <c:v>8.9800000000000005E-2</c:v>
                </c:pt>
                <c:pt idx="947">
                  <c:v>3.1899999999999998E-2</c:v>
                </c:pt>
                <c:pt idx="948">
                  <c:v>1.7600000000000001E-2</c:v>
                </c:pt>
                <c:pt idx="949">
                  <c:v>0.1225</c:v>
                </c:pt>
                <c:pt idx="950">
                  <c:v>3.27E-2</c:v>
                </c:pt>
                <c:pt idx="951">
                  <c:v>1.83E-2</c:v>
                </c:pt>
                <c:pt idx="952">
                  <c:v>8.0000000000000002E-3</c:v>
                </c:pt>
                <c:pt idx="953">
                  <c:v>0.1227</c:v>
                </c:pt>
                <c:pt idx="954">
                  <c:v>4.1200000000000001E-2</c:v>
                </c:pt>
                <c:pt idx="955">
                  <c:v>9.8900000000000002E-2</c:v>
                </c:pt>
                <c:pt idx="956">
                  <c:v>6.93E-2</c:v>
                </c:pt>
                <c:pt idx="957">
                  <c:v>5.79E-2</c:v>
                </c:pt>
                <c:pt idx="958">
                  <c:v>4.9399999999999999E-2</c:v>
                </c:pt>
                <c:pt idx="959">
                  <c:v>5.28E-2</c:v>
                </c:pt>
                <c:pt idx="960">
                  <c:v>0.13120000000000001</c:v>
                </c:pt>
                <c:pt idx="961">
                  <c:v>3.8399999999999997E-2</c:v>
                </c:pt>
                <c:pt idx="962">
                  <c:v>8.43E-2</c:v>
                </c:pt>
                <c:pt idx="963">
                  <c:v>4.6800000000000001E-2</c:v>
                </c:pt>
                <c:pt idx="964">
                  <c:v>4.9599999999999998E-2</c:v>
                </c:pt>
                <c:pt idx="965">
                  <c:v>1.9E-2</c:v>
                </c:pt>
                <c:pt idx="966">
                  <c:v>2.5899999999999999E-2</c:v>
                </c:pt>
                <c:pt idx="967">
                  <c:v>1.6899999999999998E-2</c:v>
                </c:pt>
                <c:pt idx="968">
                  <c:v>2.7199999999999998E-2</c:v>
                </c:pt>
                <c:pt idx="969">
                  <c:v>4.7699999999999999E-2</c:v>
                </c:pt>
                <c:pt idx="970">
                  <c:v>0.1072</c:v>
                </c:pt>
                <c:pt idx="971">
                  <c:v>5.74E-2</c:v>
                </c:pt>
                <c:pt idx="972">
                  <c:v>9.3100000000000002E-2</c:v>
                </c:pt>
                <c:pt idx="973">
                  <c:v>8.9099999999999999E-2</c:v>
                </c:pt>
                <c:pt idx="974">
                  <c:v>7.0800000000000002E-2</c:v>
                </c:pt>
                <c:pt idx="975">
                  <c:v>8.8700000000000001E-2</c:v>
                </c:pt>
                <c:pt idx="976">
                  <c:v>0.30609999999999998</c:v>
                </c:pt>
                <c:pt idx="977">
                  <c:v>0.1066</c:v>
                </c:pt>
                <c:pt idx="978">
                  <c:v>8.6599999999999996E-2</c:v>
                </c:pt>
                <c:pt idx="979">
                  <c:v>5.7099999999999998E-2</c:v>
                </c:pt>
                <c:pt idx="980">
                  <c:v>6.59E-2</c:v>
                </c:pt>
                <c:pt idx="981">
                  <c:v>0.1366</c:v>
                </c:pt>
                <c:pt idx="982">
                  <c:v>4.1099999999999998E-2</c:v>
                </c:pt>
                <c:pt idx="983">
                  <c:v>3.6499999999999998E-2</c:v>
                </c:pt>
                <c:pt idx="984">
                  <c:v>0.1198</c:v>
                </c:pt>
                <c:pt idx="985">
                  <c:v>0.20300000000000001</c:v>
                </c:pt>
                <c:pt idx="986">
                  <c:v>0.158</c:v>
                </c:pt>
                <c:pt idx="987">
                  <c:v>5.9400000000000001E-2</c:v>
                </c:pt>
                <c:pt idx="988">
                  <c:v>0.13780000000000001</c:v>
                </c:pt>
                <c:pt idx="989">
                  <c:v>0.19900000000000001</c:v>
                </c:pt>
                <c:pt idx="990">
                  <c:v>0.1943</c:v>
                </c:pt>
                <c:pt idx="991">
                  <c:v>0.1053</c:v>
                </c:pt>
                <c:pt idx="992">
                  <c:v>9.6799999999999997E-2</c:v>
                </c:pt>
                <c:pt idx="993">
                  <c:v>0.1298</c:v>
                </c:pt>
                <c:pt idx="994">
                  <c:v>0.11020000000000001</c:v>
                </c:pt>
                <c:pt idx="995">
                  <c:v>0.1431</c:v>
                </c:pt>
                <c:pt idx="996">
                  <c:v>0.18140000000000001</c:v>
                </c:pt>
                <c:pt idx="997">
                  <c:v>0.14199999999999999</c:v>
                </c:pt>
                <c:pt idx="998">
                  <c:v>0.1231</c:v>
                </c:pt>
                <c:pt idx="999">
                  <c:v>0.27479999999999999</c:v>
                </c:pt>
                <c:pt idx="1000">
                  <c:v>0.1895</c:v>
                </c:pt>
                <c:pt idx="1001">
                  <c:v>9.6699999999999994E-2</c:v>
                </c:pt>
                <c:pt idx="1002">
                  <c:v>8.1299999999999997E-2</c:v>
                </c:pt>
                <c:pt idx="1003">
                  <c:v>0.27860000000000001</c:v>
                </c:pt>
                <c:pt idx="1004">
                  <c:v>0.29759999999999998</c:v>
                </c:pt>
                <c:pt idx="1005">
                  <c:v>0.29570000000000002</c:v>
                </c:pt>
                <c:pt idx="1006">
                  <c:v>0.26840000000000003</c:v>
                </c:pt>
                <c:pt idx="1007">
                  <c:v>0.21859999999999999</c:v>
                </c:pt>
                <c:pt idx="1008">
                  <c:v>0.26900000000000002</c:v>
                </c:pt>
                <c:pt idx="1009">
                  <c:v>0.10489999999999999</c:v>
                </c:pt>
                <c:pt idx="1010">
                  <c:v>0.21360000000000001</c:v>
                </c:pt>
                <c:pt idx="1011">
                  <c:v>0.3695</c:v>
                </c:pt>
                <c:pt idx="1012">
                  <c:v>0.59279999999999999</c:v>
                </c:pt>
                <c:pt idx="1013">
                  <c:v>2.8400000000000002E-2</c:v>
                </c:pt>
                <c:pt idx="1014">
                  <c:v>0.2122</c:v>
                </c:pt>
                <c:pt idx="1015">
                  <c:v>2.9700000000000001E-2</c:v>
                </c:pt>
                <c:pt idx="1016">
                  <c:v>7.1599999999999997E-2</c:v>
                </c:pt>
                <c:pt idx="1017">
                  <c:v>0.1087</c:v>
                </c:pt>
                <c:pt idx="1018">
                  <c:v>0.111</c:v>
                </c:pt>
                <c:pt idx="1019">
                  <c:v>6.4100000000000004E-2</c:v>
                </c:pt>
                <c:pt idx="1020">
                  <c:v>5.4399999999999997E-2</c:v>
                </c:pt>
                <c:pt idx="1021">
                  <c:v>3.0800000000000001E-2</c:v>
                </c:pt>
                <c:pt idx="1022">
                  <c:v>2.8199999999999999E-2</c:v>
                </c:pt>
                <c:pt idx="1023">
                  <c:v>9.1499999999999998E-2</c:v>
                </c:pt>
                <c:pt idx="1024">
                  <c:v>4.1399999999999999E-2</c:v>
                </c:pt>
                <c:pt idx="1025">
                  <c:v>5.74E-2</c:v>
                </c:pt>
                <c:pt idx="1026">
                  <c:v>9.0700000000000003E-2</c:v>
                </c:pt>
                <c:pt idx="1027">
                  <c:v>1.4999999999999999E-2</c:v>
                </c:pt>
                <c:pt idx="1028">
                  <c:v>3.6999999999999998E-2</c:v>
                </c:pt>
                <c:pt idx="1029">
                  <c:v>1.26E-2</c:v>
                </c:pt>
                <c:pt idx="1030">
                  <c:v>2.0999999999999999E-3</c:v>
                </c:pt>
                <c:pt idx="1031">
                  <c:v>1.7000000000000001E-2</c:v>
                </c:pt>
                <c:pt idx="1032">
                  <c:v>4.9299999999999997E-2</c:v>
                </c:pt>
                <c:pt idx="1033">
                  <c:v>3.5999999999999997E-2</c:v>
                </c:pt>
                <c:pt idx="1034">
                  <c:v>1.6299999999999999E-2</c:v>
                </c:pt>
                <c:pt idx="1035">
                  <c:v>3.5999999999999999E-3</c:v>
                </c:pt>
                <c:pt idx="1036">
                  <c:v>5.2699999999999997E-2</c:v>
                </c:pt>
                <c:pt idx="1037">
                  <c:v>7.0000000000000007E-2</c:v>
                </c:pt>
                <c:pt idx="1038">
                  <c:v>3.6799999999999999E-2</c:v>
                </c:pt>
                <c:pt idx="1039">
                  <c:v>3.0599999999999999E-2</c:v>
                </c:pt>
                <c:pt idx="1040">
                  <c:v>1.5599999999999999E-2</c:v>
                </c:pt>
                <c:pt idx="1041">
                  <c:v>9.5100000000000004E-2</c:v>
                </c:pt>
                <c:pt idx="1042">
                  <c:v>5.91E-2</c:v>
                </c:pt>
                <c:pt idx="1043">
                  <c:v>1.5299999999999999E-2</c:v>
                </c:pt>
                <c:pt idx="1044">
                  <c:v>5.3600000000000002E-2</c:v>
                </c:pt>
                <c:pt idx="1045">
                  <c:v>1.8200000000000001E-2</c:v>
                </c:pt>
                <c:pt idx="1046">
                  <c:v>0.2195</c:v>
                </c:pt>
                <c:pt idx="1047">
                  <c:v>4.4200000000000003E-2</c:v>
                </c:pt>
                <c:pt idx="1048">
                  <c:v>3.9E-2</c:v>
                </c:pt>
                <c:pt idx="1049">
                  <c:v>1.6299999999999999E-2</c:v>
                </c:pt>
                <c:pt idx="1050">
                  <c:v>1.2699999999999999E-2</c:v>
                </c:pt>
                <c:pt idx="1051">
                  <c:v>4.0000000000000001E-3</c:v>
                </c:pt>
                <c:pt idx="1052">
                  <c:v>1.7399999999999999E-2</c:v>
                </c:pt>
                <c:pt idx="1053">
                  <c:v>5.2900000000000003E-2</c:v>
                </c:pt>
                <c:pt idx="1054">
                  <c:v>6.7599999999999993E-2</c:v>
                </c:pt>
                <c:pt idx="1055">
                  <c:v>2.64E-2</c:v>
                </c:pt>
                <c:pt idx="1056">
                  <c:v>8.9200000000000002E-2</c:v>
                </c:pt>
                <c:pt idx="1057">
                  <c:v>3.8600000000000002E-2</c:v>
                </c:pt>
                <c:pt idx="1058">
                  <c:v>0.1033</c:v>
                </c:pt>
              </c:numCache>
            </c:numRef>
          </c:yVal>
          <c:smooth val="0"/>
          <c:extLst>
            <c:ext xmlns:c16="http://schemas.microsoft.com/office/drawing/2014/chart" uri="{C3380CC4-5D6E-409C-BE32-E72D297353CC}">
              <c16:uniqueId val="{00000001-9C40-42F7-9B8E-0F5544CDC019}"/>
            </c:ext>
          </c:extLst>
        </c:ser>
        <c:ser>
          <c:idx val="2"/>
          <c:order val="2"/>
          <c:tx>
            <c:v>J1</c:v>
          </c:tx>
          <c:spPr>
            <a:ln w="25400" cap="rnd">
              <a:noFill/>
              <a:round/>
            </a:ln>
            <a:effectLst/>
          </c:spPr>
          <c:marker>
            <c:symbol val="circle"/>
            <c:size val="3"/>
            <c:spPr>
              <a:solidFill>
                <a:schemeClr val="accent1"/>
              </a:solidFill>
              <a:ln w="9525">
                <a:noFill/>
              </a:ln>
              <a:effectLst/>
            </c:spPr>
          </c:marker>
          <c:xVal>
            <c:numRef>
              <c:f>AOD!$K$2:$K$790</c:f>
              <c:numCache>
                <c:formatCode>General</c:formatCode>
                <c:ptCount val="789"/>
                <c:pt idx="0">
                  <c:v>6.0438790000000004</c:v>
                </c:pt>
                <c:pt idx="1">
                  <c:v>6.0575790000000005</c:v>
                </c:pt>
                <c:pt idx="2">
                  <c:v>6.065779</c:v>
                </c:pt>
                <c:pt idx="3">
                  <c:v>6.065779</c:v>
                </c:pt>
                <c:pt idx="4">
                  <c:v>6.0712790000000005</c:v>
                </c:pt>
                <c:pt idx="5">
                  <c:v>6.082179</c:v>
                </c:pt>
                <c:pt idx="6">
                  <c:v>6.095879</c:v>
                </c:pt>
                <c:pt idx="7">
                  <c:v>6.095879</c:v>
                </c:pt>
                <c:pt idx="8">
                  <c:v>6.1095790000000001</c:v>
                </c:pt>
                <c:pt idx="9">
                  <c:v>6.1095790000000001</c:v>
                </c:pt>
                <c:pt idx="10">
                  <c:v>6.1616790000000004</c:v>
                </c:pt>
                <c:pt idx="11">
                  <c:v>6.1698789999999999</c:v>
                </c:pt>
                <c:pt idx="12">
                  <c:v>6.1725789999999998</c:v>
                </c:pt>
                <c:pt idx="13">
                  <c:v>6.1753790000000004</c:v>
                </c:pt>
                <c:pt idx="14">
                  <c:v>6.1780790000000003</c:v>
                </c:pt>
                <c:pt idx="15">
                  <c:v>6.1890790000000004</c:v>
                </c:pt>
                <c:pt idx="16">
                  <c:v>6.2081790000000003</c:v>
                </c:pt>
                <c:pt idx="17">
                  <c:v>6.210979</c:v>
                </c:pt>
                <c:pt idx="18">
                  <c:v>6.213679</c:v>
                </c:pt>
                <c:pt idx="19">
                  <c:v>6.227379</c:v>
                </c:pt>
                <c:pt idx="20">
                  <c:v>6.227379</c:v>
                </c:pt>
                <c:pt idx="21">
                  <c:v>6.2355790000000004</c:v>
                </c:pt>
                <c:pt idx="22">
                  <c:v>6.2629790000000005</c:v>
                </c:pt>
                <c:pt idx="23">
                  <c:v>6.2766790000000006</c:v>
                </c:pt>
                <c:pt idx="24">
                  <c:v>6.2794790000000003</c:v>
                </c:pt>
                <c:pt idx="25">
                  <c:v>6.2821790000000002</c:v>
                </c:pt>
                <c:pt idx="26">
                  <c:v>6.2849789999999999</c:v>
                </c:pt>
                <c:pt idx="27">
                  <c:v>6.2958790000000002</c:v>
                </c:pt>
                <c:pt idx="28">
                  <c:v>6.2986789999999999</c:v>
                </c:pt>
                <c:pt idx="29">
                  <c:v>6.2986789999999999</c:v>
                </c:pt>
                <c:pt idx="30">
                  <c:v>6.3040789999999998</c:v>
                </c:pt>
                <c:pt idx="31">
                  <c:v>6.3068790000000003</c:v>
                </c:pt>
                <c:pt idx="32">
                  <c:v>6.3259790000000002</c:v>
                </c:pt>
                <c:pt idx="33">
                  <c:v>6.3287789999999999</c:v>
                </c:pt>
                <c:pt idx="34">
                  <c:v>6.3287789999999999</c:v>
                </c:pt>
                <c:pt idx="35">
                  <c:v>6.3314789999999999</c:v>
                </c:pt>
                <c:pt idx="36">
                  <c:v>6.3342790000000004</c:v>
                </c:pt>
                <c:pt idx="37">
                  <c:v>6.342479</c:v>
                </c:pt>
                <c:pt idx="38">
                  <c:v>6.342479</c:v>
                </c:pt>
                <c:pt idx="39">
                  <c:v>6.3533790000000003</c:v>
                </c:pt>
                <c:pt idx="40">
                  <c:v>6.3643790000000005</c:v>
                </c:pt>
                <c:pt idx="41">
                  <c:v>6.3670790000000004</c:v>
                </c:pt>
                <c:pt idx="42">
                  <c:v>6.4273790000000002</c:v>
                </c:pt>
                <c:pt idx="43">
                  <c:v>6.4301789999999999</c:v>
                </c:pt>
                <c:pt idx="44">
                  <c:v>6.4301789999999999</c:v>
                </c:pt>
                <c:pt idx="45">
                  <c:v>6.4794790000000004</c:v>
                </c:pt>
                <c:pt idx="46">
                  <c:v>6.5068790000000005</c:v>
                </c:pt>
                <c:pt idx="47">
                  <c:v>6.5205790000000006</c:v>
                </c:pt>
                <c:pt idx="48">
                  <c:v>6.5232790000000005</c:v>
                </c:pt>
                <c:pt idx="49">
                  <c:v>6.5259790000000004</c:v>
                </c:pt>
                <c:pt idx="50">
                  <c:v>6.5479789999999998</c:v>
                </c:pt>
                <c:pt idx="51">
                  <c:v>6.5479789999999998</c:v>
                </c:pt>
                <c:pt idx="52">
                  <c:v>6.5698790000000002</c:v>
                </c:pt>
                <c:pt idx="53">
                  <c:v>6.602779</c:v>
                </c:pt>
                <c:pt idx="54">
                  <c:v>6.6054789999999999</c:v>
                </c:pt>
                <c:pt idx="55">
                  <c:v>6.6218789999999998</c:v>
                </c:pt>
                <c:pt idx="56">
                  <c:v>6.6273790000000004</c:v>
                </c:pt>
                <c:pt idx="57">
                  <c:v>6.646579</c:v>
                </c:pt>
                <c:pt idx="58">
                  <c:v>6.6492789999999999</c:v>
                </c:pt>
                <c:pt idx="59">
                  <c:v>6.6492789999999999</c:v>
                </c:pt>
                <c:pt idx="60">
                  <c:v>6.662979</c:v>
                </c:pt>
                <c:pt idx="61">
                  <c:v>6.6794790000000006</c:v>
                </c:pt>
                <c:pt idx="62">
                  <c:v>6.7451790000000003</c:v>
                </c:pt>
                <c:pt idx="63">
                  <c:v>6.761679</c:v>
                </c:pt>
                <c:pt idx="64">
                  <c:v>6.7643789999999999</c:v>
                </c:pt>
                <c:pt idx="65">
                  <c:v>6.7725790000000003</c:v>
                </c:pt>
                <c:pt idx="66">
                  <c:v>6.7835790000000005</c:v>
                </c:pt>
                <c:pt idx="67">
                  <c:v>6.7862790000000004</c:v>
                </c:pt>
                <c:pt idx="68">
                  <c:v>6.7972790000000005</c:v>
                </c:pt>
                <c:pt idx="69">
                  <c:v>6.7972790000000005</c:v>
                </c:pt>
                <c:pt idx="70">
                  <c:v>6.7999790000000004</c:v>
                </c:pt>
                <c:pt idx="71">
                  <c:v>6.8027790000000001</c:v>
                </c:pt>
                <c:pt idx="72">
                  <c:v>6.808179</c:v>
                </c:pt>
                <c:pt idx="73">
                  <c:v>6.8164790000000002</c:v>
                </c:pt>
                <c:pt idx="74">
                  <c:v>6.8301790000000002</c:v>
                </c:pt>
                <c:pt idx="75">
                  <c:v>6.8328790000000001</c:v>
                </c:pt>
                <c:pt idx="76">
                  <c:v>6.8438790000000003</c:v>
                </c:pt>
                <c:pt idx="77">
                  <c:v>6.8465790000000002</c:v>
                </c:pt>
                <c:pt idx="78">
                  <c:v>6.8547790000000006</c:v>
                </c:pt>
                <c:pt idx="79">
                  <c:v>6.8629790000000002</c:v>
                </c:pt>
                <c:pt idx="80">
                  <c:v>6.8657789999999999</c:v>
                </c:pt>
                <c:pt idx="81">
                  <c:v>6.8821790000000007</c:v>
                </c:pt>
                <c:pt idx="82">
                  <c:v>6.8931789999999999</c:v>
                </c:pt>
                <c:pt idx="83">
                  <c:v>6.8958789999999999</c:v>
                </c:pt>
                <c:pt idx="84">
                  <c:v>6.923279</c:v>
                </c:pt>
                <c:pt idx="85">
                  <c:v>6.9643790000000001</c:v>
                </c:pt>
                <c:pt idx="86">
                  <c:v>6.967079</c:v>
                </c:pt>
                <c:pt idx="87">
                  <c:v>6.9835790000000006</c:v>
                </c:pt>
                <c:pt idx="88">
                  <c:v>6.9890790000000003</c:v>
                </c:pt>
                <c:pt idx="89">
                  <c:v>6.9999790000000006</c:v>
                </c:pt>
                <c:pt idx="90">
                  <c:v>7.0164790000000004</c:v>
                </c:pt>
                <c:pt idx="91">
                  <c:v>7.0164790000000004</c:v>
                </c:pt>
                <c:pt idx="92">
                  <c:v>7.0273789999999998</c:v>
                </c:pt>
                <c:pt idx="93">
                  <c:v>7.0301790000000004</c:v>
                </c:pt>
                <c:pt idx="94">
                  <c:v>7.0301790000000004</c:v>
                </c:pt>
                <c:pt idx="95">
                  <c:v>7.0328790000000003</c:v>
                </c:pt>
                <c:pt idx="96">
                  <c:v>7.0602790000000004</c:v>
                </c:pt>
                <c:pt idx="97">
                  <c:v>7.0602790000000004</c:v>
                </c:pt>
                <c:pt idx="98">
                  <c:v>7.0629790000000003</c:v>
                </c:pt>
                <c:pt idx="99">
                  <c:v>7.0712790000000005</c:v>
                </c:pt>
                <c:pt idx="100">
                  <c:v>7.0931790000000001</c:v>
                </c:pt>
                <c:pt idx="101">
                  <c:v>7.0986790000000006</c:v>
                </c:pt>
                <c:pt idx="102">
                  <c:v>7.1561789999999998</c:v>
                </c:pt>
                <c:pt idx="103">
                  <c:v>7.1698789999999999</c:v>
                </c:pt>
                <c:pt idx="104">
                  <c:v>7.1807790000000002</c:v>
                </c:pt>
                <c:pt idx="105">
                  <c:v>7.2054790000000004</c:v>
                </c:pt>
                <c:pt idx="106">
                  <c:v>7.2164790000000005</c:v>
                </c:pt>
                <c:pt idx="107">
                  <c:v>7.2191790000000005</c:v>
                </c:pt>
                <c:pt idx="108">
                  <c:v>7.2191790000000005</c:v>
                </c:pt>
                <c:pt idx="109">
                  <c:v>7.2246790000000001</c:v>
                </c:pt>
                <c:pt idx="110">
                  <c:v>7.2301789999999997</c:v>
                </c:pt>
                <c:pt idx="111">
                  <c:v>7.2383790000000001</c:v>
                </c:pt>
                <c:pt idx="112">
                  <c:v>7.2547790000000001</c:v>
                </c:pt>
                <c:pt idx="113">
                  <c:v>7.2766790000000006</c:v>
                </c:pt>
                <c:pt idx="114">
                  <c:v>7.2903789999999997</c:v>
                </c:pt>
                <c:pt idx="115">
                  <c:v>7.2931790000000003</c:v>
                </c:pt>
                <c:pt idx="116">
                  <c:v>7.2931790000000003</c:v>
                </c:pt>
                <c:pt idx="117">
                  <c:v>7.2986789999999999</c:v>
                </c:pt>
                <c:pt idx="118">
                  <c:v>7.3095790000000003</c:v>
                </c:pt>
                <c:pt idx="119">
                  <c:v>7.3150790000000008</c:v>
                </c:pt>
                <c:pt idx="120">
                  <c:v>7.3232790000000003</c:v>
                </c:pt>
                <c:pt idx="121">
                  <c:v>7.3232790000000003</c:v>
                </c:pt>
                <c:pt idx="122">
                  <c:v>7.3259790000000002</c:v>
                </c:pt>
                <c:pt idx="123">
                  <c:v>7.3479790000000005</c:v>
                </c:pt>
                <c:pt idx="124">
                  <c:v>7.3753790000000006</c:v>
                </c:pt>
                <c:pt idx="125">
                  <c:v>7.3780790000000005</c:v>
                </c:pt>
                <c:pt idx="126">
                  <c:v>7.386279</c:v>
                </c:pt>
                <c:pt idx="127">
                  <c:v>7.3890790000000006</c:v>
                </c:pt>
                <c:pt idx="128">
                  <c:v>7.4027790000000007</c:v>
                </c:pt>
                <c:pt idx="129">
                  <c:v>7.4081790000000005</c:v>
                </c:pt>
                <c:pt idx="130">
                  <c:v>7.4246790000000003</c:v>
                </c:pt>
                <c:pt idx="131">
                  <c:v>7.4273790000000002</c:v>
                </c:pt>
                <c:pt idx="132">
                  <c:v>7.4465789999999998</c:v>
                </c:pt>
                <c:pt idx="133">
                  <c:v>7.4547790000000003</c:v>
                </c:pt>
                <c:pt idx="134">
                  <c:v>7.4547790000000003</c:v>
                </c:pt>
                <c:pt idx="135">
                  <c:v>7.4986790000000001</c:v>
                </c:pt>
                <c:pt idx="136">
                  <c:v>7.5040789999999999</c:v>
                </c:pt>
                <c:pt idx="137">
                  <c:v>7.5643790000000006</c:v>
                </c:pt>
                <c:pt idx="138">
                  <c:v>7.5944789999999998</c:v>
                </c:pt>
                <c:pt idx="139">
                  <c:v>7.5999790000000003</c:v>
                </c:pt>
                <c:pt idx="140">
                  <c:v>7.6602790000000001</c:v>
                </c:pt>
                <c:pt idx="141">
                  <c:v>7.662979</c:v>
                </c:pt>
                <c:pt idx="142">
                  <c:v>7.6657790000000006</c:v>
                </c:pt>
                <c:pt idx="143">
                  <c:v>7.6684790000000005</c:v>
                </c:pt>
                <c:pt idx="144">
                  <c:v>7.6712790000000002</c:v>
                </c:pt>
                <c:pt idx="145">
                  <c:v>7.6739790000000001</c:v>
                </c:pt>
                <c:pt idx="146">
                  <c:v>7.676679</c:v>
                </c:pt>
                <c:pt idx="147">
                  <c:v>7.6794790000000006</c:v>
                </c:pt>
                <c:pt idx="148">
                  <c:v>7.6849790000000002</c:v>
                </c:pt>
                <c:pt idx="149">
                  <c:v>7.6876790000000002</c:v>
                </c:pt>
                <c:pt idx="150">
                  <c:v>7.6876790000000002</c:v>
                </c:pt>
                <c:pt idx="151">
                  <c:v>7.6903790000000001</c:v>
                </c:pt>
                <c:pt idx="152">
                  <c:v>7.6931790000000007</c:v>
                </c:pt>
                <c:pt idx="153">
                  <c:v>7.7013790000000002</c:v>
                </c:pt>
                <c:pt idx="154">
                  <c:v>7.7122790000000006</c:v>
                </c:pt>
                <c:pt idx="155">
                  <c:v>7.7287790000000003</c:v>
                </c:pt>
                <c:pt idx="156">
                  <c:v>7.7314790000000002</c:v>
                </c:pt>
                <c:pt idx="157">
                  <c:v>7.7314790000000002</c:v>
                </c:pt>
                <c:pt idx="158">
                  <c:v>7.7342789999999999</c:v>
                </c:pt>
                <c:pt idx="159">
                  <c:v>7.7369789999999998</c:v>
                </c:pt>
                <c:pt idx="160">
                  <c:v>7.7424790000000003</c:v>
                </c:pt>
                <c:pt idx="161">
                  <c:v>7.761679</c:v>
                </c:pt>
                <c:pt idx="162">
                  <c:v>7.7890790000000001</c:v>
                </c:pt>
                <c:pt idx="163">
                  <c:v>7.7890790000000001</c:v>
                </c:pt>
                <c:pt idx="164">
                  <c:v>7.7972790000000005</c:v>
                </c:pt>
                <c:pt idx="165">
                  <c:v>7.7999790000000004</c:v>
                </c:pt>
                <c:pt idx="166">
                  <c:v>7.8109790000000006</c:v>
                </c:pt>
                <c:pt idx="167">
                  <c:v>7.8136790000000005</c:v>
                </c:pt>
                <c:pt idx="168">
                  <c:v>7.8164790000000002</c:v>
                </c:pt>
                <c:pt idx="169">
                  <c:v>7.8246789999999997</c:v>
                </c:pt>
                <c:pt idx="170">
                  <c:v>7.8273790000000005</c:v>
                </c:pt>
                <c:pt idx="171">
                  <c:v>7.8383789999999998</c:v>
                </c:pt>
                <c:pt idx="172">
                  <c:v>7.8410790000000006</c:v>
                </c:pt>
                <c:pt idx="173">
                  <c:v>7.8438790000000003</c:v>
                </c:pt>
                <c:pt idx="174">
                  <c:v>7.8520789999999998</c:v>
                </c:pt>
                <c:pt idx="175">
                  <c:v>7.8575790000000003</c:v>
                </c:pt>
                <c:pt idx="176">
                  <c:v>7.8602790000000002</c:v>
                </c:pt>
                <c:pt idx="177">
                  <c:v>7.8629790000000002</c:v>
                </c:pt>
                <c:pt idx="178">
                  <c:v>7.8629790000000002</c:v>
                </c:pt>
                <c:pt idx="179">
                  <c:v>7.8657789999999999</c:v>
                </c:pt>
                <c:pt idx="180">
                  <c:v>7.8712790000000004</c:v>
                </c:pt>
                <c:pt idx="181">
                  <c:v>7.8794789999999999</c:v>
                </c:pt>
                <c:pt idx="182">
                  <c:v>7.8821790000000007</c:v>
                </c:pt>
                <c:pt idx="183">
                  <c:v>7.8849790000000004</c:v>
                </c:pt>
                <c:pt idx="184">
                  <c:v>7.9040790000000003</c:v>
                </c:pt>
                <c:pt idx="185">
                  <c:v>7.9095789999999999</c:v>
                </c:pt>
                <c:pt idx="186">
                  <c:v>7.9122789999999998</c:v>
                </c:pt>
                <c:pt idx="187">
                  <c:v>7.920579</c:v>
                </c:pt>
                <c:pt idx="188">
                  <c:v>7.920579</c:v>
                </c:pt>
                <c:pt idx="189">
                  <c:v>7.9287790000000005</c:v>
                </c:pt>
                <c:pt idx="190">
                  <c:v>7.9314790000000004</c:v>
                </c:pt>
                <c:pt idx="191">
                  <c:v>7.9396789999999999</c:v>
                </c:pt>
                <c:pt idx="192">
                  <c:v>7.9479790000000001</c:v>
                </c:pt>
                <c:pt idx="193">
                  <c:v>7.9506790000000001</c:v>
                </c:pt>
                <c:pt idx="194">
                  <c:v>7.9588790000000005</c:v>
                </c:pt>
                <c:pt idx="195">
                  <c:v>7.9616790000000002</c:v>
                </c:pt>
                <c:pt idx="196">
                  <c:v>7.967079</c:v>
                </c:pt>
                <c:pt idx="197">
                  <c:v>7.9698790000000006</c:v>
                </c:pt>
                <c:pt idx="198">
                  <c:v>7.9725790000000005</c:v>
                </c:pt>
                <c:pt idx="199">
                  <c:v>7.9890790000000003</c:v>
                </c:pt>
                <c:pt idx="200">
                  <c:v>7.9999789999999997</c:v>
                </c:pt>
                <c:pt idx="201">
                  <c:v>8.0164790000000004</c:v>
                </c:pt>
                <c:pt idx="202">
                  <c:v>8.0191790000000012</c:v>
                </c:pt>
                <c:pt idx="203">
                  <c:v>8.0246790000000008</c:v>
                </c:pt>
                <c:pt idx="204">
                  <c:v>8.0246790000000008</c:v>
                </c:pt>
                <c:pt idx="205">
                  <c:v>8.0355790000000002</c:v>
                </c:pt>
                <c:pt idx="206">
                  <c:v>8.0547789999999999</c:v>
                </c:pt>
                <c:pt idx="207">
                  <c:v>8.0575790000000005</c:v>
                </c:pt>
                <c:pt idx="208">
                  <c:v>8.0602790000000013</c:v>
                </c:pt>
                <c:pt idx="209">
                  <c:v>8.0629790000000003</c:v>
                </c:pt>
                <c:pt idx="210">
                  <c:v>8.0739789999999996</c:v>
                </c:pt>
                <c:pt idx="211">
                  <c:v>8.0931789999999992</c:v>
                </c:pt>
                <c:pt idx="212">
                  <c:v>8.1122790000000009</c:v>
                </c:pt>
                <c:pt idx="213">
                  <c:v>8.1122790000000009</c:v>
                </c:pt>
                <c:pt idx="214">
                  <c:v>8.125979000000001</c:v>
                </c:pt>
                <c:pt idx="215">
                  <c:v>8.125979000000001</c:v>
                </c:pt>
                <c:pt idx="216">
                  <c:v>8.1479789999999994</c:v>
                </c:pt>
                <c:pt idx="217">
                  <c:v>8.1506790000000002</c:v>
                </c:pt>
                <c:pt idx="218">
                  <c:v>8.1698789999999999</c:v>
                </c:pt>
                <c:pt idx="219">
                  <c:v>8.1862790000000007</c:v>
                </c:pt>
                <c:pt idx="220">
                  <c:v>8.2246790000000001</c:v>
                </c:pt>
                <c:pt idx="221">
                  <c:v>8.2383790000000001</c:v>
                </c:pt>
                <c:pt idx="222">
                  <c:v>8.4218790000000006</c:v>
                </c:pt>
                <c:pt idx="223">
                  <c:v>8.4246790000000011</c:v>
                </c:pt>
                <c:pt idx="224">
                  <c:v>8.4438790000000008</c:v>
                </c:pt>
                <c:pt idx="225">
                  <c:v>8.4739789999999999</c:v>
                </c:pt>
                <c:pt idx="226">
                  <c:v>8.4794790000000013</c:v>
                </c:pt>
                <c:pt idx="227">
                  <c:v>8.4903790000000008</c:v>
                </c:pt>
                <c:pt idx="228">
                  <c:v>8.5259789999999995</c:v>
                </c:pt>
                <c:pt idx="229">
                  <c:v>8.5369790000000005</c:v>
                </c:pt>
                <c:pt idx="230">
                  <c:v>8.5396789999999996</c:v>
                </c:pt>
                <c:pt idx="231">
                  <c:v>8.5424790000000002</c:v>
                </c:pt>
                <c:pt idx="232">
                  <c:v>8.5506790000000006</c:v>
                </c:pt>
                <c:pt idx="233">
                  <c:v>8.5506790000000006</c:v>
                </c:pt>
                <c:pt idx="234">
                  <c:v>8.5753789999999999</c:v>
                </c:pt>
                <c:pt idx="235">
                  <c:v>8.5972790000000003</c:v>
                </c:pt>
                <c:pt idx="236">
                  <c:v>8.6081789999999998</c:v>
                </c:pt>
                <c:pt idx="237">
                  <c:v>8.6109790000000004</c:v>
                </c:pt>
                <c:pt idx="238">
                  <c:v>8.6328790000000009</c:v>
                </c:pt>
                <c:pt idx="239">
                  <c:v>8.6547790000000013</c:v>
                </c:pt>
                <c:pt idx="240">
                  <c:v>8.6821789999999996</c:v>
                </c:pt>
                <c:pt idx="241">
                  <c:v>8.6821789999999996</c:v>
                </c:pt>
                <c:pt idx="242">
                  <c:v>8.6876789999999993</c:v>
                </c:pt>
                <c:pt idx="243">
                  <c:v>8.6931790000000007</c:v>
                </c:pt>
                <c:pt idx="244">
                  <c:v>8.7259790000000006</c:v>
                </c:pt>
                <c:pt idx="245">
                  <c:v>8.7259790000000006</c:v>
                </c:pt>
                <c:pt idx="246">
                  <c:v>8.7287789999999994</c:v>
                </c:pt>
                <c:pt idx="247">
                  <c:v>8.7314790000000002</c:v>
                </c:pt>
                <c:pt idx="248">
                  <c:v>8.7533790000000007</c:v>
                </c:pt>
                <c:pt idx="249">
                  <c:v>8.7533790000000007</c:v>
                </c:pt>
                <c:pt idx="250">
                  <c:v>8.7643789999999999</c:v>
                </c:pt>
                <c:pt idx="251">
                  <c:v>8.7670790000000007</c:v>
                </c:pt>
                <c:pt idx="252">
                  <c:v>8.7698789999999995</c:v>
                </c:pt>
                <c:pt idx="253">
                  <c:v>8.7725790000000003</c:v>
                </c:pt>
                <c:pt idx="254">
                  <c:v>8.7753790000000009</c:v>
                </c:pt>
                <c:pt idx="255">
                  <c:v>8.789079000000001</c:v>
                </c:pt>
                <c:pt idx="256">
                  <c:v>8.791779</c:v>
                </c:pt>
                <c:pt idx="257">
                  <c:v>8.7999790000000004</c:v>
                </c:pt>
                <c:pt idx="258">
                  <c:v>8.802779000000001</c:v>
                </c:pt>
                <c:pt idx="259">
                  <c:v>8.8081790000000009</c:v>
                </c:pt>
                <c:pt idx="260">
                  <c:v>8.8109789999999997</c:v>
                </c:pt>
                <c:pt idx="261">
                  <c:v>8.8136790000000005</c:v>
                </c:pt>
                <c:pt idx="262">
                  <c:v>8.8383789999999998</c:v>
                </c:pt>
                <c:pt idx="263">
                  <c:v>8.8438790000000012</c:v>
                </c:pt>
                <c:pt idx="264">
                  <c:v>8.8465790000000002</c:v>
                </c:pt>
                <c:pt idx="265">
                  <c:v>8.8492789999999992</c:v>
                </c:pt>
                <c:pt idx="266">
                  <c:v>8.8520789999999998</c:v>
                </c:pt>
                <c:pt idx="267">
                  <c:v>8.8547790000000006</c:v>
                </c:pt>
                <c:pt idx="268">
                  <c:v>8.8575790000000012</c:v>
                </c:pt>
                <c:pt idx="269">
                  <c:v>8.8575790000000012</c:v>
                </c:pt>
                <c:pt idx="270">
                  <c:v>8.8629789999999993</c:v>
                </c:pt>
                <c:pt idx="271">
                  <c:v>8.8739790000000003</c:v>
                </c:pt>
                <c:pt idx="272">
                  <c:v>8.8821790000000007</c:v>
                </c:pt>
                <c:pt idx="273">
                  <c:v>8.8849790000000013</c:v>
                </c:pt>
                <c:pt idx="274">
                  <c:v>8.8849790000000013</c:v>
                </c:pt>
                <c:pt idx="275">
                  <c:v>8.8876790000000003</c:v>
                </c:pt>
                <c:pt idx="276">
                  <c:v>8.8903789999999994</c:v>
                </c:pt>
                <c:pt idx="277">
                  <c:v>8.8931789999999999</c:v>
                </c:pt>
                <c:pt idx="278">
                  <c:v>8.9013790000000004</c:v>
                </c:pt>
                <c:pt idx="279">
                  <c:v>8.9013790000000004</c:v>
                </c:pt>
                <c:pt idx="280">
                  <c:v>8.9095790000000008</c:v>
                </c:pt>
                <c:pt idx="281">
                  <c:v>8.9122789999999998</c:v>
                </c:pt>
                <c:pt idx="282">
                  <c:v>8.9150790000000004</c:v>
                </c:pt>
                <c:pt idx="283">
                  <c:v>8.9150790000000004</c:v>
                </c:pt>
                <c:pt idx="284">
                  <c:v>8.9287790000000005</c:v>
                </c:pt>
                <c:pt idx="285">
                  <c:v>8.9287790000000005</c:v>
                </c:pt>
                <c:pt idx="286">
                  <c:v>8.9369790000000009</c:v>
                </c:pt>
                <c:pt idx="287">
                  <c:v>8.9424790000000005</c:v>
                </c:pt>
                <c:pt idx="288">
                  <c:v>8.9451789999999995</c:v>
                </c:pt>
                <c:pt idx="289">
                  <c:v>8.9561790000000006</c:v>
                </c:pt>
                <c:pt idx="290">
                  <c:v>8.978079000000001</c:v>
                </c:pt>
                <c:pt idx="291">
                  <c:v>8.9807790000000001</c:v>
                </c:pt>
                <c:pt idx="292">
                  <c:v>8.9835790000000006</c:v>
                </c:pt>
                <c:pt idx="293">
                  <c:v>8.9999789999999997</c:v>
                </c:pt>
                <c:pt idx="294">
                  <c:v>9.0109790000000007</c:v>
                </c:pt>
                <c:pt idx="295">
                  <c:v>9.0164790000000004</c:v>
                </c:pt>
                <c:pt idx="296">
                  <c:v>9.0164790000000004</c:v>
                </c:pt>
                <c:pt idx="297">
                  <c:v>9.0602790000000013</c:v>
                </c:pt>
                <c:pt idx="298">
                  <c:v>9.0602790000000013</c:v>
                </c:pt>
                <c:pt idx="299">
                  <c:v>9.0657789999999991</c:v>
                </c:pt>
                <c:pt idx="300">
                  <c:v>9.0766790000000004</c:v>
                </c:pt>
                <c:pt idx="301">
                  <c:v>9.0766790000000004</c:v>
                </c:pt>
                <c:pt idx="302">
                  <c:v>9.0794789999999992</c:v>
                </c:pt>
                <c:pt idx="303">
                  <c:v>9.1177790000000005</c:v>
                </c:pt>
                <c:pt idx="304">
                  <c:v>9.1369790000000002</c:v>
                </c:pt>
                <c:pt idx="305">
                  <c:v>9.1451790000000006</c:v>
                </c:pt>
                <c:pt idx="306">
                  <c:v>9.1479789999999994</c:v>
                </c:pt>
                <c:pt idx="307">
                  <c:v>9.153379000000001</c:v>
                </c:pt>
                <c:pt idx="308">
                  <c:v>9.1561789999999998</c:v>
                </c:pt>
                <c:pt idx="309">
                  <c:v>9.1753789999999995</c:v>
                </c:pt>
                <c:pt idx="310">
                  <c:v>9.1780790000000003</c:v>
                </c:pt>
                <c:pt idx="311">
                  <c:v>9.1807790000000011</c:v>
                </c:pt>
                <c:pt idx="312">
                  <c:v>9.1835789999999999</c:v>
                </c:pt>
                <c:pt idx="313">
                  <c:v>9.1862790000000007</c:v>
                </c:pt>
                <c:pt idx="314">
                  <c:v>9.1890789999999996</c:v>
                </c:pt>
                <c:pt idx="315">
                  <c:v>9.2246790000000001</c:v>
                </c:pt>
                <c:pt idx="316">
                  <c:v>9.2273790000000009</c:v>
                </c:pt>
                <c:pt idx="317">
                  <c:v>9.2383790000000001</c:v>
                </c:pt>
                <c:pt idx="318">
                  <c:v>9.2465790000000005</c:v>
                </c:pt>
                <c:pt idx="319">
                  <c:v>9.2492789999999996</c:v>
                </c:pt>
                <c:pt idx="320">
                  <c:v>9.2575789999999998</c:v>
                </c:pt>
                <c:pt idx="321">
                  <c:v>9.2602790000000006</c:v>
                </c:pt>
                <c:pt idx="322">
                  <c:v>9.2629789999999996</c:v>
                </c:pt>
                <c:pt idx="323">
                  <c:v>9.2657790000000002</c:v>
                </c:pt>
                <c:pt idx="324">
                  <c:v>9.2684789999999992</c:v>
                </c:pt>
                <c:pt idx="325">
                  <c:v>9.2766789999999997</c:v>
                </c:pt>
                <c:pt idx="326">
                  <c:v>9.2849789999999999</c:v>
                </c:pt>
                <c:pt idx="327">
                  <c:v>9.2931790000000003</c:v>
                </c:pt>
                <c:pt idx="328">
                  <c:v>9.2958789999999993</c:v>
                </c:pt>
                <c:pt idx="329">
                  <c:v>9.3232789999999994</c:v>
                </c:pt>
                <c:pt idx="330">
                  <c:v>9.3232789999999994</c:v>
                </c:pt>
                <c:pt idx="331">
                  <c:v>9.3259790000000002</c:v>
                </c:pt>
                <c:pt idx="332">
                  <c:v>9.3342790000000004</c:v>
                </c:pt>
                <c:pt idx="333">
                  <c:v>9.3369789999999995</c:v>
                </c:pt>
                <c:pt idx="334">
                  <c:v>9.3506789999999995</c:v>
                </c:pt>
                <c:pt idx="335">
                  <c:v>9.3561790000000009</c:v>
                </c:pt>
                <c:pt idx="336">
                  <c:v>9.3753790000000006</c:v>
                </c:pt>
                <c:pt idx="337">
                  <c:v>9.3890790000000006</c:v>
                </c:pt>
                <c:pt idx="338">
                  <c:v>9.3917789999999997</c:v>
                </c:pt>
                <c:pt idx="339">
                  <c:v>9.3999790000000001</c:v>
                </c:pt>
                <c:pt idx="340">
                  <c:v>9.4191789999999997</c:v>
                </c:pt>
                <c:pt idx="341">
                  <c:v>9.4657790000000013</c:v>
                </c:pt>
                <c:pt idx="342">
                  <c:v>9.4849789999999992</c:v>
                </c:pt>
                <c:pt idx="343">
                  <c:v>9.487679</c:v>
                </c:pt>
                <c:pt idx="344">
                  <c:v>9.5780790000000007</c:v>
                </c:pt>
                <c:pt idx="345">
                  <c:v>9.5807789999999997</c:v>
                </c:pt>
                <c:pt idx="346">
                  <c:v>9.5972790000000003</c:v>
                </c:pt>
                <c:pt idx="347">
                  <c:v>9.5999790000000012</c:v>
                </c:pt>
                <c:pt idx="348">
                  <c:v>9.676679</c:v>
                </c:pt>
                <c:pt idx="349">
                  <c:v>9.6794790000000006</c:v>
                </c:pt>
                <c:pt idx="350">
                  <c:v>9.6903790000000001</c:v>
                </c:pt>
                <c:pt idx="351">
                  <c:v>9.6986790000000003</c:v>
                </c:pt>
                <c:pt idx="352">
                  <c:v>9.7040790000000001</c:v>
                </c:pt>
                <c:pt idx="353">
                  <c:v>9.7040790000000001</c:v>
                </c:pt>
                <c:pt idx="354">
                  <c:v>9.7068790000000007</c:v>
                </c:pt>
                <c:pt idx="355">
                  <c:v>9.7342790000000008</c:v>
                </c:pt>
                <c:pt idx="356">
                  <c:v>9.7369789999999998</c:v>
                </c:pt>
                <c:pt idx="357">
                  <c:v>9.7424789999999994</c:v>
                </c:pt>
                <c:pt idx="358">
                  <c:v>9.7451790000000003</c:v>
                </c:pt>
                <c:pt idx="359">
                  <c:v>9.7835789999999996</c:v>
                </c:pt>
                <c:pt idx="360">
                  <c:v>9.789079000000001</c:v>
                </c:pt>
                <c:pt idx="361">
                  <c:v>9.7944790000000008</c:v>
                </c:pt>
                <c:pt idx="362">
                  <c:v>9.7999790000000004</c:v>
                </c:pt>
                <c:pt idx="363">
                  <c:v>9.802779000000001</c:v>
                </c:pt>
                <c:pt idx="364">
                  <c:v>9.8054790000000001</c:v>
                </c:pt>
                <c:pt idx="365">
                  <c:v>9.8054790000000001</c:v>
                </c:pt>
                <c:pt idx="366">
                  <c:v>9.8081790000000009</c:v>
                </c:pt>
                <c:pt idx="367">
                  <c:v>9.8164790000000011</c:v>
                </c:pt>
                <c:pt idx="368">
                  <c:v>9.8191790000000001</c:v>
                </c:pt>
                <c:pt idx="369">
                  <c:v>9.8273790000000005</c:v>
                </c:pt>
                <c:pt idx="370">
                  <c:v>9.8410790000000006</c:v>
                </c:pt>
                <c:pt idx="371">
                  <c:v>9.8575790000000012</c:v>
                </c:pt>
                <c:pt idx="372">
                  <c:v>9.8602790000000002</c:v>
                </c:pt>
                <c:pt idx="373">
                  <c:v>9.8629789999999993</c:v>
                </c:pt>
                <c:pt idx="374">
                  <c:v>9.8712790000000012</c:v>
                </c:pt>
                <c:pt idx="375">
                  <c:v>9.8739790000000003</c:v>
                </c:pt>
                <c:pt idx="376">
                  <c:v>9.8794789999999999</c:v>
                </c:pt>
                <c:pt idx="377">
                  <c:v>9.8794789999999999</c:v>
                </c:pt>
                <c:pt idx="378">
                  <c:v>9.8903789999999994</c:v>
                </c:pt>
                <c:pt idx="379">
                  <c:v>9.9013790000000004</c:v>
                </c:pt>
                <c:pt idx="380">
                  <c:v>9.9040789999999994</c:v>
                </c:pt>
                <c:pt idx="381">
                  <c:v>9.9095790000000008</c:v>
                </c:pt>
                <c:pt idx="382">
                  <c:v>9.9122789999999998</c:v>
                </c:pt>
                <c:pt idx="383">
                  <c:v>9.920579</c:v>
                </c:pt>
                <c:pt idx="384">
                  <c:v>9.9424790000000005</c:v>
                </c:pt>
                <c:pt idx="385">
                  <c:v>9.953379</c:v>
                </c:pt>
                <c:pt idx="386">
                  <c:v>9.953379</c:v>
                </c:pt>
                <c:pt idx="387">
                  <c:v>9.9561790000000006</c:v>
                </c:pt>
                <c:pt idx="388">
                  <c:v>9.9588789999999996</c:v>
                </c:pt>
                <c:pt idx="389">
                  <c:v>9.9616790000000002</c:v>
                </c:pt>
                <c:pt idx="390">
                  <c:v>9.9835790000000006</c:v>
                </c:pt>
                <c:pt idx="391">
                  <c:v>9.9890790000000003</c:v>
                </c:pt>
                <c:pt idx="392">
                  <c:v>9.9917790000000011</c:v>
                </c:pt>
                <c:pt idx="393">
                  <c:v>9.9944790000000001</c:v>
                </c:pt>
                <c:pt idx="394">
                  <c:v>6.0054790000000002</c:v>
                </c:pt>
                <c:pt idx="395">
                  <c:v>6.0054790000000002</c:v>
                </c:pt>
                <c:pt idx="396">
                  <c:v>6.0054790000000002</c:v>
                </c:pt>
                <c:pt idx="397">
                  <c:v>6.0054790000000002</c:v>
                </c:pt>
                <c:pt idx="398">
                  <c:v>6.0054790000000002</c:v>
                </c:pt>
                <c:pt idx="399">
                  <c:v>6.0054790000000002</c:v>
                </c:pt>
                <c:pt idx="400">
                  <c:v>6.0054790000000002</c:v>
                </c:pt>
                <c:pt idx="401">
                  <c:v>6.0054790000000002</c:v>
                </c:pt>
                <c:pt idx="402">
                  <c:v>6.0054790000000002</c:v>
                </c:pt>
                <c:pt idx="403">
                  <c:v>6.0054790000000002</c:v>
                </c:pt>
                <c:pt idx="404">
                  <c:v>6.0054790000000002</c:v>
                </c:pt>
                <c:pt idx="405">
                  <c:v>6.0054790000000002</c:v>
                </c:pt>
                <c:pt idx="406">
                  <c:v>6.0054790000000002</c:v>
                </c:pt>
                <c:pt idx="407">
                  <c:v>6.0054790000000002</c:v>
                </c:pt>
                <c:pt idx="408">
                  <c:v>6.0054790000000002</c:v>
                </c:pt>
                <c:pt idx="409">
                  <c:v>6.0054790000000002</c:v>
                </c:pt>
                <c:pt idx="410">
                  <c:v>6.0054790000000002</c:v>
                </c:pt>
                <c:pt idx="411">
                  <c:v>6.0054790000000002</c:v>
                </c:pt>
                <c:pt idx="412">
                  <c:v>6.0054790000000002</c:v>
                </c:pt>
                <c:pt idx="413">
                  <c:v>6.0054790000000002</c:v>
                </c:pt>
                <c:pt idx="414">
                  <c:v>6.0054790000000002</c:v>
                </c:pt>
                <c:pt idx="415">
                  <c:v>6.0054790000000002</c:v>
                </c:pt>
                <c:pt idx="416">
                  <c:v>6.0054790000000002</c:v>
                </c:pt>
                <c:pt idx="417">
                  <c:v>6.0054790000000002</c:v>
                </c:pt>
                <c:pt idx="418">
                  <c:v>6.0054790000000002</c:v>
                </c:pt>
                <c:pt idx="419">
                  <c:v>6.0054790000000002</c:v>
                </c:pt>
                <c:pt idx="420">
                  <c:v>6.0054790000000002</c:v>
                </c:pt>
                <c:pt idx="421">
                  <c:v>6.0054790000000002</c:v>
                </c:pt>
                <c:pt idx="422">
                  <c:v>6.0054790000000002</c:v>
                </c:pt>
                <c:pt idx="423">
                  <c:v>6.0054790000000002</c:v>
                </c:pt>
                <c:pt idx="424">
                  <c:v>6.0054790000000002</c:v>
                </c:pt>
                <c:pt idx="425">
                  <c:v>6.0054790000000002</c:v>
                </c:pt>
                <c:pt idx="426">
                  <c:v>6.0054790000000002</c:v>
                </c:pt>
                <c:pt idx="427">
                  <c:v>6.0054790000000002</c:v>
                </c:pt>
                <c:pt idx="428">
                  <c:v>6.0054790000000002</c:v>
                </c:pt>
                <c:pt idx="429">
                  <c:v>6.0054790000000002</c:v>
                </c:pt>
                <c:pt idx="430">
                  <c:v>6.0054790000000002</c:v>
                </c:pt>
                <c:pt idx="431">
                  <c:v>6.0054790000000002</c:v>
                </c:pt>
                <c:pt idx="432">
                  <c:v>6.0054790000000002</c:v>
                </c:pt>
                <c:pt idx="433">
                  <c:v>6.0054790000000002</c:v>
                </c:pt>
                <c:pt idx="434">
                  <c:v>6.0054790000000002</c:v>
                </c:pt>
                <c:pt idx="435">
                  <c:v>6.0054790000000002</c:v>
                </c:pt>
                <c:pt idx="436">
                  <c:v>6.0054790000000002</c:v>
                </c:pt>
                <c:pt idx="437">
                  <c:v>6.0054790000000002</c:v>
                </c:pt>
                <c:pt idx="438">
                  <c:v>6.0054790000000002</c:v>
                </c:pt>
                <c:pt idx="439">
                  <c:v>6.0054790000000002</c:v>
                </c:pt>
                <c:pt idx="440">
                  <c:v>6.0054790000000002</c:v>
                </c:pt>
                <c:pt idx="441">
                  <c:v>6.0054790000000002</c:v>
                </c:pt>
                <c:pt idx="442">
                  <c:v>6.0054790000000002</c:v>
                </c:pt>
                <c:pt idx="443">
                  <c:v>6.0054790000000002</c:v>
                </c:pt>
                <c:pt idx="444">
                  <c:v>6.0054790000000002</c:v>
                </c:pt>
                <c:pt idx="445">
                  <c:v>6.0054790000000002</c:v>
                </c:pt>
                <c:pt idx="446">
                  <c:v>6.0054790000000002</c:v>
                </c:pt>
                <c:pt idx="447">
                  <c:v>6.0054790000000002</c:v>
                </c:pt>
                <c:pt idx="448">
                  <c:v>6.0054790000000002</c:v>
                </c:pt>
                <c:pt idx="449">
                  <c:v>6.0054790000000002</c:v>
                </c:pt>
                <c:pt idx="450">
                  <c:v>6.0054790000000002</c:v>
                </c:pt>
                <c:pt idx="451">
                  <c:v>6.0054790000000002</c:v>
                </c:pt>
                <c:pt idx="452">
                  <c:v>6.0054790000000002</c:v>
                </c:pt>
                <c:pt idx="453">
                  <c:v>6.0054790000000002</c:v>
                </c:pt>
                <c:pt idx="454">
                  <c:v>6.0054790000000002</c:v>
                </c:pt>
                <c:pt idx="455">
                  <c:v>6.0054790000000002</c:v>
                </c:pt>
                <c:pt idx="456">
                  <c:v>6.0054790000000002</c:v>
                </c:pt>
                <c:pt idx="457">
                  <c:v>6.0054790000000002</c:v>
                </c:pt>
                <c:pt idx="458">
                  <c:v>6.0054790000000002</c:v>
                </c:pt>
                <c:pt idx="459">
                  <c:v>6.0054790000000002</c:v>
                </c:pt>
                <c:pt idx="460">
                  <c:v>6.0054790000000002</c:v>
                </c:pt>
                <c:pt idx="461">
                  <c:v>6.0054790000000002</c:v>
                </c:pt>
                <c:pt idx="462">
                  <c:v>6.0054790000000002</c:v>
                </c:pt>
                <c:pt idx="463">
                  <c:v>6.0054790000000002</c:v>
                </c:pt>
                <c:pt idx="464">
                  <c:v>6.0054790000000002</c:v>
                </c:pt>
                <c:pt idx="465">
                  <c:v>6.0054790000000002</c:v>
                </c:pt>
                <c:pt idx="466">
                  <c:v>6.0054790000000002</c:v>
                </c:pt>
                <c:pt idx="467">
                  <c:v>6.0054790000000002</c:v>
                </c:pt>
                <c:pt idx="468">
                  <c:v>6.0054790000000002</c:v>
                </c:pt>
                <c:pt idx="469">
                  <c:v>6.0054790000000002</c:v>
                </c:pt>
                <c:pt idx="470">
                  <c:v>6.0054790000000002</c:v>
                </c:pt>
                <c:pt idx="471">
                  <c:v>6.0054790000000002</c:v>
                </c:pt>
                <c:pt idx="472">
                  <c:v>6.0054790000000002</c:v>
                </c:pt>
                <c:pt idx="473">
                  <c:v>6.0054790000000002</c:v>
                </c:pt>
                <c:pt idx="474">
                  <c:v>6.0054790000000002</c:v>
                </c:pt>
                <c:pt idx="475">
                  <c:v>6.0054790000000002</c:v>
                </c:pt>
                <c:pt idx="476">
                  <c:v>6.0054790000000002</c:v>
                </c:pt>
                <c:pt idx="477">
                  <c:v>6.0054790000000002</c:v>
                </c:pt>
                <c:pt idx="478">
                  <c:v>6.0054790000000002</c:v>
                </c:pt>
                <c:pt idx="479">
                  <c:v>6.0054790000000002</c:v>
                </c:pt>
                <c:pt idx="480">
                  <c:v>6.0054790000000002</c:v>
                </c:pt>
                <c:pt idx="481">
                  <c:v>6.0054790000000002</c:v>
                </c:pt>
                <c:pt idx="482">
                  <c:v>6.0054790000000002</c:v>
                </c:pt>
                <c:pt idx="483">
                  <c:v>6.0054790000000002</c:v>
                </c:pt>
                <c:pt idx="484">
                  <c:v>6.0054790000000002</c:v>
                </c:pt>
                <c:pt idx="485">
                  <c:v>6.0054790000000002</c:v>
                </c:pt>
                <c:pt idx="486">
                  <c:v>6.0054790000000002</c:v>
                </c:pt>
                <c:pt idx="487">
                  <c:v>6.0054790000000002</c:v>
                </c:pt>
                <c:pt idx="488">
                  <c:v>6.0054790000000002</c:v>
                </c:pt>
                <c:pt idx="489">
                  <c:v>6.0054790000000002</c:v>
                </c:pt>
                <c:pt idx="490">
                  <c:v>6.0054790000000002</c:v>
                </c:pt>
                <c:pt idx="491">
                  <c:v>6.0054790000000002</c:v>
                </c:pt>
                <c:pt idx="492">
                  <c:v>6.0054790000000002</c:v>
                </c:pt>
                <c:pt idx="493">
                  <c:v>6.0054790000000002</c:v>
                </c:pt>
                <c:pt idx="494">
                  <c:v>6.0054790000000002</c:v>
                </c:pt>
                <c:pt idx="495">
                  <c:v>6.0054790000000002</c:v>
                </c:pt>
                <c:pt idx="496">
                  <c:v>6.0054790000000002</c:v>
                </c:pt>
                <c:pt idx="497">
                  <c:v>6.0054790000000002</c:v>
                </c:pt>
                <c:pt idx="498">
                  <c:v>6.0054790000000002</c:v>
                </c:pt>
                <c:pt idx="499">
                  <c:v>6.0054790000000002</c:v>
                </c:pt>
                <c:pt idx="500">
                  <c:v>6.0054790000000002</c:v>
                </c:pt>
                <c:pt idx="501">
                  <c:v>6.0054790000000002</c:v>
                </c:pt>
                <c:pt idx="502">
                  <c:v>6.0054790000000002</c:v>
                </c:pt>
                <c:pt idx="503">
                  <c:v>6.0054790000000002</c:v>
                </c:pt>
                <c:pt idx="504">
                  <c:v>6.0054790000000002</c:v>
                </c:pt>
                <c:pt idx="505">
                  <c:v>6.0054790000000002</c:v>
                </c:pt>
                <c:pt idx="506">
                  <c:v>6.0054790000000002</c:v>
                </c:pt>
                <c:pt idx="507">
                  <c:v>6.0054790000000002</c:v>
                </c:pt>
                <c:pt idx="508">
                  <c:v>6.0054790000000002</c:v>
                </c:pt>
                <c:pt idx="509">
                  <c:v>6.0054790000000002</c:v>
                </c:pt>
                <c:pt idx="510">
                  <c:v>6.0054790000000002</c:v>
                </c:pt>
                <c:pt idx="511">
                  <c:v>6.0054790000000002</c:v>
                </c:pt>
                <c:pt idx="512">
                  <c:v>6.0054790000000002</c:v>
                </c:pt>
                <c:pt idx="513">
                  <c:v>6.0054790000000002</c:v>
                </c:pt>
                <c:pt idx="514">
                  <c:v>6.0054790000000002</c:v>
                </c:pt>
                <c:pt idx="515">
                  <c:v>6.0054790000000002</c:v>
                </c:pt>
                <c:pt idx="516">
                  <c:v>6.0054790000000002</c:v>
                </c:pt>
                <c:pt idx="517">
                  <c:v>6.0054790000000002</c:v>
                </c:pt>
                <c:pt idx="518">
                  <c:v>6.0054790000000002</c:v>
                </c:pt>
                <c:pt idx="519">
                  <c:v>6.0054790000000002</c:v>
                </c:pt>
                <c:pt idx="520">
                  <c:v>6.0054790000000002</c:v>
                </c:pt>
                <c:pt idx="521">
                  <c:v>6.0054790000000002</c:v>
                </c:pt>
                <c:pt idx="522">
                  <c:v>6.0054790000000002</c:v>
                </c:pt>
                <c:pt idx="523">
                  <c:v>6.0054790000000002</c:v>
                </c:pt>
                <c:pt idx="524">
                  <c:v>6.0054790000000002</c:v>
                </c:pt>
                <c:pt idx="525">
                  <c:v>6.0054790000000002</c:v>
                </c:pt>
                <c:pt idx="526">
                  <c:v>6.0054790000000002</c:v>
                </c:pt>
                <c:pt idx="527">
                  <c:v>6.0054790000000002</c:v>
                </c:pt>
                <c:pt idx="528">
                  <c:v>6.0054790000000002</c:v>
                </c:pt>
                <c:pt idx="529">
                  <c:v>6.0054790000000002</c:v>
                </c:pt>
                <c:pt idx="530">
                  <c:v>6.0054790000000002</c:v>
                </c:pt>
                <c:pt idx="531">
                  <c:v>6.0054790000000002</c:v>
                </c:pt>
                <c:pt idx="532">
                  <c:v>6.0054790000000002</c:v>
                </c:pt>
                <c:pt idx="533">
                  <c:v>6.0054790000000002</c:v>
                </c:pt>
                <c:pt idx="534">
                  <c:v>6.0054790000000002</c:v>
                </c:pt>
                <c:pt idx="535">
                  <c:v>6.0054790000000002</c:v>
                </c:pt>
                <c:pt idx="536">
                  <c:v>6.0054790000000002</c:v>
                </c:pt>
                <c:pt idx="537">
                  <c:v>6.0054790000000002</c:v>
                </c:pt>
                <c:pt idx="538">
                  <c:v>6.0054790000000002</c:v>
                </c:pt>
                <c:pt idx="539">
                  <c:v>6.0054790000000002</c:v>
                </c:pt>
                <c:pt idx="540">
                  <c:v>6.0054790000000002</c:v>
                </c:pt>
                <c:pt idx="541">
                  <c:v>6.0054790000000002</c:v>
                </c:pt>
                <c:pt idx="542">
                  <c:v>6.0054790000000002</c:v>
                </c:pt>
                <c:pt idx="543">
                  <c:v>6.0054790000000002</c:v>
                </c:pt>
                <c:pt idx="544">
                  <c:v>6.0054790000000002</c:v>
                </c:pt>
                <c:pt idx="545">
                  <c:v>6.0054790000000002</c:v>
                </c:pt>
                <c:pt idx="546">
                  <c:v>6.0054790000000002</c:v>
                </c:pt>
                <c:pt idx="547">
                  <c:v>6.0054790000000002</c:v>
                </c:pt>
                <c:pt idx="548">
                  <c:v>6.0054790000000002</c:v>
                </c:pt>
                <c:pt idx="549">
                  <c:v>6.0054790000000002</c:v>
                </c:pt>
                <c:pt idx="550">
                  <c:v>6.0054790000000002</c:v>
                </c:pt>
                <c:pt idx="551">
                  <c:v>6.0054790000000002</c:v>
                </c:pt>
                <c:pt idx="552">
                  <c:v>6.0054790000000002</c:v>
                </c:pt>
                <c:pt idx="553">
                  <c:v>6.0054790000000002</c:v>
                </c:pt>
                <c:pt idx="554">
                  <c:v>6.0054790000000002</c:v>
                </c:pt>
                <c:pt idx="555">
                  <c:v>6.0054790000000002</c:v>
                </c:pt>
                <c:pt idx="556">
                  <c:v>6.0054790000000002</c:v>
                </c:pt>
                <c:pt idx="557">
                  <c:v>6.0054790000000002</c:v>
                </c:pt>
                <c:pt idx="558">
                  <c:v>6.0054790000000002</c:v>
                </c:pt>
                <c:pt idx="559">
                  <c:v>6.0054790000000002</c:v>
                </c:pt>
                <c:pt idx="560">
                  <c:v>6.0054790000000002</c:v>
                </c:pt>
                <c:pt idx="561">
                  <c:v>6.0054790000000002</c:v>
                </c:pt>
                <c:pt idx="562">
                  <c:v>6.0054790000000002</c:v>
                </c:pt>
                <c:pt idx="563">
                  <c:v>6.0054790000000002</c:v>
                </c:pt>
                <c:pt idx="564">
                  <c:v>6.0054790000000002</c:v>
                </c:pt>
                <c:pt idx="565">
                  <c:v>6.0054790000000002</c:v>
                </c:pt>
                <c:pt idx="566">
                  <c:v>6.0054790000000002</c:v>
                </c:pt>
                <c:pt idx="567">
                  <c:v>6.0054790000000002</c:v>
                </c:pt>
                <c:pt idx="568">
                  <c:v>6.0054790000000002</c:v>
                </c:pt>
                <c:pt idx="569">
                  <c:v>6.0054790000000002</c:v>
                </c:pt>
                <c:pt idx="570">
                  <c:v>6.0054790000000002</c:v>
                </c:pt>
                <c:pt idx="571">
                  <c:v>6.0054790000000002</c:v>
                </c:pt>
                <c:pt idx="572">
                  <c:v>6.0054790000000002</c:v>
                </c:pt>
                <c:pt idx="573">
                  <c:v>6.0054790000000002</c:v>
                </c:pt>
                <c:pt idx="574">
                  <c:v>6.0054790000000002</c:v>
                </c:pt>
                <c:pt idx="575">
                  <c:v>6.0054790000000002</c:v>
                </c:pt>
                <c:pt idx="576">
                  <c:v>6.0054790000000002</c:v>
                </c:pt>
                <c:pt idx="577">
                  <c:v>6.0054790000000002</c:v>
                </c:pt>
                <c:pt idx="578">
                  <c:v>6.0054790000000002</c:v>
                </c:pt>
                <c:pt idx="579">
                  <c:v>6.0054790000000002</c:v>
                </c:pt>
                <c:pt idx="580">
                  <c:v>6.0054790000000002</c:v>
                </c:pt>
                <c:pt idx="581">
                  <c:v>6.0054790000000002</c:v>
                </c:pt>
                <c:pt idx="582">
                  <c:v>6.0054790000000002</c:v>
                </c:pt>
                <c:pt idx="583">
                  <c:v>6.0054790000000002</c:v>
                </c:pt>
                <c:pt idx="584">
                  <c:v>6.0054790000000002</c:v>
                </c:pt>
                <c:pt idx="585">
                  <c:v>6.0054790000000002</c:v>
                </c:pt>
                <c:pt idx="586">
                  <c:v>6.0054790000000002</c:v>
                </c:pt>
                <c:pt idx="587">
                  <c:v>6.0054790000000002</c:v>
                </c:pt>
                <c:pt idx="588">
                  <c:v>6.0054790000000002</c:v>
                </c:pt>
                <c:pt idx="589">
                  <c:v>6.0054790000000002</c:v>
                </c:pt>
                <c:pt idx="590">
                  <c:v>6.0054790000000002</c:v>
                </c:pt>
                <c:pt idx="591">
                  <c:v>6.0054790000000002</c:v>
                </c:pt>
                <c:pt idx="592">
                  <c:v>6.0054790000000002</c:v>
                </c:pt>
                <c:pt idx="593">
                  <c:v>6.0054790000000002</c:v>
                </c:pt>
                <c:pt idx="594">
                  <c:v>6.0054790000000002</c:v>
                </c:pt>
                <c:pt idx="595">
                  <c:v>6.0054790000000002</c:v>
                </c:pt>
                <c:pt idx="596">
                  <c:v>6.0054790000000002</c:v>
                </c:pt>
                <c:pt idx="597">
                  <c:v>6.0054790000000002</c:v>
                </c:pt>
                <c:pt idx="598">
                  <c:v>6.0054790000000002</c:v>
                </c:pt>
                <c:pt idx="599">
                  <c:v>6.0054790000000002</c:v>
                </c:pt>
                <c:pt idx="600">
                  <c:v>6.0054790000000002</c:v>
                </c:pt>
                <c:pt idx="601">
                  <c:v>6.0054790000000002</c:v>
                </c:pt>
                <c:pt idx="602">
                  <c:v>6.0054790000000002</c:v>
                </c:pt>
                <c:pt idx="603">
                  <c:v>6.0054790000000002</c:v>
                </c:pt>
                <c:pt idx="604">
                  <c:v>6.0054790000000002</c:v>
                </c:pt>
                <c:pt idx="605">
                  <c:v>6.0054790000000002</c:v>
                </c:pt>
                <c:pt idx="606">
                  <c:v>6.0054790000000002</c:v>
                </c:pt>
                <c:pt idx="607">
                  <c:v>6.0054790000000002</c:v>
                </c:pt>
                <c:pt idx="608">
                  <c:v>6.0054790000000002</c:v>
                </c:pt>
                <c:pt idx="609">
                  <c:v>6.0054790000000002</c:v>
                </c:pt>
                <c:pt idx="610">
                  <c:v>6.0054790000000002</c:v>
                </c:pt>
                <c:pt idx="611">
                  <c:v>6.0054790000000002</c:v>
                </c:pt>
                <c:pt idx="612">
                  <c:v>6.0054790000000002</c:v>
                </c:pt>
                <c:pt idx="613">
                  <c:v>6.0054790000000002</c:v>
                </c:pt>
                <c:pt idx="614">
                  <c:v>6.0054790000000002</c:v>
                </c:pt>
                <c:pt idx="615">
                  <c:v>6.0054790000000002</c:v>
                </c:pt>
                <c:pt idx="616">
                  <c:v>6.0054790000000002</c:v>
                </c:pt>
                <c:pt idx="617">
                  <c:v>6.0054790000000002</c:v>
                </c:pt>
                <c:pt idx="618">
                  <c:v>6.0054790000000002</c:v>
                </c:pt>
                <c:pt idx="619">
                  <c:v>6.0054790000000002</c:v>
                </c:pt>
                <c:pt idx="620">
                  <c:v>6.0054790000000002</c:v>
                </c:pt>
                <c:pt idx="621">
                  <c:v>6.0054790000000002</c:v>
                </c:pt>
                <c:pt idx="622">
                  <c:v>6.0054790000000002</c:v>
                </c:pt>
                <c:pt idx="623">
                  <c:v>6.0054790000000002</c:v>
                </c:pt>
                <c:pt idx="624">
                  <c:v>6.0054790000000002</c:v>
                </c:pt>
                <c:pt idx="625">
                  <c:v>6.0054790000000002</c:v>
                </c:pt>
                <c:pt idx="626">
                  <c:v>6.0054790000000002</c:v>
                </c:pt>
                <c:pt idx="627">
                  <c:v>6.0054790000000002</c:v>
                </c:pt>
                <c:pt idx="628">
                  <c:v>6.0054790000000002</c:v>
                </c:pt>
                <c:pt idx="629">
                  <c:v>6.0054790000000002</c:v>
                </c:pt>
                <c:pt idx="630">
                  <c:v>6.0054790000000002</c:v>
                </c:pt>
                <c:pt idx="631">
                  <c:v>6.0054790000000002</c:v>
                </c:pt>
                <c:pt idx="632">
                  <c:v>6.0054790000000002</c:v>
                </c:pt>
                <c:pt idx="633">
                  <c:v>6.0054790000000002</c:v>
                </c:pt>
                <c:pt idx="634">
                  <c:v>6.0054790000000002</c:v>
                </c:pt>
                <c:pt idx="635">
                  <c:v>6.0054790000000002</c:v>
                </c:pt>
                <c:pt idx="636">
                  <c:v>6.0054790000000002</c:v>
                </c:pt>
                <c:pt idx="637">
                  <c:v>6.0054790000000002</c:v>
                </c:pt>
                <c:pt idx="638">
                  <c:v>6.0054790000000002</c:v>
                </c:pt>
                <c:pt idx="639">
                  <c:v>6.0054790000000002</c:v>
                </c:pt>
                <c:pt idx="640">
                  <c:v>6.0054790000000002</c:v>
                </c:pt>
                <c:pt idx="641">
                  <c:v>6.0054790000000002</c:v>
                </c:pt>
                <c:pt idx="642">
                  <c:v>6.0054790000000002</c:v>
                </c:pt>
                <c:pt idx="643">
                  <c:v>6.0054790000000002</c:v>
                </c:pt>
                <c:pt idx="644">
                  <c:v>6.0054790000000002</c:v>
                </c:pt>
                <c:pt idx="645">
                  <c:v>6.0054790000000002</c:v>
                </c:pt>
                <c:pt idx="646">
                  <c:v>6.0054790000000002</c:v>
                </c:pt>
                <c:pt idx="647">
                  <c:v>6.0054790000000002</c:v>
                </c:pt>
                <c:pt idx="648">
                  <c:v>6.0054790000000002</c:v>
                </c:pt>
                <c:pt idx="649">
                  <c:v>6.0054790000000002</c:v>
                </c:pt>
                <c:pt idx="650">
                  <c:v>6.0054790000000002</c:v>
                </c:pt>
                <c:pt idx="651">
                  <c:v>6.0054790000000002</c:v>
                </c:pt>
                <c:pt idx="652">
                  <c:v>6.0054790000000002</c:v>
                </c:pt>
                <c:pt idx="653">
                  <c:v>6.0054790000000002</c:v>
                </c:pt>
                <c:pt idx="654">
                  <c:v>6.0054790000000002</c:v>
                </c:pt>
                <c:pt idx="655">
                  <c:v>6.0054790000000002</c:v>
                </c:pt>
                <c:pt idx="656">
                  <c:v>6.0054790000000002</c:v>
                </c:pt>
                <c:pt idx="657">
                  <c:v>6.0054790000000002</c:v>
                </c:pt>
                <c:pt idx="658">
                  <c:v>6.0054790000000002</c:v>
                </c:pt>
                <c:pt idx="659">
                  <c:v>6.0054790000000002</c:v>
                </c:pt>
                <c:pt idx="660">
                  <c:v>6.0054790000000002</c:v>
                </c:pt>
                <c:pt idx="661">
                  <c:v>6.0054790000000002</c:v>
                </c:pt>
                <c:pt idx="662">
                  <c:v>6.0054790000000002</c:v>
                </c:pt>
                <c:pt idx="663">
                  <c:v>6.0054790000000002</c:v>
                </c:pt>
                <c:pt idx="664">
                  <c:v>6.0054790000000002</c:v>
                </c:pt>
                <c:pt idx="665">
                  <c:v>6.0054790000000002</c:v>
                </c:pt>
                <c:pt idx="666">
                  <c:v>6.0054790000000002</c:v>
                </c:pt>
                <c:pt idx="667">
                  <c:v>6.0054790000000002</c:v>
                </c:pt>
                <c:pt idx="668">
                  <c:v>6.0054790000000002</c:v>
                </c:pt>
                <c:pt idx="669">
                  <c:v>6.0054790000000002</c:v>
                </c:pt>
                <c:pt idx="670">
                  <c:v>6.0054790000000002</c:v>
                </c:pt>
                <c:pt idx="671">
                  <c:v>6.0054790000000002</c:v>
                </c:pt>
                <c:pt idx="672">
                  <c:v>6.0054790000000002</c:v>
                </c:pt>
                <c:pt idx="673">
                  <c:v>6.0054790000000002</c:v>
                </c:pt>
                <c:pt idx="674">
                  <c:v>6.0054790000000002</c:v>
                </c:pt>
                <c:pt idx="675">
                  <c:v>6.0054790000000002</c:v>
                </c:pt>
                <c:pt idx="676">
                  <c:v>6.0054790000000002</c:v>
                </c:pt>
                <c:pt idx="677">
                  <c:v>6.0054790000000002</c:v>
                </c:pt>
                <c:pt idx="678">
                  <c:v>6.0054790000000002</c:v>
                </c:pt>
                <c:pt idx="679">
                  <c:v>6.0054790000000002</c:v>
                </c:pt>
                <c:pt idx="680">
                  <c:v>6.0054790000000002</c:v>
                </c:pt>
                <c:pt idx="681">
                  <c:v>6.0054790000000002</c:v>
                </c:pt>
                <c:pt idx="682">
                  <c:v>6.0054790000000002</c:v>
                </c:pt>
                <c:pt idx="683">
                  <c:v>6.0054790000000002</c:v>
                </c:pt>
                <c:pt idx="684">
                  <c:v>6.0054790000000002</c:v>
                </c:pt>
                <c:pt idx="685">
                  <c:v>6.0054790000000002</c:v>
                </c:pt>
                <c:pt idx="686">
                  <c:v>6.0054790000000002</c:v>
                </c:pt>
                <c:pt idx="687">
                  <c:v>6.0054790000000002</c:v>
                </c:pt>
                <c:pt idx="688">
                  <c:v>6.0054790000000002</c:v>
                </c:pt>
                <c:pt idx="689">
                  <c:v>6.0054790000000002</c:v>
                </c:pt>
                <c:pt idx="690">
                  <c:v>6.0054790000000002</c:v>
                </c:pt>
                <c:pt idx="691">
                  <c:v>6.0054790000000002</c:v>
                </c:pt>
                <c:pt idx="692">
                  <c:v>6.0054790000000002</c:v>
                </c:pt>
                <c:pt idx="693">
                  <c:v>6.0054790000000002</c:v>
                </c:pt>
                <c:pt idx="694">
                  <c:v>6.0054790000000002</c:v>
                </c:pt>
                <c:pt idx="695">
                  <c:v>6.0054790000000002</c:v>
                </c:pt>
                <c:pt idx="696">
                  <c:v>6.0054790000000002</c:v>
                </c:pt>
                <c:pt idx="697">
                  <c:v>6.0054790000000002</c:v>
                </c:pt>
                <c:pt idx="698">
                  <c:v>6.0054790000000002</c:v>
                </c:pt>
                <c:pt idx="699">
                  <c:v>6.0054790000000002</c:v>
                </c:pt>
                <c:pt idx="700">
                  <c:v>6.0054790000000002</c:v>
                </c:pt>
                <c:pt idx="701">
                  <c:v>6.0054790000000002</c:v>
                </c:pt>
                <c:pt idx="702">
                  <c:v>6.0054790000000002</c:v>
                </c:pt>
                <c:pt idx="703">
                  <c:v>6.0054790000000002</c:v>
                </c:pt>
                <c:pt idx="704">
                  <c:v>6.0054790000000002</c:v>
                </c:pt>
                <c:pt idx="705">
                  <c:v>6.0054790000000002</c:v>
                </c:pt>
                <c:pt idx="706">
                  <c:v>6.0054790000000002</c:v>
                </c:pt>
                <c:pt idx="707">
                  <c:v>6.0054790000000002</c:v>
                </c:pt>
                <c:pt idx="708">
                  <c:v>6.0054790000000002</c:v>
                </c:pt>
                <c:pt idx="709">
                  <c:v>6.0054790000000002</c:v>
                </c:pt>
                <c:pt idx="710">
                  <c:v>6.0054790000000002</c:v>
                </c:pt>
                <c:pt idx="711">
                  <c:v>6.0054790000000002</c:v>
                </c:pt>
                <c:pt idx="712">
                  <c:v>6.0054790000000002</c:v>
                </c:pt>
                <c:pt idx="713">
                  <c:v>6.0054790000000002</c:v>
                </c:pt>
                <c:pt idx="714">
                  <c:v>6.0054790000000002</c:v>
                </c:pt>
                <c:pt idx="715">
                  <c:v>6.0054790000000002</c:v>
                </c:pt>
                <c:pt idx="716">
                  <c:v>6.0054790000000002</c:v>
                </c:pt>
                <c:pt idx="717">
                  <c:v>6.0054790000000002</c:v>
                </c:pt>
                <c:pt idx="718">
                  <c:v>6.0054790000000002</c:v>
                </c:pt>
                <c:pt idx="719">
                  <c:v>6.0054790000000002</c:v>
                </c:pt>
                <c:pt idx="720">
                  <c:v>6.0054790000000002</c:v>
                </c:pt>
                <c:pt idx="721">
                  <c:v>6.0054790000000002</c:v>
                </c:pt>
                <c:pt idx="722">
                  <c:v>6.0054790000000002</c:v>
                </c:pt>
                <c:pt idx="723">
                  <c:v>6.0054790000000002</c:v>
                </c:pt>
                <c:pt idx="724">
                  <c:v>6.0054790000000002</c:v>
                </c:pt>
                <c:pt idx="725">
                  <c:v>6.0054790000000002</c:v>
                </c:pt>
                <c:pt idx="726">
                  <c:v>6.0054790000000002</c:v>
                </c:pt>
                <c:pt idx="727">
                  <c:v>6.0054790000000002</c:v>
                </c:pt>
                <c:pt idx="728">
                  <c:v>6.0054790000000002</c:v>
                </c:pt>
                <c:pt idx="729">
                  <c:v>6.0054790000000002</c:v>
                </c:pt>
                <c:pt idx="730">
                  <c:v>6.0054790000000002</c:v>
                </c:pt>
                <c:pt idx="731">
                  <c:v>6.0054790000000002</c:v>
                </c:pt>
                <c:pt idx="732">
                  <c:v>6.0054790000000002</c:v>
                </c:pt>
                <c:pt idx="733">
                  <c:v>6.0054790000000002</c:v>
                </c:pt>
                <c:pt idx="734">
                  <c:v>6.0054790000000002</c:v>
                </c:pt>
                <c:pt idx="735">
                  <c:v>6.0054790000000002</c:v>
                </c:pt>
                <c:pt idx="736">
                  <c:v>6.0054790000000002</c:v>
                </c:pt>
                <c:pt idx="737">
                  <c:v>6.0054790000000002</c:v>
                </c:pt>
                <c:pt idx="738">
                  <c:v>6.0054790000000002</c:v>
                </c:pt>
                <c:pt idx="739">
                  <c:v>6.0054790000000002</c:v>
                </c:pt>
                <c:pt idx="740">
                  <c:v>6.0054790000000002</c:v>
                </c:pt>
                <c:pt idx="741">
                  <c:v>6.0054790000000002</c:v>
                </c:pt>
                <c:pt idx="742">
                  <c:v>6.0054790000000002</c:v>
                </c:pt>
                <c:pt idx="743">
                  <c:v>6.0054790000000002</c:v>
                </c:pt>
                <c:pt idx="744">
                  <c:v>6.0054790000000002</c:v>
                </c:pt>
                <c:pt idx="745">
                  <c:v>6.0054790000000002</c:v>
                </c:pt>
                <c:pt idx="746">
                  <c:v>6.0054790000000002</c:v>
                </c:pt>
                <c:pt idx="747">
                  <c:v>6.0054790000000002</c:v>
                </c:pt>
                <c:pt idx="748">
                  <c:v>6.0054790000000002</c:v>
                </c:pt>
                <c:pt idx="749">
                  <c:v>6.0054790000000002</c:v>
                </c:pt>
                <c:pt idx="750">
                  <c:v>6.0054790000000002</c:v>
                </c:pt>
                <c:pt idx="751">
                  <c:v>6.0054790000000002</c:v>
                </c:pt>
                <c:pt idx="752">
                  <c:v>6.0054790000000002</c:v>
                </c:pt>
                <c:pt idx="753">
                  <c:v>6.0054790000000002</c:v>
                </c:pt>
                <c:pt idx="754">
                  <c:v>6.0054790000000002</c:v>
                </c:pt>
                <c:pt idx="755">
                  <c:v>6.0054790000000002</c:v>
                </c:pt>
                <c:pt idx="756">
                  <c:v>6.0054790000000002</c:v>
                </c:pt>
                <c:pt idx="757">
                  <c:v>6.0054790000000002</c:v>
                </c:pt>
                <c:pt idx="758">
                  <c:v>6.0054790000000002</c:v>
                </c:pt>
                <c:pt idx="759">
                  <c:v>6.0054790000000002</c:v>
                </c:pt>
                <c:pt idx="760">
                  <c:v>6.0054790000000002</c:v>
                </c:pt>
                <c:pt idx="761">
                  <c:v>6.0054790000000002</c:v>
                </c:pt>
                <c:pt idx="762">
                  <c:v>6.0054790000000002</c:v>
                </c:pt>
                <c:pt idx="763">
                  <c:v>6.0054790000000002</c:v>
                </c:pt>
                <c:pt idx="764">
                  <c:v>6.0054790000000002</c:v>
                </c:pt>
                <c:pt idx="765">
                  <c:v>6.0054790000000002</c:v>
                </c:pt>
                <c:pt idx="766">
                  <c:v>6.0054790000000002</c:v>
                </c:pt>
                <c:pt idx="767">
                  <c:v>6.0054790000000002</c:v>
                </c:pt>
                <c:pt idx="768">
                  <c:v>6.0054790000000002</c:v>
                </c:pt>
                <c:pt idx="769">
                  <c:v>6.0054790000000002</c:v>
                </c:pt>
                <c:pt idx="770">
                  <c:v>6.0054790000000002</c:v>
                </c:pt>
                <c:pt idx="771">
                  <c:v>6.0054790000000002</c:v>
                </c:pt>
                <c:pt idx="772">
                  <c:v>6.0054790000000002</c:v>
                </c:pt>
                <c:pt idx="773">
                  <c:v>6.0054790000000002</c:v>
                </c:pt>
                <c:pt idx="774">
                  <c:v>6.0054790000000002</c:v>
                </c:pt>
                <c:pt idx="775">
                  <c:v>6.0054790000000002</c:v>
                </c:pt>
                <c:pt idx="776">
                  <c:v>6.0054790000000002</c:v>
                </c:pt>
                <c:pt idx="777">
                  <c:v>6.0054790000000002</c:v>
                </c:pt>
                <c:pt idx="778">
                  <c:v>6.0054790000000002</c:v>
                </c:pt>
                <c:pt idx="779">
                  <c:v>6.0054790000000002</c:v>
                </c:pt>
                <c:pt idx="780">
                  <c:v>6.0054790000000002</c:v>
                </c:pt>
                <c:pt idx="781">
                  <c:v>6.0054790000000002</c:v>
                </c:pt>
                <c:pt idx="782">
                  <c:v>6.0054790000000002</c:v>
                </c:pt>
                <c:pt idx="783">
                  <c:v>6.0054790000000002</c:v>
                </c:pt>
                <c:pt idx="784">
                  <c:v>6.0054790000000002</c:v>
                </c:pt>
                <c:pt idx="785">
                  <c:v>6.0054790000000002</c:v>
                </c:pt>
                <c:pt idx="786">
                  <c:v>6.0054790000000002</c:v>
                </c:pt>
                <c:pt idx="787">
                  <c:v>6.0054790000000002</c:v>
                </c:pt>
                <c:pt idx="788">
                  <c:v>6.0054790000000002</c:v>
                </c:pt>
              </c:numCache>
            </c:numRef>
          </c:xVal>
          <c:yVal>
            <c:numRef>
              <c:f>AOD!$L$2:$L$790</c:f>
              <c:numCache>
                <c:formatCode>General</c:formatCode>
                <c:ptCount val="789"/>
                <c:pt idx="0">
                  <c:v>0.15570000000000001</c:v>
                </c:pt>
                <c:pt idx="1">
                  <c:v>8.6300000000000002E-2</c:v>
                </c:pt>
                <c:pt idx="2">
                  <c:v>4.1099999999999998E-2</c:v>
                </c:pt>
                <c:pt idx="3">
                  <c:v>5.3400000000000003E-2</c:v>
                </c:pt>
                <c:pt idx="4">
                  <c:v>4.5999999999999999E-2</c:v>
                </c:pt>
                <c:pt idx="5">
                  <c:v>5.3100000000000001E-2</c:v>
                </c:pt>
                <c:pt idx="6">
                  <c:v>0.10580000000000001</c:v>
                </c:pt>
                <c:pt idx="7">
                  <c:v>0.1197</c:v>
                </c:pt>
                <c:pt idx="8">
                  <c:v>3.7900000000000003E-2</c:v>
                </c:pt>
                <c:pt idx="9">
                  <c:v>3.9899999999999998E-2</c:v>
                </c:pt>
                <c:pt idx="10">
                  <c:v>4.7800000000000002E-2</c:v>
                </c:pt>
                <c:pt idx="11">
                  <c:v>3.8100000000000002E-2</c:v>
                </c:pt>
                <c:pt idx="12">
                  <c:v>5.2699999999999997E-2</c:v>
                </c:pt>
                <c:pt idx="13">
                  <c:v>5.8999999999999997E-2</c:v>
                </c:pt>
                <c:pt idx="14">
                  <c:v>0.18410000000000001</c:v>
                </c:pt>
                <c:pt idx="15">
                  <c:v>0.11360000000000001</c:v>
                </c:pt>
                <c:pt idx="16">
                  <c:v>0.1139</c:v>
                </c:pt>
                <c:pt idx="17">
                  <c:v>0.1537</c:v>
                </c:pt>
                <c:pt idx="18">
                  <c:v>0.1109</c:v>
                </c:pt>
                <c:pt idx="19">
                  <c:v>9.2399999999999996E-2</c:v>
                </c:pt>
                <c:pt idx="20">
                  <c:v>0.12989999999999999</c:v>
                </c:pt>
                <c:pt idx="21">
                  <c:v>0.1249</c:v>
                </c:pt>
                <c:pt idx="22">
                  <c:v>9.4700000000000006E-2</c:v>
                </c:pt>
                <c:pt idx="23">
                  <c:v>0.12759999999999999</c:v>
                </c:pt>
                <c:pt idx="24">
                  <c:v>5.1900000000000002E-2</c:v>
                </c:pt>
                <c:pt idx="25">
                  <c:v>0.14680000000000001</c:v>
                </c:pt>
                <c:pt idx="26">
                  <c:v>0.15870000000000001</c:v>
                </c:pt>
                <c:pt idx="27">
                  <c:v>7.9799999999999996E-2</c:v>
                </c:pt>
                <c:pt idx="28">
                  <c:v>0.11550000000000001</c:v>
                </c:pt>
                <c:pt idx="29">
                  <c:v>9.1399999999999995E-2</c:v>
                </c:pt>
                <c:pt idx="30">
                  <c:v>6.59E-2</c:v>
                </c:pt>
                <c:pt idx="31">
                  <c:v>0.1201</c:v>
                </c:pt>
                <c:pt idx="32">
                  <c:v>9.4200000000000006E-2</c:v>
                </c:pt>
                <c:pt idx="33">
                  <c:v>5.1299999999999998E-2</c:v>
                </c:pt>
                <c:pt idx="34">
                  <c:v>5.9200000000000003E-2</c:v>
                </c:pt>
                <c:pt idx="35">
                  <c:v>9.2200000000000004E-2</c:v>
                </c:pt>
                <c:pt idx="36">
                  <c:v>9.5600000000000004E-2</c:v>
                </c:pt>
                <c:pt idx="37">
                  <c:v>0.18260000000000001</c:v>
                </c:pt>
                <c:pt idx="38">
                  <c:v>0.23499999999999999</c:v>
                </c:pt>
                <c:pt idx="39">
                  <c:v>0.24399999999999999</c:v>
                </c:pt>
                <c:pt idx="40">
                  <c:v>0.22720000000000001</c:v>
                </c:pt>
                <c:pt idx="41">
                  <c:v>0.1145</c:v>
                </c:pt>
                <c:pt idx="42">
                  <c:v>4.1000000000000002E-2</c:v>
                </c:pt>
                <c:pt idx="43">
                  <c:v>5.1999999999999998E-2</c:v>
                </c:pt>
                <c:pt idx="44">
                  <c:v>6.4500000000000002E-2</c:v>
                </c:pt>
                <c:pt idx="45">
                  <c:v>0.19370000000000001</c:v>
                </c:pt>
                <c:pt idx="46">
                  <c:v>0.20860000000000001</c:v>
                </c:pt>
                <c:pt idx="47">
                  <c:v>7.9200000000000007E-2</c:v>
                </c:pt>
                <c:pt idx="48">
                  <c:v>0.1139</c:v>
                </c:pt>
                <c:pt idx="49">
                  <c:v>0.18310000000000001</c:v>
                </c:pt>
                <c:pt idx="50">
                  <c:v>0.16569999999999999</c:v>
                </c:pt>
                <c:pt idx="51">
                  <c:v>0.14050000000000001</c:v>
                </c:pt>
                <c:pt idx="52">
                  <c:v>0.19259999999999999</c:v>
                </c:pt>
                <c:pt idx="53">
                  <c:v>0.22819999999999999</c:v>
                </c:pt>
                <c:pt idx="54">
                  <c:v>0.16789999999999999</c:v>
                </c:pt>
                <c:pt idx="55">
                  <c:v>0.31290000000000001</c:v>
                </c:pt>
                <c:pt idx="56">
                  <c:v>0.28439999999999999</c:v>
                </c:pt>
                <c:pt idx="57">
                  <c:v>6.7699999999999996E-2</c:v>
                </c:pt>
                <c:pt idx="58">
                  <c:v>4.6399999999999997E-2</c:v>
                </c:pt>
                <c:pt idx="59">
                  <c:v>6.5600000000000006E-2</c:v>
                </c:pt>
                <c:pt idx="60">
                  <c:v>0.22919999999999999</c:v>
                </c:pt>
                <c:pt idx="61">
                  <c:v>0.29249999999999998</c:v>
                </c:pt>
                <c:pt idx="62">
                  <c:v>0.19969999999999999</c:v>
                </c:pt>
                <c:pt idx="63">
                  <c:v>0.1426</c:v>
                </c:pt>
                <c:pt idx="64">
                  <c:v>0.18179999999999999</c:v>
                </c:pt>
                <c:pt idx="65">
                  <c:v>0.33150000000000002</c:v>
                </c:pt>
                <c:pt idx="66">
                  <c:v>1.3899999999999999E-2</c:v>
                </c:pt>
                <c:pt idx="67">
                  <c:v>6.4299999999999996E-2</c:v>
                </c:pt>
                <c:pt idx="68">
                  <c:v>1.55E-2</c:v>
                </c:pt>
                <c:pt idx="69">
                  <c:v>2.07E-2</c:v>
                </c:pt>
                <c:pt idx="70">
                  <c:v>1.83E-2</c:v>
                </c:pt>
                <c:pt idx="71">
                  <c:v>6.2E-2</c:v>
                </c:pt>
                <c:pt idx="72">
                  <c:v>1.6E-2</c:v>
                </c:pt>
                <c:pt idx="73">
                  <c:v>2.1299999999999999E-2</c:v>
                </c:pt>
                <c:pt idx="74">
                  <c:v>3.2199999999999999E-2</c:v>
                </c:pt>
                <c:pt idx="75">
                  <c:v>3.3099999999999997E-2</c:v>
                </c:pt>
                <c:pt idx="76">
                  <c:v>7.6499999999999999E-2</c:v>
                </c:pt>
                <c:pt idx="77">
                  <c:v>5.0700000000000002E-2</c:v>
                </c:pt>
                <c:pt idx="78">
                  <c:v>2.3300000000000001E-2</c:v>
                </c:pt>
                <c:pt idx="79">
                  <c:v>4.0300000000000002E-2</c:v>
                </c:pt>
                <c:pt idx="80">
                  <c:v>4.5199999999999997E-2</c:v>
                </c:pt>
                <c:pt idx="81">
                  <c:v>3.7999999999999999E-2</c:v>
                </c:pt>
                <c:pt idx="82">
                  <c:v>2.58E-2</c:v>
                </c:pt>
                <c:pt idx="83">
                  <c:v>3.0599999999999999E-2</c:v>
                </c:pt>
                <c:pt idx="84">
                  <c:v>0.12280000000000001</c:v>
                </c:pt>
                <c:pt idx="85">
                  <c:v>6.0699999999999997E-2</c:v>
                </c:pt>
                <c:pt idx="86">
                  <c:v>6.13E-2</c:v>
                </c:pt>
                <c:pt idx="87">
                  <c:v>5.5100000000000003E-2</c:v>
                </c:pt>
                <c:pt idx="88">
                  <c:v>8.1699999999999995E-2</c:v>
                </c:pt>
                <c:pt idx="89">
                  <c:v>0.1085</c:v>
                </c:pt>
                <c:pt idx="90">
                  <c:v>7.4099999999999999E-2</c:v>
                </c:pt>
                <c:pt idx="91">
                  <c:v>4.1000000000000002E-2</c:v>
                </c:pt>
                <c:pt idx="92">
                  <c:v>2.6200000000000001E-2</c:v>
                </c:pt>
                <c:pt idx="93">
                  <c:v>3.0499999999999999E-2</c:v>
                </c:pt>
                <c:pt idx="94">
                  <c:v>3.6900000000000002E-2</c:v>
                </c:pt>
                <c:pt idx="95">
                  <c:v>3.3000000000000002E-2</c:v>
                </c:pt>
                <c:pt idx="96">
                  <c:v>4.8099999999999997E-2</c:v>
                </c:pt>
                <c:pt idx="97">
                  <c:v>5.3699999999999998E-2</c:v>
                </c:pt>
                <c:pt idx="98">
                  <c:v>8.1000000000000003E-2</c:v>
                </c:pt>
                <c:pt idx="99">
                  <c:v>5.9900000000000002E-2</c:v>
                </c:pt>
                <c:pt idx="100">
                  <c:v>8.4699999999999998E-2</c:v>
                </c:pt>
                <c:pt idx="101">
                  <c:v>4.1099999999999998E-2</c:v>
                </c:pt>
                <c:pt idx="102">
                  <c:v>3.56E-2</c:v>
                </c:pt>
                <c:pt idx="103">
                  <c:v>6.3299999999999995E-2</c:v>
                </c:pt>
                <c:pt idx="104">
                  <c:v>3.8399999999999997E-2</c:v>
                </c:pt>
                <c:pt idx="105">
                  <c:v>0.1651</c:v>
                </c:pt>
                <c:pt idx="106">
                  <c:v>5.3699999999999998E-2</c:v>
                </c:pt>
                <c:pt idx="107">
                  <c:v>7.51E-2</c:v>
                </c:pt>
                <c:pt idx="108">
                  <c:v>5.7299999999999997E-2</c:v>
                </c:pt>
                <c:pt idx="109">
                  <c:v>0.104</c:v>
                </c:pt>
                <c:pt idx="110">
                  <c:v>0.15240000000000001</c:v>
                </c:pt>
                <c:pt idx="111">
                  <c:v>7.2499999999999995E-2</c:v>
                </c:pt>
                <c:pt idx="112">
                  <c:v>0.2077</c:v>
                </c:pt>
                <c:pt idx="113">
                  <c:v>5.2299999999999999E-2</c:v>
                </c:pt>
                <c:pt idx="114">
                  <c:v>0.14660000000000001</c:v>
                </c:pt>
                <c:pt idx="115">
                  <c:v>4.7699999999999999E-2</c:v>
                </c:pt>
                <c:pt idx="116">
                  <c:v>6.4899999999999999E-2</c:v>
                </c:pt>
                <c:pt idx="117">
                  <c:v>0.14130000000000001</c:v>
                </c:pt>
                <c:pt idx="118">
                  <c:v>7.8299999999999995E-2</c:v>
                </c:pt>
                <c:pt idx="119">
                  <c:v>0.18090000000000001</c:v>
                </c:pt>
                <c:pt idx="120">
                  <c:v>7.5399999999999995E-2</c:v>
                </c:pt>
                <c:pt idx="121">
                  <c:v>8.3699999999999997E-2</c:v>
                </c:pt>
                <c:pt idx="122">
                  <c:v>0.1895</c:v>
                </c:pt>
                <c:pt idx="123">
                  <c:v>8.1500000000000003E-2</c:v>
                </c:pt>
                <c:pt idx="124">
                  <c:v>0.1014</c:v>
                </c:pt>
                <c:pt idx="125">
                  <c:v>0.23830000000000001</c:v>
                </c:pt>
                <c:pt idx="126">
                  <c:v>0.14860000000000001</c:v>
                </c:pt>
                <c:pt idx="127">
                  <c:v>6.7699999999999996E-2</c:v>
                </c:pt>
                <c:pt idx="128">
                  <c:v>0.16059999999999999</c:v>
                </c:pt>
                <c:pt idx="129">
                  <c:v>0.1076</c:v>
                </c:pt>
                <c:pt idx="130">
                  <c:v>0.31919999999999998</c:v>
                </c:pt>
                <c:pt idx="131">
                  <c:v>0.56030000000000002</c:v>
                </c:pt>
                <c:pt idx="132">
                  <c:v>0.1004</c:v>
                </c:pt>
                <c:pt idx="133">
                  <c:v>2.2100000000000002E-2</c:v>
                </c:pt>
                <c:pt idx="134">
                  <c:v>3.2599999999999997E-2</c:v>
                </c:pt>
                <c:pt idx="135">
                  <c:v>0.21279999999999999</c:v>
                </c:pt>
                <c:pt idx="136">
                  <c:v>0.20599999999999999</c:v>
                </c:pt>
                <c:pt idx="137">
                  <c:v>0.1656</c:v>
                </c:pt>
                <c:pt idx="138">
                  <c:v>0.32729999999999998</c:v>
                </c:pt>
                <c:pt idx="139">
                  <c:v>0.25609999999999999</c:v>
                </c:pt>
                <c:pt idx="140">
                  <c:v>0.14860000000000001</c:v>
                </c:pt>
                <c:pt idx="141">
                  <c:v>6.0999999999999999E-2</c:v>
                </c:pt>
                <c:pt idx="142">
                  <c:v>0.1166</c:v>
                </c:pt>
                <c:pt idx="143">
                  <c:v>0.13289999999999999</c:v>
                </c:pt>
                <c:pt idx="144">
                  <c:v>0.28639999999999999</c:v>
                </c:pt>
                <c:pt idx="145">
                  <c:v>0.2399</c:v>
                </c:pt>
                <c:pt idx="146">
                  <c:v>0.17810000000000001</c:v>
                </c:pt>
                <c:pt idx="147">
                  <c:v>0.15290000000000001</c:v>
                </c:pt>
                <c:pt idx="148">
                  <c:v>7.7200000000000005E-2</c:v>
                </c:pt>
                <c:pt idx="149">
                  <c:v>0.12130000000000001</c:v>
                </c:pt>
                <c:pt idx="150">
                  <c:v>0.1241</c:v>
                </c:pt>
                <c:pt idx="151">
                  <c:v>0.12959999999999999</c:v>
                </c:pt>
                <c:pt idx="152">
                  <c:v>0.12770000000000001</c:v>
                </c:pt>
                <c:pt idx="153">
                  <c:v>0.35610000000000003</c:v>
                </c:pt>
                <c:pt idx="154">
                  <c:v>8.2699999999999996E-2</c:v>
                </c:pt>
                <c:pt idx="155">
                  <c:v>0.1113</c:v>
                </c:pt>
                <c:pt idx="156">
                  <c:v>6.1499999999999999E-2</c:v>
                </c:pt>
                <c:pt idx="157">
                  <c:v>0.10730000000000001</c:v>
                </c:pt>
                <c:pt idx="158">
                  <c:v>2.4400000000000002E-2</c:v>
                </c:pt>
                <c:pt idx="159">
                  <c:v>5.8900000000000001E-2</c:v>
                </c:pt>
                <c:pt idx="160">
                  <c:v>0.10539999999999999</c:v>
                </c:pt>
                <c:pt idx="161">
                  <c:v>5.5399999999999998E-2</c:v>
                </c:pt>
                <c:pt idx="162">
                  <c:v>2.3400000000000001E-2</c:v>
                </c:pt>
                <c:pt idx="163">
                  <c:v>9.5999999999999992E-3</c:v>
                </c:pt>
                <c:pt idx="164">
                  <c:v>5.7000000000000002E-2</c:v>
                </c:pt>
                <c:pt idx="165">
                  <c:v>2.35E-2</c:v>
                </c:pt>
                <c:pt idx="166">
                  <c:v>8.1600000000000006E-2</c:v>
                </c:pt>
                <c:pt idx="167">
                  <c:v>3.2099999999999997E-2</c:v>
                </c:pt>
                <c:pt idx="168">
                  <c:v>2.3599999999999999E-2</c:v>
                </c:pt>
                <c:pt idx="169">
                  <c:v>4.3799999999999999E-2</c:v>
                </c:pt>
                <c:pt idx="170">
                  <c:v>2.1000000000000001E-2</c:v>
                </c:pt>
                <c:pt idx="171">
                  <c:v>4.07E-2</c:v>
                </c:pt>
                <c:pt idx="172">
                  <c:v>6.0699999999999997E-2</c:v>
                </c:pt>
                <c:pt idx="173">
                  <c:v>3.1399999999999997E-2</c:v>
                </c:pt>
                <c:pt idx="174">
                  <c:v>4.2000000000000003E-2</c:v>
                </c:pt>
                <c:pt idx="175">
                  <c:v>5.8000000000000003E-2</c:v>
                </c:pt>
                <c:pt idx="176">
                  <c:v>5.1700000000000003E-2</c:v>
                </c:pt>
                <c:pt idx="177">
                  <c:v>2.7300000000000001E-2</c:v>
                </c:pt>
                <c:pt idx="178">
                  <c:v>1.49E-2</c:v>
                </c:pt>
                <c:pt idx="179">
                  <c:v>5.5899999999999998E-2</c:v>
                </c:pt>
                <c:pt idx="180">
                  <c:v>0.1739</c:v>
                </c:pt>
                <c:pt idx="181">
                  <c:v>3.5999999999999997E-2</c:v>
                </c:pt>
                <c:pt idx="182">
                  <c:v>3.3799999999999997E-2</c:v>
                </c:pt>
                <c:pt idx="183">
                  <c:v>0.23849999999999999</c:v>
                </c:pt>
                <c:pt idx="184">
                  <c:v>3.4200000000000001E-2</c:v>
                </c:pt>
                <c:pt idx="185">
                  <c:v>9.8100000000000007E-2</c:v>
                </c:pt>
                <c:pt idx="186">
                  <c:v>3.3500000000000002E-2</c:v>
                </c:pt>
                <c:pt idx="187">
                  <c:v>0.17180000000000001</c:v>
                </c:pt>
                <c:pt idx="188">
                  <c:v>4.3700000000000003E-2</c:v>
                </c:pt>
                <c:pt idx="189">
                  <c:v>0.1014</c:v>
                </c:pt>
                <c:pt idx="190">
                  <c:v>4.9000000000000002E-2</c:v>
                </c:pt>
                <c:pt idx="191">
                  <c:v>7.6200000000000004E-2</c:v>
                </c:pt>
                <c:pt idx="192">
                  <c:v>9.0200000000000002E-2</c:v>
                </c:pt>
                <c:pt idx="193">
                  <c:v>5.5100000000000003E-2</c:v>
                </c:pt>
                <c:pt idx="194">
                  <c:v>6.93E-2</c:v>
                </c:pt>
                <c:pt idx="195">
                  <c:v>0.1017</c:v>
                </c:pt>
                <c:pt idx="196">
                  <c:v>9.7299999999999998E-2</c:v>
                </c:pt>
                <c:pt idx="197">
                  <c:v>5.5199999999999999E-2</c:v>
                </c:pt>
                <c:pt idx="198">
                  <c:v>0.1072</c:v>
                </c:pt>
                <c:pt idx="199">
                  <c:v>3.09E-2</c:v>
                </c:pt>
                <c:pt idx="200">
                  <c:v>3.0499999999999999E-2</c:v>
                </c:pt>
                <c:pt idx="201">
                  <c:v>0.1037</c:v>
                </c:pt>
                <c:pt idx="202">
                  <c:v>2.5899999999999999E-2</c:v>
                </c:pt>
                <c:pt idx="203">
                  <c:v>3.3599999999999998E-2</c:v>
                </c:pt>
                <c:pt idx="204">
                  <c:v>2.1100000000000001E-2</c:v>
                </c:pt>
                <c:pt idx="205">
                  <c:v>3.3399999999999999E-2</c:v>
                </c:pt>
                <c:pt idx="206">
                  <c:v>5.8099999999999999E-2</c:v>
                </c:pt>
                <c:pt idx="207">
                  <c:v>0.19389999999999999</c:v>
                </c:pt>
                <c:pt idx="208">
                  <c:v>0.1022</c:v>
                </c:pt>
                <c:pt idx="209">
                  <c:v>6.7299999999999999E-2</c:v>
                </c:pt>
                <c:pt idx="210">
                  <c:v>0.1021</c:v>
                </c:pt>
                <c:pt idx="211">
                  <c:v>2.0899999999999998E-2</c:v>
                </c:pt>
                <c:pt idx="212">
                  <c:v>9.0999999999999998E-2</c:v>
                </c:pt>
                <c:pt idx="213">
                  <c:v>9.1399999999999995E-2</c:v>
                </c:pt>
                <c:pt idx="214">
                  <c:v>4.8899999999999999E-2</c:v>
                </c:pt>
                <c:pt idx="215">
                  <c:v>4.2599999999999999E-2</c:v>
                </c:pt>
                <c:pt idx="216">
                  <c:v>0.19370000000000001</c:v>
                </c:pt>
                <c:pt idx="217">
                  <c:v>0.1661</c:v>
                </c:pt>
                <c:pt idx="218">
                  <c:v>9.5000000000000001E-2</c:v>
                </c:pt>
                <c:pt idx="219">
                  <c:v>7.1300000000000002E-2</c:v>
                </c:pt>
                <c:pt idx="220">
                  <c:v>0.19270000000000001</c:v>
                </c:pt>
                <c:pt idx="221">
                  <c:v>0.18720000000000001</c:v>
                </c:pt>
                <c:pt idx="222">
                  <c:v>4.3499999999999997E-2</c:v>
                </c:pt>
                <c:pt idx="223">
                  <c:v>0.18190000000000001</c:v>
                </c:pt>
                <c:pt idx="224">
                  <c:v>0.18990000000000001</c:v>
                </c:pt>
                <c:pt idx="225">
                  <c:v>0.2407</c:v>
                </c:pt>
                <c:pt idx="226">
                  <c:v>0.1706</c:v>
                </c:pt>
                <c:pt idx="227">
                  <c:v>0.1507</c:v>
                </c:pt>
                <c:pt idx="228">
                  <c:v>0.1512</c:v>
                </c:pt>
                <c:pt idx="229">
                  <c:v>0.21820000000000001</c:v>
                </c:pt>
                <c:pt idx="230">
                  <c:v>0.17369999999999999</c:v>
                </c:pt>
                <c:pt idx="231">
                  <c:v>0.3216</c:v>
                </c:pt>
                <c:pt idx="232">
                  <c:v>0.32190000000000002</c:v>
                </c:pt>
                <c:pt idx="233">
                  <c:v>0.33539999999999998</c:v>
                </c:pt>
                <c:pt idx="234">
                  <c:v>0.2021</c:v>
                </c:pt>
                <c:pt idx="235">
                  <c:v>0.25290000000000001</c:v>
                </c:pt>
                <c:pt idx="236">
                  <c:v>0.16850000000000001</c:v>
                </c:pt>
                <c:pt idx="237">
                  <c:v>0.15939999999999999</c:v>
                </c:pt>
                <c:pt idx="238">
                  <c:v>0.25119999999999998</c:v>
                </c:pt>
                <c:pt idx="239">
                  <c:v>0.1641</c:v>
                </c:pt>
                <c:pt idx="240">
                  <c:v>4.8500000000000001E-2</c:v>
                </c:pt>
                <c:pt idx="241">
                  <c:v>9.1200000000000003E-2</c:v>
                </c:pt>
                <c:pt idx="242">
                  <c:v>0.21410000000000001</c:v>
                </c:pt>
                <c:pt idx="243">
                  <c:v>0.1966</c:v>
                </c:pt>
                <c:pt idx="244">
                  <c:v>3.0300000000000001E-2</c:v>
                </c:pt>
                <c:pt idx="245">
                  <c:v>1.8800000000000001E-2</c:v>
                </c:pt>
                <c:pt idx="246">
                  <c:v>4.3700000000000003E-2</c:v>
                </c:pt>
                <c:pt idx="247">
                  <c:v>0.10440000000000001</c:v>
                </c:pt>
                <c:pt idx="248">
                  <c:v>2.47E-2</c:v>
                </c:pt>
                <c:pt idx="249">
                  <c:v>8.8999999999999999E-3</c:v>
                </c:pt>
                <c:pt idx="250">
                  <c:v>0.29830000000000001</c:v>
                </c:pt>
                <c:pt idx="251">
                  <c:v>4.8500000000000001E-2</c:v>
                </c:pt>
                <c:pt idx="252">
                  <c:v>9.3200000000000005E-2</c:v>
                </c:pt>
                <c:pt idx="253">
                  <c:v>6.59E-2</c:v>
                </c:pt>
                <c:pt idx="254">
                  <c:v>0.10780000000000001</c:v>
                </c:pt>
                <c:pt idx="255">
                  <c:v>5.0200000000000002E-2</c:v>
                </c:pt>
                <c:pt idx="256">
                  <c:v>3.5000000000000003E-2</c:v>
                </c:pt>
                <c:pt idx="257">
                  <c:v>0.24759999999999999</c:v>
                </c:pt>
                <c:pt idx="258">
                  <c:v>6.2300000000000001E-2</c:v>
                </c:pt>
                <c:pt idx="259">
                  <c:v>5.6599999999999998E-2</c:v>
                </c:pt>
                <c:pt idx="260">
                  <c:v>6.1699999999999998E-2</c:v>
                </c:pt>
                <c:pt idx="261">
                  <c:v>0.14069999999999999</c:v>
                </c:pt>
                <c:pt idx="262">
                  <c:v>7.2900000000000006E-2</c:v>
                </c:pt>
                <c:pt idx="263">
                  <c:v>1.5599999999999999E-2</c:v>
                </c:pt>
                <c:pt idx="264">
                  <c:v>3.3399999999999999E-2</c:v>
                </c:pt>
                <c:pt idx="265">
                  <c:v>3.78E-2</c:v>
                </c:pt>
                <c:pt idx="266">
                  <c:v>6.0499999999999998E-2</c:v>
                </c:pt>
                <c:pt idx="267">
                  <c:v>2.6200000000000001E-2</c:v>
                </c:pt>
                <c:pt idx="268">
                  <c:v>5.33E-2</c:v>
                </c:pt>
                <c:pt idx="269">
                  <c:v>4.3999999999999997E-2</c:v>
                </c:pt>
                <c:pt idx="270">
                  <c:v>0.11550000000000001</c:v>
                </c:pt>
                <c:pt idx="271">
                  <c:v>5.3199999999999997E-2</c:v>
                </c:pt>
                <c:pt idx="272">
                  <c:v>1.1299999999999999E-2</c:v>
                </c:pt>
                <c:pt idx="273">
                  <c:v>3.4200000000000001E-2</c:v>
                </c:pt>
                <c:pt idx="274">
                  <c:v>1.8800000000000001E-2</c:v>
                </c:pt>
                <c:pt idx="275">
                  <c:v>1.5599999999999999E-2</c:v>
                </c:pt>
                <c:pt idx="276">
                  <c:v>3.4599999999999999E-2</c:v>
                </c:pt>
                <c:pt idx="277">
                  <c:v>3.6799999999999999E-2</c:v>
                </c:pt>
                <c:pt idx="278">
                  <c:v>2.29E-2</c:v>
                </c:pt>
                <c:pt idx="279">
                  <c:v>1.2800000000000001E-2</c:v>
                </c:pt>
                <c:pt idx="280">
                  <c:v>7.0499999999999993E-2</c:v>
                </c:pt>
                <c:pt idx="281">
                  <c:v>2.3699999999999999E-2</c:v>
                </c:pt>
                <c:pt idx="282">
                  <c:v>3.0200000000000001E-2</c:v>
                </c:pt>
                <c:pt idx="283">
                  <c:v>0.02</c:v>
                </c:pt>
                <c:pt idx="284">
                  <c:v>6.0299999999999999E-2</c:v>
                </c:pt>
                <c:pt idx="285">
                  <c:v>7.1999999999999995E-2</c:v>
                </c:pt>
                <c:pt idx="286">
                  <c:v>5.67E-2</c:v>
                </c:pt>
                <c:pt idx="287">
                  <c:v>6.6900000000000001E-2</c:v>
                </c:pt>
                <c:pt idx="288">
                  <c:v>5.8000000000000003E-2</c:v>
                </c:pt>
                <c:pt idx="289">
                  <c:v>2.4799999999999999E-2</c:v>
                </c:pt>
                <c:pt idx="290">
                  <c:v>4.1799999999999997E-2</c:v>
                </c:pt>
                <c:pt idx="291">
                  <c:v>5.1299999999999998E-2</c:v>
                </c:pt>
                <c:pt idx="292">
                  <c:v>5.4399999999999997E-2</c:v>
                </c:pt>
                <c:pt idx="293">
                  <c:v>8.7900000000000006E-2</c:v>
                </c:pt>
                <c:pt idx="294">
                  <c:v>2.5700000000000001E-2</c:v>
                </c:pt>
                <c:pt idx="295">
                  <c:v>4.5199999999999997E-2</c:v>
                </c:pt>
                <c:pt idx="296">
                  <c:v>2.2100000000000002E-2</c:v>
                </c:pt>
                <c:pt idx="297">
                  <c:v>5.8200000000000002E-2</c:v>
                </c:pt>
                <c:pt idx="298">
                  <c:v>7.0999999999999994E-2</c:v>
                </c:pt>
                <c:pt idx="299">
                  <c:v>8.1900000000000001E-2</c:v>
                </c:pt>
                <c:pt idx="300">
                  <c:v>0.1263</c:v>
                </c:pt>
                <c:pt idx="301">
                  <c:v>6.9500000000000006E-2</c:v>
                </c:pt>
                <c:pt idx="302">
                  <c:v>4.4200000000000003E-2</c:v>
                </c:pt>
                <c:pt idx="303">
                  <c:v>8.4099999999999994E-2</c:v>
                </c:pt>
                <c:pt idx="304">
                  <c:v>6.2399999999999997E-2</c:v>
                </c:pt>
                <c:pt idx="305">
                  <c:v>4.1099999999999998E-2</c:v>
                </c:pt>
                <c:pt idx="306">
                  <c:v>3.2800000000000003E-2</c:v>
                </c:pt>
                <c:pt idx="307">
                  <c:v>2.64E-2</c:v>
                </c:pt>
                <c:pt idx="308">
                  <c:v>5.9499999999999997E-2</c:v>
                </c:pt>
                <c:pt idx="309">
                  <c:v>5.1000000000000004E-3</c:v>
                </c:pt>
                <c:pt idx="310">
                  <c:v>3.7400000000000003E-2</c:v>
                </c:pt>
                <c:pt idx="311">
                  <c:v>5.3999999999999999E-2</c:v>
                </c:pt>
                <c:pt idx="312">
                  <c:v>5.9200000000000003E-2</c:v>
                </c:pt>
                <c:pt idx="313">
                  <c:v>0.12620000000000001</c:v>
                </c:pt>
                <c:pt idx="314">
                  <c:v>3.7100000000000001E-2</c:v>
                </c:pt>
                <c:pt idx="315">
                  <c:v>9.2999999999999999E-2</c:v>
                </c:pt>
                <c:pt idx="316">
                  <c:v>0.1082</c:v>
                </c:pt>
                <c:pt idx="317">
                  <c:v>7.9000000000000001E-2</c:v>
                </c:pt>
                <c:pt idx="318">
                  <c:v>4.9399999999999999E-2</c:v>
                </c:pt>
                <c:pt idx="319">
                  <c:v>5.6399999999999999E-2</c:v>
                </c:pt>
                <c:pt idx="320">
                  <c:v>9.4299999999999995E-2</c:v>
                </c:pt>
                <c:pt idx="321">
                  <c:v>0.10440000000000001</c:v>
                </c:pt>
                <c:pt idx="322">
                  <c:v>8.8999999999999996E-2</c:v>
                </c:pt>
                <c:pt idx="323">
                  <c:v>0.13170000000000001</c:v>
                </c:pt>
                <c:pt idx="324">
                  <c:v>0.14219999999999999</c:v>
                </c:pt>
                <c:pt idx="325">
                  <c:v>0.3044</c:v>
                </c:pt>
                <c:pt idx="326">
                  <c:v>5.7299999999999997E-2</c:v>
                </c:pt>
                <c:pt idx="327">
                  <c:v>0.27660000000000001</c:v>
                </c:pt>
                <c:pt idx="328">
                  <c:v>6.9199999999999998E-2</c:v>
                </c:pt>
                <c:pt idx="329">
                  <c:v>8.2299999999999998E-2</c:v>
                </c:pt>
                <c:pt idx="330">
                  <c:v>6.5299999999999997E-2</c:v>
                </c:pt>
                <c:pt idx="331">
                  <c:v>9.8500000000000004E-2</c:v>
                </c:pt>
                <c:pt idx="332">
                  <c:v>0.1128</c:v>
                </c:pt>
                <c:pt idx="333">
                  <c:v>3.3099999999999997E-2</c:v>
                </c:pt>
                <c:pt idx="334">
                  <c:v>8.7800000000000003E-2</c:v>
                </c:pt>
                <c:pt idx="335">
                  <c:v>0.15809999999999999</c:v>
                </c:pt>
                <c:pt idx="336">
                  <c:v>0.23769999999999999</c:v>
                </c:pt>
                <c:pt idx="337">
                  <c:v>0.18820000000000001</c:v>
                </c:pt>
                <c:pt idx="338">
                  <c:v>0.25640000000000002</c:v>
                </c:pt>
                <c:pt idx="339">
                  <c:v>0.2097</c:v>
                </c:pt>
                <c:pt idx="340">
                  <c:v>0.16750000000000001</c:v>
                </c:pt>
                <c:pt idx="341">
                  <c:v>4.4400000000000002E-2</c:v>
                </c:pt>
                <c:pt idx="342">
                  <c:v>0.32519999999999999</c:v>
                </c:pt>
                <c:pt idx="343">
                  <c:v>0.1961</c:v>
                </c:pt>
                <c:pt idx="344">
                  <c:v>0.30309999999999998</c:v>
                </c:pt>
                <c:pt idx="345">
                  <c:v>0.28589999999999999</c:v>
                </c:pt>
                <c:pt idx="346">
                  <c:v>0.33489999999999998</c:v>
                </c:pt>
                <c:pt idx="347">
                  <c:v>0.18329999999999999</c:v>
                </c:pt>
                <c:pt idx="348">
                  <c:v>6.13E-2</c:v>
                </c:pt>
                <c:pt idx="349">
                  <c:v>0.1857</c:v>
                </c:pt>
                <c:pt idx="350">
                  <c:v>0.1394</c:v>
                </c:pt>
                <c:pt idx="351">
                  <c:v>0.21920000000000001</c:v>
                </c:pt>
                <c:pt idx="352">
                  <c:v>0.3735</c:v>
                </c:pt>
                <c:pt idx="353">
                  <c:v>0.30809999999999998</c:v>
                </c:pt>
                <c:pt idx="354">
                  <c:v>0.54990000000000006</c:v>
                </c:pt>
                <c:pt idx="355">
                  <c:v>6.3500000000000001E-2</c:v>
                </c:pt>
                <c:pt idx="356">
                  <c:v>3.2599999999999997E-2</c:v>
                </c:pt>
                <c:pt idx="357">
                  <c:v>6.4000000000000001E-2</c:v>
                </c:pt>
                <c:pt idx="358">
                  <c:v>5.7200000000000001E-2</c:v>
                </c:pt>
                <c:pt idx="359">
                  <c:v>0.15090000000000001</c:v>
                </c:pt>
                <c:pt idx="360">
                  <c:v>0.1012</c:v>
                </c:pt>
                <c:pt idx="361">
                  <c:v>0.1434</c:v>
                </c:pt>
                <c:pt idx="362">
                  <c:v>4.7300000000000002E-2</c:v>
                </c:pt>
                <c:pt idx="363">
                  <c:v>3.6900000000000002E-2</c:v>
                </c:pt>
                <c:pt idx="364">
                  <c:v>2.6599999999999999E-2</c:v>
                </c:pt>
                <c:pt idx="365">
                  <c:v>1.0200000000000001E-2</c:v>
                </c:pt>
                <c:pt idx="366">
                  <c:v>2.53E-2</c:v>
                </c:pt>
                <c:pt idx="367">
                  <c:v>3.7499999999999999E-2</c:v>
                </c:pt>
                <c:pt idx="368">
                  <c:v>3.78E-2</c:v>
                </c:pt>
                <c:pt idx="369">
                  <c:v>5.9400000000000001E-2</c:v>
                </c:pt>
                <c:pt idx="370">
                  <c:v>6.7400000000000002E-2</c:v>
                </c:pt>
                <c:pt idx="371">
                  <c:v>4.3700000000000003E-2</c:v>
                </c:pt>
                <c:pt idx="372">
                  <c:v>2.2200000000000001E-2</c:v>
                </c:pt>
                <c:pt idx="373">
                  <c:v>2.8199999999999999E-2</c:v>
                </c:pt>
                <c:pt idx="374">
                  <c:v>6.9099999999999995E-2</c:v>
                </c:pt>
                <c:pt idx="375">
                  <c:v>7.7299999999999994E-2</c:v>
                </c:pt>
                <c:pt idx="376">
                  <c:v>2.1000000000000001E-2</c:v>
                </c:pt>
                <c:pt idx="377">
                  <c:v>1.12E-2</c:v>
                </c:pt>
                <c:pt idx="378">
                  <c:v>2.76E-2</c:v>
                </c:pt>
                <c:pt idx="379">
                  <c:v>5.7500000000000002E-2</c:v>
                </c:pt>
                <c:pt idx="380">
                  <c:v>2.5100000000000001E-2</c:v>
                </c:pt>
                <c:pt idx="381">
                  <c:v>5.4800000000000001E-2</c:v>
                </c:pt>
                <c:pt idx="382">
                  <c:v>3.6799999999999999E-2</c:v>
                </c:pt>
                <c:pt idx="383">
                  <c:v>4.07E-2</c:v>
                </c:pt>
                <c:pt idx="384">
                  <c:v>9.8199999999999996E-2</c:v>
                </c:pt>
                <c:pt idx="385">
                  <c:v>2.18E-2</c:v>
                </c:pt>
                <c:pt idx="386">
                  <c:v>1.8800000000000001E-2</c:v>
                </c:pt>
                <c:pt idx="387">
                  <c:v>2.8400000000000002E-2</c:v>
                </c:pt>
                <c:pt idx="388">
                  <c:v>5.91E-2</c:v>
                </c:pt>
                <c:pt idx="389">
                  <c:v>4.4499999999999998E-2</c:v>
                </c:pt>
                <c:pt idx="390">
                  <c:v>2.5399999999999999E-2</c:v>
                </c:pt>
                <c:pt idx="391">
                  <c:v>0.21560000000000001</c:v>
                </c:pt>
                <c:pt idx="392">
                  <c:v>5.21E-2</c:v>
                </c:pt>
                <c:pt idx="393">
                  <c:v>9.8400000000000001E-2</c:v>
                </c:pt>
              </c:numCache>
            </c:numRef>
          </c:yVal>
          <c:smooth val="0"/>
          <c:extLst>
            <c:ext xmlns:c16="http://schemas.microsoft.com/office/drawing/2014/chart" uri="{C3380CC4-5D6E-409C-BE32-E72D297353CC}">
              <c16:uniqueId val="{00000002-9C40-42F7-9B8E-0F5544CDC019}"/>
            </c:ext>
          </c:extLst>
        </c:ser>
        <c:dLbls>
          <c:showLegendKey val="0"/>
          <c:showVal val="0"/>
          <c:showCatName val="0"/>
          <c:showSerName val="0"/>
          <c:showPercent val="0"/>
          <c:showBubbleSize val="0"/>
        </c:dLbls>
        <c:axId val="473114984"/>
        <c:axId val="473111704"/>
      </c:scatterChart>
      <c:valAx>
        <c:axId val="473114984"/>
        <c:scaling>
          <c:orientation val="minMax"/>
          <c:max val="1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600" b="1" dirty="0"/>
                  <a:t>Years Since 2012</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73111704"/>
        <c:crosses val="autoZero"/>
        <c:crossBetween val="midCat"/>
      </c:valAx>
      <c:valAx>
        <c:axId val="4731117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a:t>AOD</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73114984"/>
        <c:crosses val="autoZero"/>
        <c:crossBetween val="midCat"/>
      </c:valAx>
      <c:spPr>
        <a:noFill/>
        <a:ln>
          <a:noFill/>
        </a:ln>
        <a:effectLst/>
      </c:spPr>
    </c:plotArea>
    <c:legend>
      <c:legendPos val="b"/>
      <c:layout>
        <c:manualLayout>
          <c:xMode val="edge"/>
          <c:yMode val="edge"/>
          <c:x val="0.18435091461187153"/>
          <c:y val="9.3996968600763384E-2"/>
          <c:w val="0.24993738092383122"/>
          <c:h val="7.8125546806649182E-2"/>
        </c:manualLayout>
      </c:layout>
      <c:overlay val="1"/>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baseline="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3C0A78-5233-4DF9-A531-2EE40AF459EA}" type="datetimeFigureOut">
              <a:rPr lang="en-US" smtClean="0"/>
              <a:t>4/11/2022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5651E5-92AB-4226-99E3-731E05513783}" type="slidenum">
              <a:rPr lang="en-US" smtClean="0"/>
              <a:t>‹#›</a:t>
            </a:fld>
            <a:endParaRPr lang="en-US"/>
          </a:p>
        </p:txBody>
      </p:sp>
    </p:spTree>
    <p:extLst>
      <p:ext uri="{BB962C8B-B14F-4D97-AF65-F5344CB8AC3E}">
        <p14:creationId xmlns:p14="http://schemas.microsoft.com/office/powerpoint/2010/main" val="2758181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45004E-124D-47CF-8D4F-463CB049C6D0}" type="slidenum">
              <a:rPr lang="en-US" smtClean="0"/>
              <a:t>6</a:t>
            </a:fld>
            <a:endParaRPr lang="en-US"/>
          </a:p>
        </p:txBody>
      </p:sp>
    </p:spTree>
    <p:extLst>
      <p:ext uri="{BB962C8B-B14F-4D97-AF65-F5344CB8AC3E}">
        <p14:creationId xmlns:p14="http://schemas.microsoft.com/office/powerpoint/2010/main" val="2053902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to brief talk about the importance of ET/GPP/NPP such as water cycle, surface energy balance, drought detection, carbon cycle, ecological conditions, environment change etc.  It is critical to have consistent long-term ET/GPP/NPP data products…</a:t>
            </a:r>
          </a:p>
        </p:txBody>
      </p:sp>
      <p:sp>
        <p:nvSpPr>
          <p:cNvPr id="4" name="Slide Number Placeholder 3"/>
          <p:cNvSpPr>
            <a:spLocks noGrp="1"/>
          </p:cNvSpPr>
          <p:nvPr>
            <p:ph type="sldNum" sz="quarter" idx="5"/>
          </p:nvPr>
        </p:nvSpPr>
        <p:spPr/>
        <p:txBody>
          <a:bodyPr/>
          <a:lstStyle/>
          <a:p>
            <a:fld id="{367EC074-B193-6E42-8E41-60A18EA9EC3F}" type="slidenum">
              <a:rPr lang="en-US" smtClean="0"/>
              <a:t>22</a:t>
            </a:fld>
            <a:endParaRPr lang="en-US"/>
          </a:p>
        </p:txBody>
      </p:sp>
    </p:spTree>
    <p:extLst>
      <p:ext uri="{BB962C8B-B14F-4D97-AF65-F5344CB8AC3E}">
        <p14:creationId xmlns:p14="http://schemas.microsoft.com/office/powerpoint/2010/main" val="4083097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We will recalibrate biophysical parameters in the BPLUTs and the recalibrated BPLUTs will be used for the C7 MxD16/MxD17 and C2 VNP16/VNP17 (Arthur may provide some details on the statistic method for calibrating BPLUT for MODIS and VIIRS ET and GPP/NPP).</a:t>
            </a:r>
            <a:endParaRPr lang="en-US" sz="110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367EC074-B193-6E42-8E41-60A18EA9EC3F}" type="slidenum">
              <a:rPr lang="en-US" smtClean="0"/>
              <a:t>23</a:t>
            </a:fld>
            <a:endParaRPr lang="en-US"/>
          </a:p>
        </p:txBody>
      </p:sp>
    </p:spTree>
    <p:extLst>
      <p:ext uri="{BB962C8B-B14F-4D97-AF65-F5344CB8AC3E}">
        <p14:creationId xmlns:p14="http://schemas.microsoft.com/office/powerpoint/2010/main" val="637300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1E53D79-0500-8D4D-A02C-70E8200950AE}"/>
              </a:ext>
            </a:extLst>
          </p:cNvPr>
          <p:cNvSpPr>
            <a:spLocks noGrp="1"/>
          </p:cNvSpPr>
          <p:nvPr>
            <p:ph type="dt" sz="half" idx="10"/>
          </p:nvPr>
        </p:nvSpPr>
        <p:spPr/>
        <p:txBody>
          <a:bodyPr/>
          <a:lstStyle>
            <a:lvl1pPr>
              <a:defRPr/>
            </a:lvl1pPr>
          </a:lstStyle>
          <a:p>
            <a:pPr>
              <a:defRPr/>
            </a:pPr>
            <a:fld id="{68E042AA-8E04-B94A-825A-B285226B5D5E}" type="datetimeFigureOut">
              <a:rPr lang="en-US"/>
              <a:pPr>
                <a:defRPr/>
              </a:pPr>
              <a:t>4/11/2022</a:t>
            </a:fld>
            <a:endParaRPr lang="en-US"/>
          </a:p>
        </p:txBody>
      </p:sp>
      <p:sp>
        <p:nvSpPr>
          <p:cNvPr id="5" name="Footer Placeholder 4">
            <a:extLst>
              <a:ext uri="{FF2B5EF4-FFF2-40B4-BE49-F238E27FC236}">
                <a16:creationId xmlns:a16="http://schemas.microsoft.com/office/drawing/2014/main" id="{3E6A5B5B-FA7B-244E-B8B2-47FD68C14F9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A335614-E185-1240-AF3C-9D103C9DCA31}"/>
              </a:ext>
            </a:extLst>
          </p:cNvPr>
          <p:cNvSpPr>
            <a:spLocks noGrp="1"/>
          </p:cNvSpPr>
          <p:nvPr>
            <p:ph type="sldNum" sz="quarter" idx="12"/>
          </p:nvPr>
        </p:nvSpPr>
        <p:spPr/>
        <p:txBody>
          <a:bodyPr/>
          <a:lstStyle>
            <a:lvl1pPr>
              <a:defRPr/>
            </a:lvl1pPr>
          </a:lstStyle>
          <a:p>
            <a:pPr>
              <a:defRPr/>
            </a:pPr>
            <a:fld id="{9E291CD5-2E6C-B34B-9304-B8474D32A0C5}" type="slidenum">
              <a:rPr lang="en-US"/>
              <a:pPr>
                <a:defRPr/>
              </a:pPr>
              <a:t>‹#›</a:t>
            </a:fld>
            <a:endParaRPr lang="en-US"/>
          </a:p>
        </p:txBody>
      </p:sp>
    </p:spTree>
    <p:extLst>
      <p:ext uri="{BB962C8B-B14F-4D97-AF65-F5344CB8AC3E}">
        <p14:creationId xmlns:p14="http://schemas.microsoft.com/office/powerpoint/2010/main" val="2951438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92B090B-4EB7-FC4C-B3A9-C0F708849BA5}"/>
              </a:ext>
            </a:extLst>
          </p:cNvPr>
          <p:cNvSpPr>
            <a:spLocks noGrp="1"/>
          </p:cNvSpPr>
          <p:nvPr>
            <p:ph type="dt" sz="half" idx="10"/>
          </p:nvPr>
        </p:nvSpPr>
        <p:spPr/>
        <p:txBody>
          <a:bodyPr/>
          <a:lstStyle>
            <a:lvl1pPr>
              <a:defRPr/>
            </a:lvl1pPr>
          </a:lstStyle>
          <a:p>
            <a:pPr>
              <a:defRPr/>
            </a:pPr>
            <a:fld id="{AC597591-13AE-474D-9CD5-33BF8169FE1A}" type="datetimeFigureOut">
              <a:rPr lang="en-US"/>
              <a:pPr>
                <a:defRPr/>
              </a:pPr>
              <a:t>4/11/2022</a:t>
            </a:fld>
            <a:endParaRPr lang="en-US"/>
          </a:p>
        </p:txBody>
      </p:sp>
      <p:sp>
        <p:nvSpPr>
          <p:cNvPr id="5" name="Footer Placeholder 4">
            <a:extLst>
              <a:ext uri="{FF2B5EF4-FFF2-40B4-BE49-F238E27FC236}">
                <a16:creationId xmlns:a16="http://schemas.microsoft.com/office/drawing/2014/main" id="{17069DC1-FF5F-8644-A166-91DEE231F1D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94B69A8-F7E3-8A46-A615-560C7EA9A9A8}"/>
              </a:ext>
            </a:extLst>
          </p:cNvPr>
          <p:cNvSpPr>
            <a:spLocks noGrp="1"/>
          </p:cNvSpPr>
          <p:nvPr>
            <p:ph type="sldNum" sz="quarter" idx="12"/>
          </p:nvPr>
        </p:nvSpPr>
        <p:spPr/>
        <p:txBody>
          <a:bodyPr/>
          <a:lstStyle>
            <a:lvl1pPr>
              <a:defRPr/>
            </a:lvl1pPr>
          </a:lstStyle>
          <a:p>
            <a:pPr>
              <a:defRPr/>
            </a:pPr>
            <a:fld id="{65F75EAE-C7AB-D448-B177-B2791F6B3B3E}" type="slidenum">
              <a:rPr lang="en-US"/>
              <a:pPr>
                <a:defRPr/>
              </a:pPr>
              <a:t>‹#›</a:t>
            </a:fld>
            <a:endParaRPr lang="en-US"/>
          </a:p>
        </p:txBody>
      </p:sp>
    </p:spTree>
    <p:extLst>
      <p:ext uri="{BB962C8B-B14F-4D97-AF65-F5344CB8AC3E}">
        <p14:creationId xmlns:p14="http://schemas.microsoft.com/office/powerpoint/2010/main" val="1668203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A8501BD-757D-614E-AF52-4F19A74C75E9}"/>
              </a:ext>
            </a:extLst>
          </p:cNvPr>
          <p:cNvSpPr>
            <a:spLocks noGrp="1"/>
          </p:cNvSpPr>
          <p:nvPr>
            <p:ph type="dt" sz="half" idx="10"/>
          </p:nvPr>
        </p:nvSpPr>
        <p:spPr/>
        <p:txBody>
          <a:bodyPr/>
          <a:lstStyle>
            <a:lvl1pPr>
              <a:defRPr/>
            </a:lvl1pPr>
          </a:lstStyle>
          <a:p>
            <a:pPr>
              <a:defRPr/>
            </a:pPr>
            <a:fld id="{4363B268-36E6-1B44-9843-36F365456651}" type="datetimeFigureOut">
              <a:rPr lang="en-US"/>
              <a:pPr>
                <a:defRPr/>
              </a:pPr>
              <a:t>4/11/2022</a:t>
            </a:fld>
            <a:endParaRPr lang="en-US"/>
          </a:p>
        </p:txBody>
      </p:sp>
      <p:sp>
        <p:nvSpPr>
          <p:cNvPr id="5" name="Footer Placeholder 4">
            <a:extLst>
              <a:ext uri="{FF2B5EF4-FFF2-40B4-BE49-F238E27FC236}">
                <a16:creationId xmlns:a16="http://schemas.microsoft.com/office/drawing/2014/main" id="{36ED6F47-AC28-1446-94E7-757B50BEC2D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2F6E5F9-A379-164E-A8E9-73454590DDF7}"/>
              </a:ext>
            </a:extLst>
          </p:cNvPr>
          <p:cNvSpPr>
            <a:spLocks noGrp="1"/>
          </p:cNvSpPr>
          <p:nvPr>
            <p:ph type="sldNum" sz="quarter" idx="12"/>
          </p:nvPr>
        </p:nvSpPr>
        <p:spPr/>
        <p:txBody>
          <a:bodyPr/>
          <a:lstStyle>
            <a:lvl1pPr>
              <a:defRPr/>
            </a:lvl1pPr>
          </a:lstStyle>
          <a:p>
            <a:pPr>
              <a:defRPr/>
            </a:pPr>
            <a:fld id="{E5E80054-436C-3C4B-B847-7ECD950386AC}" type="slidenum">
              <a:rPr lang="en-US"/>
              <a:pPr>
                <a:defRPr/>
              </a:pPr>
              <a:t>‹#›</a:t>
            </a:fld>
            <a:endParaRPr lang="en-US"/>
          </a:p>
        </p:txBody>
      </p:sp>
    </p:spTree>
    <p:extLst>
      <p:ext uri="{BB962C8B-B14F-4D97-AF65-F5344CB8AC3E}">
        <p14:creationId xmlns:p14="http://schemas.microsoft.com/office/powerpoint/2010/main" val="117906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781FB09-CADA-6B48-91BE-D2B81EBB25B8}"/>
              </a:ext>
            </a:extLst>
          </p:cNvPr>
          <p:cNvSpPr>
            <a:spLocks noGrp="1"/>
          </p:cNvSpPr>
          <p:nvPr>
            <p:ph type="dt" sz="half" idx="10"/>
          </p:nvPr>
        </p:nvSpPr>
        <p:spPr/>
        <p:txBody>
          <a:bodyPr/>
          <a:lstStyle>
            <a:lvl1pPr>
              <a:defRPr/>
            </a:lvl1pPr>
          </a:lstStyle>
          <a:p>
            <a:pPr>
              <a:defRPr/>
            </a:pPr>
            <a:fld id="{14D185EE-616D-7945-AD1C-63B6D2DC7CCA}" type="datetimeFigureOut">
              <a:rPr lang="en-US"/>
              <a:pPr>
                <a:defRPr/>
              </a:pPr>
              <a:t>4/11/2022</a:t>
            </a:fld>
            <a:endParaRPr lang="en-US"/>
          </a:p>
        </p:txBody>
      </p:sp>
      <p:sp>
        <p:nvSpPr>
          <p:cNvPr id="5" name="Footer Placeholder 4">
            <a:extLst>
              <a:ext uri="{FF2B5EF4-FFF2-40B4-BE49-F238E27FC236}">
                <a16:creationId xmlns:a16="http://schemas.microsoft.com/office/drawing/2014/main" id="{45831020-B0E3-DD47-8231-8EC307F9434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7EBBD65-CCA8-8148-843D-438A2123E64D}"/>
              </a:ext>
            </a:extLst>
          </p:cNvPr>
          <p:cNvSpPr>
            <a:spLocks noGrp="1"/>
          </p:cNvSpPr>
          <p:nvPr>
            <p:ph type="sldNum" sz="quarter" idx="12"/>
          </p:nvPr>
        </p:nvSpPr>
        <p:spPr/>
        <p:txBody>
          <a:bodyPr/>
          <a:lstStyle>
            <a:lvl1pPr>
              <a:defRPr/>
            </a:lvl1pPr>
          </a:lstStyle>
          <a:p>
            <a:pPr>
              <a:defRPr/>
            </a:pPr>
            <a:fld id="{D261E53E-1CD1-0C47-80EC-3768155DD2CF}" type="slidenum">
              <a:rPr lang="en-US"/>
              <a:pPr>
                <a:defRPr/>
              </a:pPr>
              <a:t>‹#›</a:t>
            </a:fld>
            <a:endParaRPr lang="en-US"/>
          </a:p>
        </p:txBody>
      </p:sp>
    </p:spTree>
    <p:extLst>
      <p:ext uri="{BB962C8B-B14F-4D97-AF65-F5344CB8AC3E}">
        <p14:creationId xmlns:p14="http://schemas.microsoft.com/office/powerpoint/2010/main" val="963854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957450-B2BB-1440-B1A6-D31728F7FB5D}"/>
              </a:ext>
            </a:extLst>
          </p:cNvPr>
          <p:cNvSpPr>
            <a:spLocks noGrp="1"/>
          </p:cNvSpPr>
          <p:nvPr>
            <p:ph type="dt" sz="half" idx="10"/>
          </p:nvPr>
        </p:nvSpPr>
        <p:spPr/>
        <p:txBody>
          <a:bodyPr/>
          <a:lstStyle>
            <a:lvl1pPr>
              <a:defRPr/>
            </a:lvl1pPr>
          </a:lstStyle>
          <a:p>
            <a:pPr>
              <a:defRPr/>
            </a:pPr>
            <a:fld id="{89B721BC-A24A-DC43-9FDE-34E422884A8E}" type="datetimeFigureOut">
              <a:rPr lang="en-US"/>
              <a:pPr>
                <a:defRPr/>
              </a:pPr>
              <a:t>4/11/2022</a:t>
            </a:fld>
            <a:endParaRPr lang="en-US"/>
          </a:p>
        </p:txBody>
      </p:sp>
      <p:sp>
        <p:nvSpPr>
          <p:cNvPr id="5" name="Footer Placeholder 4">
            <a:extLst>
              <a:ext uri="{FF2B5EF4-FFF2-40B4-BE49-F238E27FC236}">
                <a16:creationId xmlns:a16="http://schemas.microsoft.com/office/drawing/2014/main" id="{A1C378C5-74DE-3745-9242-C22426E547E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F797BF-0323-4447-912C-CB52150CA6B3}"/>
              </a:ext>
            </a:extLst>
          </p:cNvPr>
          <p:cNvSpPr>
            <a:spLocks noGrp="1"/>
          </p:cNvSpPr>
          <p:nvPr>
            <p:ph type="sldNum" sz="quarter" idx="12"/>
          </p:nvPr>
        </p:nvSpPr>
        <p:spPr/>
        <p:txBody>
          <a:bodyPr/>
          <a:lstStyle>
            <a:lvl1pPr>
              <a:defRPr/>
            </a:lvl1pPr>
          </a:lstStyle>
          <a:p>
            <a:pPr>
              <a:defRPr/>
            </a:pPr>
            <a:fld id="{BDDEE57A-D80C-2547-A987-422904C7B00D}" type="slidenum">
              <a:rPr lang="en-US"/>
              <a:pPr>
                <a:defRPr/>
              </a:pPr>
              <a:t>‹#›</a:t>
            </a:fld>
            <a:endParaRPr lang="en-US"/>
          </a:p>
        </p:txBody>
      </p:sp>
    </p:spTree>
    <p:extLst>
      <p:ext uri="{BB962C8B-B14F-4D97-AF65-F5344CB8AC3E}">
        <p14:creationId xmlns:p14="http://schemas.microsoft.com/office/powerpoint/2010/main" val="2243400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371600"/>
            <a:ext cx="53848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371600"/>
            <a:ext cx="53848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5C8EFF25-3033-8A49-AF19-0754F87EFCFF}"/>
              </a:ext>
            </a:extLst>
          </p:cNvPr>
          <p:cNvSpPr>
            <a:spLocks noGrp="1"/>
          </p:cNvSpPr>
          <p:nvPr>
            <p:ph type="dt" sz="half" idx="10"/>
          </p:nvPr>
        </p:nvSpPr>
        <p:spPr/>
        <p:txBody>
          <a:bodyPr/>
          <a:lstStyle>
            <a:lvl1pPr>
              <a:defRPr/>
            </a:lvl1pPr>
          </a:lstStyle>
          <a:p>
            <a:pPr>
              <a:defRPr/>
            </a:pPr>
            <a:fld id="{F3EA02A2-455F-5E42-8DC7-1559D0DD9860}" type="datetimeFigureOut">
              <a:rPr lang="en-US"/>
              <a:pPr>
                <a:defRPr/>
              </a:pPr>
              <a:t>4/11/2022</a:t>
            </a:fld>
            <a:endParaRPr lang="en-US"/>
          </a:p>
        </p:txBody>
      </p:sp>
      <p:sp>
        <p:nvSpPr>
          <p:cNvPr id="6" name="Footer Placeholder 4">
            <a:extLst>
              <a:ext uri="{FF2B5EF4-FFF2-40B4-BE49-F238E27FC236}">
                <a16:creationId xmlns:a16="http://schemas.microsoft.com/office/drawing/2014/main" id="{C5D94AC5-1101-7F44-ADAD-BA39E67AC3E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0AC3B30-110C-6A48-B38A-ED1EF7C0FA67}"/>
              </a:ext>
            </a:extLst>
          </p:cNvPr>
          <p:cNvSpPr>
            <a:spLocks noGrp="1"/>
          </p:cNvSpPr>
          <p:nvPr>
            <p:ph type="sldNum" sz="quarter" idx="12"/>
          </p:nvPr>
        </p:nvSpPr>
        <p:spPr/>
        <p:txBody>
          <a:bodyPr/>
          <a:lstStyle>
            <a:lvl1pPr>
              <a:defRPr/>
            </a:lvl1pPr>
          </a:lstStyle>
          <a:p>
            <a:pPr>
              <a:defRPr/>
            </a:pPr>
            <a:fld id="{A14F20CD-0408-714C-A589-F771BB6C2B92}" type="slidenum">
              <a:rPr lang="en-US"/>
              <a:pPr>
                <a:defRPr/>
              </a:pPr>
              <a:t>‹#›</a:t>
            </a:fld>
            <a:endParaRPr lang="en-US"/>
          </a:p>
        </p:txBody>
      </p:sp>
    </p:spTree>
    <p:extLst>
      <p:ext uri="{BB962C8B-B14F-4D97-AF65-F5344CB8AC3E}">
        <p14:creationId xmlns:p14="http://schemas.microsoft.com/office/powerpoint/2010/main" val="3367496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E52BBB0D-F076-4349-BC1D-69E40E29D8B4}"/>
              </a:ext>
            </a:extLst>
          </p:cNvPr>
          <p:cNvSpPr>
            <a:spLocks noGrp="1"/>
          </p:cNvSpPr>
          <p:nvPr>
            <p:ph type="dt" sz="half" idx="10"/>
          </p:nvPr>
        </p:nvSpPr>
        <p:spPr/>
        <p:txBody>
          <a:bodyPr/>
          <a:lstStyle>
            <a:lvl1pPr>
              <a:defRPr/>
            </a:lvl1pPr>
          </a:lstStyle>
          <a:p>
            <a:pPr>
              <a:defRPr/>
            </a:pPr>
            <a:fld id="{15E01E14-E8DF-6E4D-ADB6-193AFDE4F316}" type="datetimeFigureOut">
              <a:rPr lang="en-US"/>
              <a:pPr>
                <a:defRPr/>
              </a:pPr>
              <a:t>4/11/2022</a:t>
            </a:fld>
            <a:endParaRPr lang="en-US"/>
          </a:p>
        </p:txBody>
      </p:sp>
      <p:sp>
        <p:nvSpPr>
          <p:cNvPr id="8" name="Footer Placeholder 4">
            <a:extLst>
              <a:ext uri="{FF2B5EF4-FFF2-40B4-BE49-F238E27FC236}">
                <a16:creationId xmlns:a16="http://schemas.microsoft.com/office/drawing/2014/main" id="{BC8D8646-7229-444E-9219-EC4F7E4D89A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911AA25-9576-DD4E-B7F4-7A6A77A586A6}"/>
              </a:ext>
            </a:extLst>
          </p:cNvPr>
          <p:cNvSpPr>
            <a:spLocks noGrp="1"/>
          </p:cNvSpPr>
          <p:nvPr>
            <p:ph type="sldNum" sz="quarter" idx="12"/>
          </p:nvPr>
        </p:nvSpPr>
        <p:spPr/>
        <p:txBody>
          <a:bodyPr/>
          <a:lstStyle>
            <a:lvl1pPr>
              <a:defRPr/>
            </a:lvl1pPr>
          </a:lstStyle>
          <a:p>
            <a:pPr>
              <a:defRPr/>
            </a:pPr>
            <a:fld id="{E45386F4-9E59-D949-B78D-D4F8333426F1}" type="slidenum">
              <a:rPr lang="en-US"/>
              <a:pPr>
                <a:defRPr/>
              </a:pPr>
              <a:t>‹#›</a:t>
            </a:fld>
            <a:endParaRPr lang="en-US"/>
          </a:p>
        </p:txBody>
      </p:sp>
    </p:spTree>
    <p:extLst>
      <p:ext uri="{BB962C8B-B14F-4D97-AF65-F5344CB8AC3E}">
        <p14:creationId xmlns:p14="http://schemas.microsoft.com/office/powerpoint/2010/main" val="3830505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06F4900E-DCD4-8F48-B6ED-4AC0F3102B28}"/>
              </a:ext>
            </a:extLst>
          </p:cNvPr>
          <p:cNvSpPr>
            <a:spLocks noGrp="1"/>
          </p:cNvSpPr>
          <p:nvPr>
            <p:ph type="dt" sz="half" idx="10"/>
          </p:nvPr>
        </p:nvSpPr>
        <p:spPr/>
        <p:txBody>
          <a:bodyPr/>
          <a:lstStyle>
            <a:lvl1pPr>
              <a:defRPr/>
            </a:lvl1pPr>
          </a:lstStyle>
          <a:p>
            <a:pPr>
              <a:defRPr/>
            </a:pPr>
            <a:fld id="{9BA646F9-2C31-7F40-8444-074275432B24}" type="datetimeFigureOut">
              <a:rPr lang="en-US"/>
              <a:pPr>
                <a:defRPr/>
              </a:pPr>
              <a:t>4/11/2022</a:t>
            </a:fld>
            <a:endParaRPr lang="en-US"/>
          </a:p>
        </p:txBody>
      </p:sp>
      <p:sp>
        <p:nvSpPr>
          <p:cNvPr id="4" name="Footer Placeholder 4">
            <a:extLst>
              <a:ext uri="{FF2B5EF4-FFF2-40B4-BE49-F238E27FC236}">
                <a16:creationId xmlns:a16="http://schemas.microsoft.com/office/drawing/2014/main" id="{E5ECAE84-351F-4F47-A679-80B694F7CF8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050C664-F4BC-BF43-86A4-E2EBA35E6FCC}"/>
              </a:ext>
            </a:extLst>
          </p:cNvPr>
          <p:cNvSpPr>
            <a:spLocks noGrp="1"/>
          </p:cNvSpPr>
          <p:nvPr>
            <p:ph type="sldNum" sz="quarter" idx="12"/>
          </p:nvPr>
        </p:nvSpPr>
        <p:spPr/>
        <p:txBody>
          <a:bodyPr/>
          <a:lstStyle>
            <a:lvl1pPr>
              <a:defRPr/>
            </a:lvl1pPr>
          </a:lstStyle>
          <a:p>
            <a:pPr>
              <a:defRPr/>
            </a:pPr>
            <a:fld id="{84A7F4C9-2D4B-A445-BBE4-46D6D403E7DA}" type="slidenum">
              <a:rPr lang="en-US"/>
              <a:pPr>
                <a:defRPr/>
              </a:pPr>
              <a:t>‹#›</a:t>
            </a:fld>
            <a:endParaRPr lang="en-US"/>
          </a:p>
        </p:txBody>
      </p:sp>
    </p:spTree>
    <p:extLst>
      <p:ext uri="{BB962C8B-B14F-4D97-AF65-F5344CB8AC3E}">
        <p14:creationId xmlns:p14="http://schemas.microsoft.com/office/powerpoint/2010/main" val="2851900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B5FD426-0612-5F40-988D-753CAC5AC978}"/>
              </a:ext>
            </a:extLst>
          </p:cNvPr>
          <p:cNvSpPr>
            <a:spLocks noGrp="1"/>
          </p:cNvSpPr>
          <p:nvPr>
            <p:ph type="dt" sz="half" idx="10"/>
          </p:nvPr>
        </p:nvSpPr>
        <p:spPr/>
        <p:txBody>
          <a:bodyPr/>
          <a:lstStyle>
            <a:lvl1pPr>
              <a:defRPr/>
            </a:lvl1pPr>
          </a:lstStyle>
          <a:p>
            <a:pPr>
              <a:defRPr/>
            </a:pPr>
            <a:fld id="{7E9EA4B9-54B7-904A-BDEB-704C8769AD4B}" type="datetimeFigureOut">
              <a:rPr lang="en-US"/>
              <a:pPr>
                <a:defRPr/>
              </a:pPr>
              <a:t>4/11/2022</a:t>
            </a:fld>
            <a:endParaRPr lang="en-US"/>
          </a:p>
        </p:txBody>
      </p:sp>
      <p:sp>
        <p:nvSpPr>
          <p:cNvPr id="3" name="Footer Placeholder 4">
            <a:extLst>
              <a:ext uri="{FF2B5EF4-FFF2-40B4-BE49-F238E27FC236}">
                <a16:creationId xmlns:a16="http://schemas.microsoft.com/office/drawing/2014/main" id="{2F5D92D7-0068-7549-BAE4-CB3F4108BA2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F547A1D-FA55-F843-86FC-6E266F175238}"/>
              </a:ext>
            </a:extLst>
          </p:cNvPr>
          <p:cNvSpPr>
            <a:spLocks noGrp="1"/>
          </p:cNvSpPr>
          <p:nvPr>
            <p:ph type="sldNum" sz="quarter" idx="12"/>
          </p:nvPr>
        </p:nvSpPr>
        <p:spPr/>
        <p:txBody>
          <a:bodyPr/>
          <a:lstStyle>
            <a:lvl1pPr>
              <a:defRPr/>
            </a:lvl1pPr>
          </a:lstStyle>
          <a:p>
            <a:pPr>
              <a:defRPr/>
            </a:pPr>
            <a:fld id="{74BC9D37-E934-7D48-9559-4446E0EA0058}" type="slidenum">
              <a:rPr lang="en-US"/>
              <a:pPr>
                <a:defRPr/>
              </a:pPr>
              <a:t>‹#›</a:t>
            </a:fld>
            <a:endParaRPr lang="en-US"/>
          </a:p>
        </p:txBody>
      </p:sp>
    </p:spTree>
    <p:extLst>
      <p:ext uri="{BB962C8B-B14F-4D97-AF65-F5344CB8AC3E}">
        <p14:creationId xmlns:p14="http://schemas.microsoft.com/office/powerpoint/2010/main" val="1432342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C476245-8569-9E44-B483-54C4FE5F5A8A}"/>
              </a:ext>
            </a:extLst>
          </p:cNvPr>
          <p:cNvSpPr>
            <a:spLocks noGrp="1"/>
          </p:cNvSpPr>
          <p:nvPr>
            <p:ph type="dt" sz="half" idx="10"/>
          </p:nvPr>
        </p:nvSpPr>
        <p:spPr/>
        <p:txBody>
          <a:bodyPr/>
          <a:lstStyle>
            <a:lvl1pPr>
              <a:defRPr/>
            </a:lvl1pPr>
          </a:lstStyle>
          <a:p>
            <a:pPr>
              <a:defRPr/>
            </a:pPr>
            <a:fld id="{26BFF254-1281-174E-ADCF-0BFA15CAC362}" type="datetimeFigureOut">
              <a:rPr lang="en-US"/>
              <a:pPr>
                <a:defRPr/>
              </a:pPr>
              <a:t>4/11/2022</a:t>
            </a:fld>
            <a:endParaRPr lang="en-US"/>
          </a:p>
        </p:txBody>
      </p:sp>
      <p:sp>
        <p:nvSpPr>
          <p:cNvPr id="6" name="Footer Placeholder 4">
            <a:extLst>
              <a:ext uri="{FF2B5EF4-FFF2-40B4-BE49-F238E27FC236}">
                <a16:creationId xmlns:a16="http://schemas.microsoft.com/office/drawing/2014/main" id="{52773FC6-5C0E-E340-8C8C-08D527BA871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DA363BA-8DD7-F94D-8E12-32887F07C10A}"/>
              </a:ext>
            </a:extLst>
          </p:cNvPr>
          <p:cNvSpPr>
            <a:spLocks noGrp="1"/>
          </p:cNvSpPr>
          <p:nvPr>
            <p:ph type="sldNum" sz="quarter" idx="12"/>
          </p:nvPr>
        </p:nvSpPr>
        <p:spPr/>
        <p:txBody>
          <a:bodyPr/>
          <a:lstStyle>
            <a:lvl1pPr>
              <a:defRPr/>
            </a:lvl1pPr>
          </a:lstStyle>
          <a:p>
            <a:pPr>
              <a:defRPr/>
            </a:pPr>
            <a:fld id="{6095FE92-9707-9043-A02B-638692EE1F18}" type="slidenum">
              <a:rPr lang="en-US"/>
              <a:pPr>
                <a:defRPr/>
              </a:pPr>
              <a:t>‹#›</a:t>
            </a:fld>
            <a:endParaRPr lang="en-US"/>
          </a:p>
        </p:txBody>
      </p:sp>
    </p:spTree>
    <p:extLst>
      <p:ext uri="{BB962C8B-B14F-4D97-AF65-F5344CB8AC3E}">
        <p14:creationId xmlns:p14="http://schemas.microsoft.com/office/powerpoint/2010/main" val="1873797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2389717" y="1219200"/>
            <a:ext cx="7315200" cy="35083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227AC58-0BBD-E64D-80C2-92B6815F9B25}"/>
              </a:ext>
            </a:extLst>
          </p:cNvPr>
          <p:cNvSpPr>
            <a:spLocks noGrp="1"/>
          </p:cNvSpPr>
          <p:nvPr>
            <p:ph type="dt" sz="half" idx="10"/>
          </p:nvPr>
        </p:nvSpPr>
        <p:spPr/>
        <p:txBody>
          <a:bodyPr/>
          <a:lstStyle>
            <a:lvl1pPr>
              <a:defRPr/>
            </a:lvl1pPr>
          </a:lstStyle>
          <a:p>
            <a:pPr>
              <a:defRPr/>
            </a:pPr>
            <a:fld id="{950840C4-FB87-9147-BB2A-1D0A7D30A63F}" type="datetimeFigureOut">
              <a:rPr lang="en-US"/>
              <a:pPr>
                <a:defRPr/>
              </a:pPr>
              <a:t>4/11/2022</a:t>
            </a:fld>
            <a:endParaRPr lang="en-US"/>
          </a:p>
        </p:txBody>
      </p:sp>
      <p:sp>
        <p:nvSpPr>
          <p:cNvPr id="6" name="Footer Placeholder 4">
            <a:extLst>
              <a:ext uri="{FF2B5EF4-FFF2-40B4-BE49-F238E27FC236}">
                <a16:creationId xmlns:a16="http://schemas.microsoft.com/office/drawing/2014/main" id="{D7E34970-2055-3E46-9AC0-3395AA6A372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FCFEBC5-30B3-2642-947A-64EC16774C71}"/>
              </a:ext>
            </a:extLst>
          </p:cNvPr>
          <p:cNvSpPr>
            <a:spLocks noGrp="1"/>
          </p:cNvSpPr>
          <p:nvPr>
            <p:ph type="sldNum" sz="quarter" idx="12"/>
          </p:nvPr>
        </p:nvSpPr>
        <p:spPr/>
        <p:txBody>
          <a:bodyPr/>
          <a:lstStyle>
            <a:lvl1pPr>
              <a:defRPr/>
            </a:lvl1pPr>
          </a:lstStyle>
          <a:p>
            <a:pPr>
              <a:defRPr/>
            </a:pPr>
            <a:fld id="{156B4288-43AD-8A4A-9B65-2D1A9943996C}" type="slidenum">
              <a:rPr lang="en-US"/>
              <a:pPr>
                <a:defRPr/>
              </a:pPr>
              <a:t>‹#›</a:t>
            </a:fld>
            <a:endParaRPr lang="en-US"/>
          </a:p>
        </p:txBody>
      </p:sp>
    </p:spTree>
    <p:extLst>
      <p:ext uri="{BB962C8B-B14F-4D97-AF65-F5344CB8AC3E}">
        <p14:creationId xmlns:p14="http://schemas.microsoft.com/office/powerpoint/2010/main" val="2997124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a:extLst>
              <a:ext uri="{FF2B5EF4-FFF2-40B4-BE49-F238E27FC236}">
                <a16:creationId xmlns:a16="http://schemas.microsoft.com/office/drawing/2014/main" id="{5335BE38-2706-CB4D-9136-DCE023AE9444}"/>
              </a:ext>
            </a:extLst>
          </p:cNvPr>
          <p:cNvSpPr>
            <a:spLocks noGrp="1" noChangeArrowheads="1"/>
          </p:cNvSpPr>
          <p:nvPr>
            <p:ph type="body" idx="1"/>
          </p:nvPr>
        </p:nvSpPr>
        <p:spPr bwMode="auto">
          <a:xfrm>
            <a:off x="609600" y="1371600"/>
            <a:ext cx="109728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2538753-06AA-414D-8F82-D39F466DCB43}"/>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ECFA73A8-4A70-524F-AC99-EAFD7B5B2C22}" type="datetimeFigureOut">
              <a:rPr lang="en-US"/>
              <a:pPr>
                <a:defRPr/>
              </a:pPr>
              <a:t>4/11/2022</a:t>
            </a:fld>
            <a:endParaRPr lang="en-US"/>
          </a:p>
        </p:txBody>
      </p:sp>
      <p:sp>
        <p:nvSpPr>
          <p:cNvPr id="5" name="Footer Placeholder 4">
            <a:extLst>
              <a:ext uri="{FF2B5EF4-FFF2-40B4-BE49-F238E27FC236}">
                <a16:creationId xmlns:a16="http://schemas.microsoft.com/office/drawing/2014/main" id="{F7829CF8-523F-4E4C-AC26-B29F4AB15D19}"/>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36C03648-648C-2140-BDC3-CE304905E756}"/>
              </a:ext>
            </a:extLst>
          </p:cNvPr>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525DFBE-7D14-3646-9A3F-2F27A9B642F9}" type="slidenum">
              <a:rPr lang="en-US"/>
              <a:pPr>
                <a:defRPr/>
              </a:pPr>
              <a:t>‹#›</a:t>
            </a:fld>
            <a:endParaRPr lang="en-US"/>
          </a:p>
        </p:txBody>
      </p:sp>
      <p:sp>
        <p:nvSpPr>
          <p:cNvPr id="1030" name="Rectangle 22">
            <a:extLst>
              <a:ext uri="{FF2B5EF4-FFF2-40B4-BE49-F238E27FC236}">
                <a16:creationId xmlns:a16="http://schemas.microsoft.com/office/drawing/2014/main" id="{F76227A8-DBA6-5B4B-B1C2-0B2C655B7CF8}"/>
              </a:ext>
            </a:extLst>
          </p:cNvPr>
          <p:cNvSpPr>
            <a:spLocks noChangeArrowheads="1"/>
          </p:cNvSpPr>
          <p:nvPr/>
        </p:nvSpPr>
        <p:spPr bwMode="auto">
          <a:xfrm>
            <a:off x="0" y="-7938"/>
            <a:ext cx="12192000" cy="887413"/>
          </a:xfrm>
          <a:prstGeom prst="rect">
            <a:avLst/>
          </a:prstGeom>
          <a:gradFill rotWithShape="0">
            <a:gsLst>
              <a:gs pos="0">
                <a:srgbClr val="5487BD"/>
              </a:gs>
              <a:gs pos="100000">
                <a:schemeClr val="bg1"/>
              </a:gs>
            </a:gsLst>
            <a:lin ang="0" scaled="1"/>
          </a:gradFill>
          <a:ln>
            <a:noFill/>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a:ea typeface="ＭＳ Ｐゴシック" panose="020B0600070205080204" pitchFamily="34" charset="-128"/>
            </a:endParaRPr>
          </a:p>
        </p:txBody>
      </p:sp>
      <p:pic>
        <p:nvPicPr>
          <p:cNvPr id="1031" name="Picture 8" descr="Macintosh HD:Users:gtiona:Documents:GI_info:GI - NPP:Instruments:CERES:CERES LaRC F2F 012808:">
            <a:extLst>
              <a:ext uri="{FF2B5EF4-FFF2-40B4-BE49-F238E27FC236}">
                <a16:creationId xmlns:a16="http://schemas.microsoft.com/office/drawing/2014/main" id="{61B06B1A-CA8E-F64A-8089-65E6ECA3CED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3081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Line 6">
            <a:extLst>
              <a:ext uri="{FF2B5EF4-FFF2-40B4-BE49-F238E27FC236}">
                <a16:creationId xmlns:a16="http://schemas.microsoft.com/office/drawing/2014/main" id="{E2259A7E-09EF-454E-8432-30ED25398164}"/>
              </a:ext>
            </a:extLst>
          </p:cNvPr>
          <p:cNvSpPr>
            <a:spLocks noChangeShapeType="1"/>
          </p:cNvSpPr>
          <p:nvPr/>
        </p:nvSpPr>
        <p:spPr bwMode="auto">
          <a:xfrm>
            <a:off x="0" y="885825"/>
            <a:ext cx="12192000" cy="0"/>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3" name="Title Placeholder 1">
            <a:extLst>
              <a:ext uri="{FF2B5EF4-FFF2-40B4-BE49-F238E27FC236}">
                <a16:creationId xmlns:a16="http://schemas.microsoft.com/office/drawing/2014/main" id="{1DEBF53B-7D8E-DB46-BF56-AD45C8D62905}"/>
              </a:ext>
            </a:extLst>
          </p:cNvPr>
          <p:cNvSpPr>
            <a:spLocks noGrp="1" noChangeArrowheads="1"/>
          </p:cNvSpPr>
          <p:nvPr>
            <p:ph type="title"/>
          </p:nvPr>
        </p:nvSpPr>
        <p:spPr bwMode="auto">
          <a:xfrm>
            <a:off x="609600" y="0"/>
            <a:ext cx="10972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lvl="0"/>
            <a:r>
              <a:rPr lang="en-US" altLang="en-US"/>
              <a:t>Click to edit title</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3200" kern="1200">
          <a:solidFill>
            <a:schemeClr val="tx1"/>
          </a:solidFill>
          <a:latin typeface="+mj-lt"/>
          <a:ea typeface="+mj-ea"/>
          <a:cs typeface="+mj-cs"/>
        </a:defRPr>
      </a:lvl1pPr>
      <a:lvl2pPr algn="ctr" rtl="0" eaLnBrk="0" fontAlgn="base" hangingPunct="0">
        <a:spcBef>
          <a:spcPct val="0"/>
        </a:spcBef>
        <a:spcAft>
          <a:spcPct val="0"/>
        </a:spcAft>
        <a:defRPr sz="3200">
          <a:solidFill>
            <a:schemeClr val="tx1"/>
          </a:solidFill>
          <a:latin typeface="Calibri" panose="020F0502020204030204" pitchFamily="34" charset="0"/>
        </a:defRPr>
      </a:lvl2pPr>
      <a:lvl3pPr algn="ctr" rtl="0" eaLnBrk="0" fontAlgn="base" hangingPunct="0">
        <a:spcBef>
          <a:spcPct val="0"/>
        </a:spcBef>
        <a:spcAft>
          <a:spcPct val="0"/>
        </a:spcAft>
        <a:defRPr sz="3200">
          <a:solidFill>
            <a:schemeClr val="tx1"/>
          </a:solidFill>
          <a:latin typeface="Calibri" panose="020F0502020204030204" pitchFamily="34" charset="0"/>
        </a:defRPr>
      </a:lvl3pPr>
      <a:lvl4pPr algn="ctr" rtl="0" eaLnBrk="0" fontAlgn="base" hangingPunct="0">
        <a:spcBef>
          <a:spcPct val="0"/>
        </a:spcBef>
        <a:spcAft>
          <a:spcPct val="0"/>
        </a:spcAft>
        <a:defRPr sz="3200">
          <a:solidFill>
            <a:schemeClr val="tx1"/>
          </a:solidFill>
          <a:latin typeface="Calibri" panose="020F0502020204030204" pitchFamily="34" charset="0"/>
        </a:defRPr>
      </a:lvl4pPr>
      <a:lvl5pPr algn="ctr" rtl="0" eaLnBrk="0" fontAlgn="base" hangingPunct="0">
        <a:spcBef>
          <a:spcPct val="0"/>
        </a:spcBef>
        <a:spcAft>
          <a:spcPct val="0"/>
        </a:spcAft>
        <a:defRPr sz="3200">
          <a:solidFill>
            <a:schemeClr val="tx1"/>
          </a:solidFill>
          <a:latin typeface="Calibri" panose="020F0502020204030204" pitchFamily="34" charset="0"/>
        </a:defRPr>
      </a:lvl5pPr>
      <a:lvl6pPr marL="457200" algn="ctr" rtl="0" fontAlgn="base">
        <a:spcBef>
          <a:spcPct val="0"/>
        </a:spcBef>
        <a:spcAft>
          <a:spcPct val="0"/>
        </a:spcAft>
        <a:defRPr sz="3200">
          <a:solidFill>
            <a:schemeClr val="tx1"/>
          </a:solidFill>
          <a:latin typeface="Calibri" panose="020F0502020204030204" pitchFamily="34" charset="0"/>
        </a:defRPr>
      </a:lvl6pPr>
      <a:lvl7pPr marL="914400" algn="ctr" rtl="0" fontAlgn="base">
        <a:spcBef>
          <a:spcPct val="0"/>
        </a:spcBef>
        <a:spcAft>
          <a:spcPct val="0"/>
        </a:spcAft>
        <a:defRPr sz="3200">
          <a:solidFill>
            <a:schemeClr val="tx1"/>
          </a:solidFill>
          <a:latin typeface="Calibri" panose="020F0502020204030204" pitchFamily="34" charset="0"/>
        </a:defRPr>
      </a:lvl7pPr>
      <a:lvl8pPr marL="1371600" algn="ctr" rtl="0" fontAlgn="base">
        <a:spcBef>
          <a:spcPct val="0"/>
        </a:spcBef>
        <a:spcAft>
          <a:spcPct val="0"/>
        </a:spcAft>
        <a:defRPr sz="3200">
          <a:solidFill>
            <a:schemeClr val="tx1"/>
          </a:solidFill>
          <a:latin typeface="Calibri" panose="020F0502020204030204" pitchFamily="34" charset="0"/>
        </a:defRPr>
      </a:lvl8pPr>
      <a:lvl9pPr marL="1828800" algn="ctr" rtl="0" fontAlgn="base">
        <a:spcBef>
          <a:spcPct val="0"/>
        </a:spcBef>
        <a:spcAft>
          <a:spcPct val="0"/>
        </a:spcAft>
        <a:defRPr sz="32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2" Type="http://schemas.openxmlformats.org/officeDocument/2006/relationships/image" Target="file:////var/folders/72/55575pl17sg9j1k1h8dmr8w00000gn/T/com.microsoft.Powerpoint/converted_emf.emf"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file:////var/folders/72/55575pl17sg9j1k1h8dmr8w00000gn/T/com.microsoft.Powerpoint/converted_emf.emf"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8" Type="http://schemas.openxmlformats.org/officeDocument/2006/relationships/image" Target="../media/image37.tif"/><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5.tif"/><Relationship Id="rId5" Type="http://schemas.openxmlformats.org/officeDocument/2006/relationships/image" Target="../media/image34.tif"/><Relationship Id="rId4" Type="http://schemas.openxmlformats.org/officeDocument/2006/relationships/image" Target="../media/image33.tif"/><Relationship Id="rId9" Type="http://schemas.openxmlformats.org/officeDocument/2006/relationships/image" Target="../media/image38.tiff"/></Relationships>
</file>

<file path=ppt/slides/_rels/slide1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jpeg"/><Relationship Id="rId12"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3.tiff"/><Relationship Id="rId11" Type="http://schemas.openxmlformats.org/officeDocument/2006/relationships/image" Target="../media/image48.png"/><Relationship Id="rId5" Type="http://schemas.openxmlformats.org/officeDocument/2006/relationships/image" Target="../media/image42.tif"/><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890EF-365C-4619-893D-522712C3A49B}"/>
              </a:ext>
            </a:extLst>
          </p:cNvPr>
          <p:cNvSpPr>
            <a:spLocks noGrp="1"/>
          </p:cNvSpPr>
          <p:nvPr>
            <p:ph type="ctrTitle"/>
          </p:nvPr>
        </p:nvSpPr>
        <p:spPr/>
        <p:txBody>
          <a:bodyPr/>
          <a:lstStyle/>
          <a:p>
            <a:r>
              <a:rPr lang="en-US" sz="4000" b="1" dirty="0">
                <a:solidFill>
                  <a:srgbClr val="000000"/>
                </a:solidFill>
                <a:effectLst/>
                <a:latin typeface="Calibri" panose="020F0502020204030204" pitchFamily="34" charset="0"/>
                <a:ea typeface="Calibri" panose="020F0502020204030204" pitchFamily="34" charset="0"/>
              </a:rPr>
              <a:t>Product Maintenance </a:t>
            </a:r>
            <a:r>
              <a:rPr lang="en-US" sz="4000" b="1" dirty="0">
                <a:effectLst/>
                <a:latin typeface="Calibri" panose="020F0502020204030204" pitchFamily="34" charset="0"/>
                <a:ea typeface="Calibri" panose="020F0502020204030204" pitchFamily="34" charset="0"/>
              </a:rPr>
              <a:t>and Long-term Continuity</a:t>
            </a:r>
            <a:r>
              <a:rPr lang="en-US" sz="4000" b="1" dirty="0">
                <a:solidFill>
                  <a:srgbClr val="000000"/>
                </a:solidFill>
                <a:effectLst/>
                <a:latin typeface="Calibri" panose="020F0502020204030204" pitchFamily="34" charset="0"/>
                <a:ea typeface="Calibri" panose="020F0502020204030204" pitchFamily="34" charset="0"/>
              </a:rPr>
              <a:t> </a:t>
            </a:r>
            <a:endParaRPr lang="en-US" sz="4000" dirty="0"/>
          </a:p>
        </p:txBody>
      </p:sp>
      <p:sp>
        <p:nvSpPr>
          <p:cNvPr id="3" name="Subtitle 2">
            <a:extLst>
              <a:ext uri="{FF2B5EF4-FFF2-40B4-BE49-F238E27FC236}">
                <a16:creationId xmlns:a16="http://schemas.microsoft.com/office/drawing/2014/main" id="{928F50B4-5434-4473-B08D-0FDB1D01CB4A}"/>
              </a:ext>
            </a:extLst>
          </p:cNvPr>
          <p:cNvSpPr>
            <a:spLocks noGrp="1"/>
          </p:cNvSpPr>
          <p:nvPr>
            <p:ph type="subTitle" idx="1"/>
          </p:nvPr>
        </p:nvSpPr>
        <p:spPr>
          <a:xfrm>
            <a:off x="667265" y="3886200"/>
            <a:ext cx="10437341" cy="1810266"/>
          </a:xfrm>
        </p:spPr>
        <p:txBody>
          <a:bodyPr/>
          <a:lstStyle/>
          <a:p>
            <a:r>
              <a:rPr lang="en-US" sz="2400" dirty="0"/>
              <a:t>Chair: </a:t>
            </a:r>
            <a:r>
              <a:rPr lang="en-US" sz="2400" dirty="0">
                <a:effectLst/>
                <a:ea typeface="Calibri" panose="020F0502020204030204" pitchFamily="34" charset="0"/>
              </a:rPr>
              <a:t>Miguel Román</a:t>
            </a:r>
            <a:endParaRPr lang="en-US" sz="2400" dirty="0"/>
          </a:p>
          <a:p>
            <a:r>
              <a:rPr lang="en-US" sz="2400" dirty="0"/>
              <a:t>PIs: </a:t>
            </a:r>
            <a:r>
              <a:rPr lang="en-US" sz="2400" dirty="0">
                <a:effectLst/>
                <a:ea typeface="Calibri" panose="020F0502020204030204" pitchFamily="34" charset="0"/>
              </a:rPr>
              <a:t>Eric Vermote (GSFC), Glynn Hulley (JPL),  George Riggs (SSAI), Louis Giglio (UMCP),Alexei Lyapustin (GSFC), Ranga Myneni (BU), Crystal Schaaf (UMB) Zhuosen Wang (UMD-ESSIC), Xiaoyang Zhang (SDSU), Maosheng Zhao (SSAI</a:t>
            </a:r>
          </a:p>
          <a:p>
            <a:endParaRPr lang="en-US" sz="2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172105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C0D24-4EF8-5348-9972-839B7C2D4721}"/>
              </a:ext>
            </a:extLst>
          </p:cNvPr>
          <p:cNvSpPr>
            <a:spLocks noGrp="1"/>
          </p:cNvSpPr>
          <p:nvPr>
            <p:ph type="title"/>
          </p:nvPr>
        </p:nvSpPr>
        <p:spPr/>
        <p:txBody>
          <a:bodyPr/>
          <a:lstStyle/>
          <a:p>
            <a:r>
              <a:rPr lang="en-US" sz="3600" dirty="0"/>
              <a:t>S-NPP VIIRS Burned Area (VNP64A1)</a:t>
            </a:r>
          </a:p>
        </p:txBody>
      </p:sp>
      <p:sp>
        <p:nvSpPr>
          <p:cNvPr id="6" name="Text Placeholder 5">
            <a:extLst>
              <a:ext uri="{FF2B5EF4-FFF2-40B4-BE49-F238E27FC236}">
                <a16:creationId xmlns:a16="http://schemas.microsoft.com/office/drawing/2014/main" id="{CDA2B22E-A513-2848-860A-096ADB0082D8}"/>
              </a:ext>
            </a:extLst>
          </p:cNvPr>
          <p:cNvSpPr>
            <a:spLocks noGrp="1"/>
          </p:cNvSpPr>
          <p:nvPr>
            <p:ph type="body" sz="quarter" idx="3"/>
          </p:nvPr>
        </p:nvSpPr>
        <p:spPr>
          <a:xfrm>
            <a:off x="600101" y="739472"/>
            <a:ext cx="8574619" cy="639762"/>
          </a:xfrm>
        </p:spPr>
        <p:txBody>
          <a:bodyPr bIns="0"/>
          <a:lstStyle/>
          <a:p>
            <a:r>
              <a:rPr lang="en-US" dirty="0"/>
              <a:t>Distribution Plan</a:t>
            </a:r>
          </a:p>
        </p:txBody>
      </p:sp>
      <p:sp>
        <p:nvSpPr>
          <p:cNvPr id="7" name="Content Placeholder 6">
            <a:extLst>
              <a:ext uri="{FF2B5EF4-FFF2-40B4-BE49-F238E27FC236}">
                <a16:creationId xmlns:a16="http://schemas.microsoft.com/office/drawing/2014/main" id="{F3471703-E0D7-914A-B6EC-F087C7BA1779}"/>
              </a:ext>
            </a:extLst>
          </p:cNvPr>
          <p:cNvSpPr>
            <a:spLocks noGrp="1"/>
          </p:cNvSpPr>
          <p:nvPr>
            <p:ph sz="quarter" idx="4"/>
          </p:nvPr>
        </p:nvSpPr>
        <p:spPr>
          <a:xfrm>
            <a:off x="600101" y="1379234"/>
            <a:ext cx="10972800" cy="2373375"/>
          </a:xfrm>
        </p:spPr>
        <p:txBody>
          <a:bodyPr/>
          <a:lstStyle/>
          <a:p>
            <a:pPr>
              <a:spcBef>
                <a:spcPts val="100"/>
              </a:spcBef>
            </a:pPr>
            <a:r>
              <a:rPr lang="en-US" dirty="0"/>
              <a:t>October 2019: Released sample of C1 VNP64A1</a:t>
            </a:r>
          </a:p>
          <a:p>
            <a:pPr>
              <a:spcBef>
                <a:spcPts val="100"/>
              </a:spcBef>
            </a:pPr>
            <a:r>
              <a:rPr lang="en-US" dirty="0"/>
              <a:t>Spring 2022 (?): C2 reprocessing</a:t>
            </a:r>
          </a:p>
          <a:p>
            <a:pPr lvl="1">
              <a:spcBef>
                <a:spcPts val="100"/>
              </a:spcBef>
            </a:pPr>
            <a:r>
              <a:rPr lang="en-US" dirty="0"/>
              <a:t>Re-tune VNP64A1</a:t>
            </a:r>
          </a:p>
          <a:p>
            <a:pPr>
              <a:spcBef>
                <a:spcPts val="100"/>
              </a:spcBef>
            </a:pPr>
            <a:r>
              <a:rPr lang="en-US" dirty="0"/>
              <a:t>Summer 2022 (originally </a:t>
            </a:r>
            <a:r>
              <a:rPr lang="en-US" b="1" dirty="0"/>
              <a:t>Spring 2020</a:t>
            </a:r>
            <a:r>
              <a:rPr lang="en-US" dirty="0"/>
              <a:t>): Release full suite of C2 VNP64A1 products</a:t>
            </a:r>
          </a:p>
          <a:p>
            <a:pPr lvl="1">
              <a:spcBef>
                <a:spcPts val="100"/>
              </a:spcBef>
            </a:pPr>
            <a:r>
              <a:rPr lang="en-US" dirty="0"/>
              <a:t>HDF, </a:t>
            </a:r>
            <a:r>
              <a:rPr lang="en-US" dirty="0" err="1"/>
              <a:t>GeoTIFF</a:t>
            </a:r>
            <a:r>
              <a:rPr lang="en-US" dirty="0"/>
              <a:t>, Shapefiles, CMG</a:t>
            </a:r>
          </a:p>
        </p:txBody>
      </p:sp>
      <p:sp>
        <p:nvSpPr>
          <p:cNvPr id="8" name="Text Placeholder 5">
            <a:extLst>
              <a:ext uri="{FF2B5EF4-FFF2-40B4-BE49-F238E27FC236}">
                <a16:creationId xmlns:a16="http://schemas.microsoft.com/office/drawing/2014/main" id="{CD5816DD-C7C8-2F49-9C56-87C82C8EF0D3}"/>
              </a:ext>
            </a:extLst>
          </p:cNvPr>
          <p:cNvSpPr txBox="1">
            <a:spLocks/>
          </p:cNvSpPr>
          <p:nvPr/>
        </p:nvSpPr>
        <p:spPr bwMode="auto">
          <a:xfrm>
            <a:off x="598124" y="3195685"/>
            <a:ext cx="8152014"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0" numCol="1" anchor="b" anchorCtr="0" compatLnSpc="1">
            <a:prstTxWarp prst="textNoShape">
              <a:avLst/>
            </a:prstTxWarp>
          </a:bodyPr>
          <a:lstStyle>
            <a:lvl1pPr marL="0" indent="0" algn="l" rtl="0" eaLnBrk="1" fontAlgn="base" hangingPunct="1">
              <a:spcBef>
                <a:spcPct val="20000"/>
              </a:spcBef>
              <a:spcAft>
                <a:spcPct val="0"/>
              </a:spcAft>
              <a:buFont typeface="Arial" panose="020B0604020202020204" pitchFamily="34" charset="0"/>
              <a:buNone/>
              <a:defRPr sz="2400" b="1" kern="1200">
                <a:solidFill>
                  <a:schemeClr val="tx1"/>
                </a:solidFill>
                <a:latin typeface="+mn-lt"/>
                <a:ea typeface="+mn-ea"/>
                <a:cs typeface="+mn-cs"/>
              </a:defRPr>
            </a:lvl1pPr>
            <a:lvl2pPr marL="457200" indent="0" algn="l" rtl="0" eaLnBrk="1" fontAlgn="base" hangingPunct="1">
              <a:spcBef>
                <a:spcPct val="20000"/>
              </a:spcBef>
              <a:spcAft>
                <a:spcPct val="0"/>
              </a:spcAft>
              <a:buFont typeface="Arial" panose="020B0604020202020204" pitchFamily="34" charset="0"/>
              <a:buNone/>
              <a:defRPr sz="2000" b="1" kern="1200">
                <a:solidFill>
                  <a:schemeClr val="tx1"/>
                </a:solidFill>
                <a:latin typeface="+mn-lt"/>
                <a:ea typeface="+mn-ea"/>
                <a:cs typeface="+mn-cs"/>
              </a:defRPr>
            </a:lvl2pPr>
            <a:lvl3pPr marL="914400" indent="0" algn="l" rtl="0" eaLnBrk="1" fontAlgn="base" hangingPunct="1">
              <a:spcBef>
                <a:spcPct val="20000"/>
              </a:spcBef>
              <a:spcAft>
                <a:spcPct val="0"/>
              </a:spcAft>
              <a:buFont typeface="Arial" panose="020B0604020202020204" pitchFamily="34" charset="0"/>
              <a:buNone/>
              <a:defRPr sz="1800" b="1" kern="1200">
                <a:solidFill>
                  <a:schemeClr val="tx1"/>
                </a:solidFill>
                <a:latin typeface="+mn-lt"/>
                <a:ea typeface="+mn-ea"/>
                <a:cs typeface="+mn-cs"/>
              </a:defRPr>
            </a:lvl3pPr>
            <a:lvl4pPr marL="1371600" indent="0" algn="l" rtl="0" eaLnBrk="1" fontAlgn="base" hangingPunct="1">
              <a:spcBef>
                <a:spcPct val="20000"/>
              </a:spcBef>
              <a:spcAft>
                <a:spcPct val="0"/>
              </a:spcAft>
              <a:buFont typeface="Arial" panose="020B0604020202020204" pitchFamily="34" charset="0"/>
              <a:buNone/>
              <a:defRPr sz="1600" b="1" kern="1200">
                <a:solidFill>
                  <a:schemeClr val="tx1"/>
                </a:solidFill>
                <a:latin typeface="+mn-lt"/>
                <a:ea typeface="+mn-ea"/>
                <a:cs typeface="+mn-cs"/>
              </a:defRPr>
            </a:lvl4pPr>
            <a:lvl5pPr marL="1828800" indent="0" algn="l" rtl="0" eaLnBrk="1" fontAlgn="base" hangingPunct="1">
              <a:spcBef>
                <a:spcPct val="20000"/>
              </a:spcBef>
              <a:spcAft>
                <a:spcPct val="0"/>
              </a:spcAft>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defTabSz="914400"/>
            <a:r>
              <a:rPr lang="en-US" dirty="0"/>
              <a:t>C3 Maintenance/Refinement</a:t>
            </a:r>
          </a:p>
        </p:txBody>
      </p:sp>
      <p:sp>
        <p:nvSpPr>
          <p:cNvPr id="11" name="Content Placeholder 6">
            <a:extLst>
              <a:ext uri="{FF2B5EF4-FFF2-40B4-BE49-F238E27FC236}">
                <a16:creationId xmlns:a16="http://schemas.microsoft.com/office/drawing/2014/main" id="{20EBBDB6-A607-284E-9AB7-1557D782403A}"/>
              </a:ext>
            </a:extLst>
          </p:cNvPr>
          <p:cNvSpPr txBox="1">
            <a:spLocks/>
          </p:cNvSpPr>
          <p:nvPr/>
        </p:nvSpPr>
        <p:spPr bwMode="auto">
          <a:xfrm>
            <a:off x="598124" y="3835448"/>
            <a:ext cx="10754686" cy="159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defTabSz="914400">
              <a:spcBef>
                <a:spcPts val="100"/>
              </a:spcBef>
            </a:pPr>
            <a:r>
              <a:rPr lang="en-US" dirty="0"/>
              <a:t>Update with “cross-tile” Collection 7 MODIS algorithm</a:t>
            </a:r>
          </a:p>
          <a:p>
            <a:pPr lvl="1" defTabSz="914400">
              <a:spcBef>
                <a:spcPts val="100"/>
              </a:spcBef>
            </a:pPr>
            <a:r>
              <a:rPr lang="en-US" dirty="0"/>
              <a:t>Capture smaller burns</a:t>
            </a:r>
          </a:p>
          <a:p>
            <a:pPr lvl="1" defTabSz="914400">
              <a:spcBef>
                <a:spcPts val="100"/>
              </a:spcBef>
            </a:pPr>
            <a:r>
              <a:rPr lang="en-US" dirty="0"/>
              <a:t>Modest improvement in cropland burn mapping</a:t>
            </a:r>
          </a:p>
          <a:p>
            <a:pPr defTabSz="914400">
              <a:spcBef>
                <a:spcPts val="100"/>
              </a:spcBef>
            </a:pPr>
            <a:r>
              <a:rPr lang="en-US" dirty="0"/>
              <a:t>Improve product fidelity by combining S-NPP and NOAA-20 VIIRS observations</a:t>
            </a:r>
          </a:p>
        </p:txBody>
      </p:sp>
      <p:sp>
        <p:nvSpPr>
          <p:cNvPr id="4" name="TextBox 3">
            <a:extLst>
              <a:ext uri="{FF2B5EF4-FFF2-40B4-BE49-F238E27FC236}">
                <a16:creationId xmlns:a16="http://schemas.microsoft.com/office/drawing/2014/main" id="{42431570-FAC9-3545-9E5A-11E8661F44D6}"/>
              </a:ext>
            </a:extLst>
          </p:cNvPr>
          <p:cNvSpPr txBox="1"/>
          <p:nvPr/>
        </p:nvSpPr>
        <p:spPr>
          <a:xfrm>
            <a:off x="593767" y="5783283"/>
            <a:ext cx="10754686" cy="461665"/>
          </a:xfrm>
          <a:prstGeom prst="rect">
            <a:avLst/>
          </a:prstGeom>
          <a:noFill/>
        </p:spPr>
        <p:txBody>
          <a:bodyPr wrap="square" rtlCol="0">
            <a:spAutoFit/>
          </a:bodyPr>
          <a:lstStyle/>
          <a:p>
            <a:r>
              <a:rPr lang="en-US" sz="2400" i="1" dirty="0">
                <a:solidFill>
                  <a:schemeClr val="tx1">
                    <a:lumMod val="65000"/>
                    <a:lumOff val="35000"/>
                  </a:schemeClr>
                </a:solidFill>
              </a:rPr>
              <a:t>Greatest concern remains the protracted delay in commencing the C2 reprocessing.</a:t>
            </a:r>
          </a:p>
        </p:txBody>
      </p:sp>
    </p:spTree>
    <p:extLst>
      <p:ext uri="{BB962C8B-B14F-4D97-AF65-F5344CB8AC3E}">
        <p14:creationId xmlns:p14="http://schemas.microsoft.com/office/powerpoint/2010/main" val="941528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FAE69-43EF-1A4B-AD7C-528F451E7D3F}"/>
              </a:ext>
            </a:extLst>
          </p:cNvPr>
          <p:cNvSpPr>
            <a:spLocks noGrp="1"/>
          </p:cNvSpPr>
          <p:nvPr>
            <p:ph type="title"/>
          </p:nvPr>
        </p:nvSpPr>
        <p:spPr/>
        <p:txBody>
          <a:bodyPr/>
          <a:lstStyle/>
          <a:p>
            <a:r>
              <a:rPr lang="en-US" dirty="0"/>
              <a:t>VIIRS Active Fire (VNP14/VNP14IMG)</a:t>
            </a:r>
          </a:p>
        </p:txBody>
      </p:sp>
      <p:sp>
        <p:nvSpPr>
          <p:cNvPr id="6" name="Text Placeholder 5">
            <a:extLst>
              <a:ext uri="{FF2B5EF4-FFF2-40B4-BE49-F238E27FC236}">
                <a16:creationId xmlns:a16="http://schemas.microsoft.com/office/drawing/2014/main" id="{E70A6E69-64CC-1240-A9C2-048431A00B0F}"/>
              </a:ext>
            </a:extLst>
          </p:cNvPr>
          <p:cNvSpPr txBox="1">
            <a:spLocks/>
          </p:cNvSpPr>
          <p:nvPr/>
        </p:nvSpPr>
        <p:spPr bwMode="auto">
          <a:xfrm>
            <a:off x="600102" y="808745"/>
            <a:ext cx="8152014"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0" numCol="1" anchor="b" anchorCtr="0" compatLnSpc="1">
            <a:prstTxWarp prst="textNoShape">
              <a:avLst/>
            </a:prstTxWarp>
          </a:bodyPr>
          <a:lstStyle>
            <a:lvl1pPr marL="0" indent="0" algn="l" rtl="0" eaLnBrk="1" fontAlgn="base" hangingPunct="1">
              <a:spcBef>
                <a:spcPct val="20000"/>
              </a:spcBef>
              <a:spcAft>
                <a:spcPct val="0"/>
              </a:spcAft>
              <a:buFont typeface="Arial" panose="020B0604020202020204" pitchFamily="34" charset="0"/>
              <a:buNone/>
              <a:defRPr sz="2400" b="1" kern="1200">
                <a:solidFill>
                  <a:schemeClr val="tx1"/>
                </a:solidFill>
                <a:latin typeface="+mn-lt"/>
                <a:ea typeface="+mn-ea"/>
                <a:cs typeface="+mn-cs"/>
              </a:defRPr>
            </a:lvl1pPr>
            <a:lvl2pPr marL="457200" indent="0" algn="l" rtl="0" eaLnBrk="1" fontAlgn="base" hangingPunct="1">
              <a:spcBef>
                <a:spcPct val="20000"/>
              </a:spcBef>
              <a:spcAft>
                <a:spcPct val="0"/>
              </a:spcAft>
              <a:buFont typeface="Arial" panose="020B0604020202020204" pitchFamily="34" charset="0"/>
              <a:buNone/>
              <a:defRPr sz="2000" b="1" kern="1200">
                <a:solidFill>
                  <a:schemeClr val="tx1"/>
                </a:solidFill>
                <a:latin typeface="+mn-lt"/>
                <a:ea typeface="+mn-ea"/>
                <a:cs typeface="+mn-cs"/>
              </a:defRPr>
            </a:lvl2pPr>
            <a:lvl3pPr marL="914400" indent="0" algn="l" rtl="0" eaLnBrk="1" fontAlgn="base" hangingPunct="1">
              <a:spcBef>
                <a:spcPct val="20000"/>
              </a:spcBef>
              <a:spcAft>
                <a:spcPct val="0"/>
              </a:spcAft>
              <a:buFont typeface="Arial" panose="020B0604020202020204" pitchFamily="34" charset="0"/>
              <a:buNone/>
              <a:defRPr sz="1800" b="1" kern="1200">
                <a:solidFill>
                  <a:schemeClr val="tx1"/>
                </a:solidFill>
                <a:latin typeface="+mn-lt"/>
                <a:ea typeface="+mn-ea"/>
                <a:cs typeface="+mn-cs"/>
              </a:defRPr>
            </a:lvl3pPr>
            <a:lvl4pPr marL="1371600" indent="0" algn="l" rtl="0" eaLnBrk="1" fontAlgn="base" hangingPunct="1">
              <a:spcBef>
                <a:spcPct val="20000"/>
              </a:spcBef>
              <a:spcAft>
                <a:spcPct val="0"/>
              </a:spcAft>
              <a:buFont typeface="Arial" panose="020B0604020202020204" pitchFamily="34" charset="0"/>
              <a:buNone/>
              <a:defRPr sz="1600" b="1" kern="1200">
                <a:solidFill>
                  <a:schemeClr val="tx1"/>
                </a:solidFill>
                <a:latin typeface="+mn-lt"/>
                <a:ea typeface="+mn-ea"/>
                <a:cs typeface="+mn-cs"/>
              </a:defRPr>
            </a:lvl4pPr>
            <a:lvl5pPr marL="1828800" indent="0" algn="l" rtl="0" eaLnBrk="1" fontAlgn="base" hangingPunct="1">
              <a:spcBef>
                <a:spcPct val="20000"/>
              </a:spcBef>
              <a:spcAft>
                <a:spcPct val="0"/>
              </a:spcAft>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defTabSz="914400"/>
            <a:r>
              <a:rPr lang="en-US" dirty="0"/>
              <a:t>Product Overview</a:t>
            </a:r>
          </a:p>
        </p:txBody>
      </p:sp>
      <p:sp>
        <p:nvSpPr>
          <p:cNvPr id="7" name="Content Placeholder 6">
            <a:extLst>
              <a:ext uri="{FF2B5EF4-FFF2-40B4-BE49-F238E27FC236}">
                <a16:creationId xmlns:a16="http://schemas.microsoft.com/office/drawing/2014/main" id="{98A9D398-DCBC-804B-87DD-F48E2DF53308}"/>
              </a:ext>
            </a:extLst>
          </p:cNvPr>
          <p:cNvSpPr txBox="1">
            <a:spLocks/>
          </p:cNvSpPr>
          <p:nvPr/>
        </p:nvSpPr>
        <p:spPr bwMode="auto">
          <a:xfrm>
            <a:off x="600102" y="1401009"/>
            <a:ext cx="10823960" cy="162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defTabSz="914400">
              <a:spcBef>
                <a:spcPts val="100"/>
              </a:spcBef>
            </a:pPr>
            <a:r>
              <a:rPr lang="en-US" dirty="0"/>
              <a:t>Level 2 swath + Level 3 gridded</a:t>
            </a:r>
          </a:p>
          <a:p>
            <a:pPr defTabSz="914400">
              <a:spcBef>
                <a:spcPts val="100"/>
              </a:spcBef>
            </a:pPr>
            <a:r>
              <a:rPr lang="en-US" dirty="0"/>
              <a:t>375-m product is a significant improvement over MODIS and is used widely</a:t>
            </a:r>
          </a:p>
          <a:p>
            <a:pPr defTabSz="914400">
              <a:spcBef>
                <a:spcPts val="100"/>
              </a:spcBef>
            </a:pPr>
            <a:r>
              <a:rPr lang="en-US" dirty="0"/>
              <a:t>750-m produce retained for continuity (more like MODIS)</a:t>
            </a:r>
          </a:p>
        </p:txBody>
      </p:sp>
      <p:sp>
        <p:nvSpPr>
          <p:cNvPr id="8" name="Content Placeholder 6">
            <a:extLst>
              <a:ext uri="{FF2B5EF4-FFF2-40B4-BE49-F238E27FC236}">
                <a16:creationId xmlns:a16="http://schemas.microsoft.com/office/drawing/2014/main" id="{68277BD3-98DB-9F49-97E3-73149A6F12DB}"/>
              </a:ext>
            </a:extLst>
          </p:cNvPr>
          <p:cNvSpPr txBox="1">
            <a:spLocks/>
          </p:cNvSpPr>
          <p:nvPr/>
        </p:nvSpPr>
        <p:spPr bwMode="auto">
          <a:xfrm>
            <a:off x="598127" y="3289191"/>
            <a:ext cx="10849686" cy="1900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defTabSz="914400">
              <a:spcBef>
                <a:spcPts val="0"/>
              </a:spcBef>
            </a:pPr>
            <a:r>
              <a:rPr lang="en-US" dirty="0"/>
              <a:t>SDR-induced bad scans in C1 product – fixed for C2 but reprocessing still pending</a:t>
            </a:r>
          </a:p>
          <a:p>
            <a:pPr defTabSz="914400">
              <a:spcBef>
                <a:spcPts val="0"/>
              </a:spcBef>
            </a:pPr>
            <a:r>
              <a:rPr lang="en-US" dirty="0"/>
              <a:t>No morning VIIRS overpass</a:t>
            </a:r>
          </a:p>
          <a:p>
            <a:pPr defTabSz="914400">
              <a:spcBef>
                <a:spcPts val="0"/>
              </a:spcBef>
            </a:pPr>
            <a:r>
              <a:rPr lang="en-US" dirty="0"/>
              <a:t>Sub-optimal M13 location (tweaked for later VIIRS)</a:t>
            </a:r>
          </a:p>
          <a:p>
            <a:pPr defTabSz="914400">
              <a:spcBef>
                <a:spcPts val="0"/>
              </a:spcBef>
            </a:pPr>
            <a:r>
              <a:rPr lang="en-US" dirty="0"/>
              <a:t>Responsivity across swath is much more uniform</a:t>
            </a:r>
          </a:p>
          <a:p>
            <a:pPr defTabSz="914400">
              <a:spcBef>
                <a:spcPts val="0"/>
              </a:spcBef>
            </a:pPr>
            <a:r>
              <a:rPr lang="en-US" dirty="0"/>
              <a:t>Unprecedented sensitivity to small fires</a:t>
            </a:r>
          </a:p>
        </p:txBody>
      </p:sp>
      <p:sp>
        <p:nvSpPr>
          <p:cNvPr id="9" name="Text Placeholder 5">
            <a:extLst>
              <a:ext uri="{FF2B5EF4-FFF2-40B4-BE49-F238E27FC236}">
                <a16:creationId xmlns:a16="http://schemas.microsoft.com/office/drawing/2014/main" id="{D8331524-0C54-524E-BF88-E8A3BB3E19A7}"/>
              </a:ext>
            </a:extLst>
          </p:cNvPr>
          <p:cNvSpPr txBox="1">
            <a:spLocks/>
          </p:cNvSpPr>
          <p:nvPr/>
        </p:nvSpPr>
        <p:spPr bwMode="auto">
          <a:xfrm>
            <a:off x="598127" y="2685056"/>
            <a:ext cx="8152014"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0" numCol="1" anchor="b" anchorCtr="0" compatLnSpc="1">
            <a:prstTxWarp prst="textNoShape">
              <a:avLst/>
            </a:prstTxWarp>
          </a:bodyPr>
          <a:lstStyle>
            <a:lvl1pPr marL="0" indent="0" algn="l" rtl="0" eaLnBrk="1" fontAlgn="base" hangingPunct="1">
              <a:spcBef>
                <a:spcPct val="20000"/>
              </a:spcBef>
              <a:spcAft>
                <a:spcPct val="0"/>
              </a:spcAft>
              <a:buFont typeface="Arial" panose="020B0604020202020204" pitchFamily="34" charset="0"/>
              <a:buNone/>
              <a:defRPr sz="2400" b="1" kern="1200">
                <a:solidFill>
                  <a:schemeClr val="tx1"/>
                </a:solidFill>
                <a:latin typeface="+mn-lt"/>
                <a:ea typeface="+mn-ea"/>
                <a:cs typeface="+mn-cs"/>
              </a:defRPr>
            </a:lvl1pPr>
            <a:lvl2pPr marL="457200" indent="0" algn="l" rtl="0" eaLnBrk="1" fontAlgn="base" hangingPunct="1">
              <a:spcBef>
                <a:spcPct val="20000"/>
              </a:spcBef>
              <a:spcAft>
                <a:spcPct val="0"/>
              </a:spcAft>
              <a:buFont typeface="Arial" panose="020B0604020202020204" pitchFamily="34" charset="0"/>
              <a:buNone/>
              <a:defRPr sz="2000" b="1" kern="1200">
                <a:solidFill>
                  <a:schemeClr val="tx1"/>
                </a:solidFill>
                <a:latin typeface="+mn-lt"/>
                <a:ea typeface="+mn-ea"/>
                <a:cs typeface="+mn-cs"/>
              </a:defRPr>
            </a:lvl2pPr>
            <a:lvl3pPr marL="914400" indent="0" algn="l" rtl="0" eaLnBrk="1" fontAlgn="base" hangingPunct="1">
              <a:spcBef>
                <a:spcPct val="20000"/>
              </a:spcBef>
              <a:spcAft>
                <a:spcPct val="0"/>
              </a:spcAft>
              <a:buFont typeface="Arial" panose="020B0604020202020204" pitchFamily="34" charset="0"/>
              <a:buNone/>
              <a:defRPr sz="1800" b="1" kern="1200">
                <a:solidFill>
                  <a:schemeClr val="tx1"/>
                </a:solidFill>
                <a:latin typeface="+mn-lt"/>
                <a:ea typeface="+mn-ea"/>
                <a:cs typeface="+mn-cs"/>
              </a:defRPr>
            </a:lvl3pPr>
            <a:lvl4pPr marL="1371600" indent="0" algn="l" rtl="0" eaLnBrk="1" fontAlgn="base" hangingPunct="1">
              <a:spcBef>
                <a:spcPct val="20000"/>
              </a:spcBef>
              <a:spcAft>
                <a:spcPct val="0"/>
              </a:spcAft>
              <a:buFont typeface="Arial" panose="020B0604020202020204" pitchFamily="34" charset="0"/>
              <a:buNone/>
              <a:defRPr sz="1600" b="1" kern="1200">
                <a:solidFill>
                  <a:schemeClr val="tx1"/>
                </a:solidFill>
                <a:latin typeface="+mn-lt"/>
                <a:ea typeface="+mn-ea"/>
                <a:cs typeface="+mn-cs"/>
              </a:defRPr>
            </a:lvl4pPr>
            <a:lvl5pPr marL="1828800" indent="0" algn="l" rtl="0" eaLnBrk="1" fontAlgn="base" hangingPunct="1">
              <a:spcBef>
                <a:spcPct val="20000"/>
              </a:spcBef>
              <a:spcAft>
                <a:spcPct val="0"/>
              </a:spcAft>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defTabSz="914400"/>
            <a:r>
              <a:rPr lang="en-US" dirty="0"/>
              <a:t>Limitations and Strengths</a:t>
            </a:r>
          </a:p>
        </p:txBody>
      </p:sp>
    </p:spTree>
    <p:extLst>
      <p:ext uri="{BB962C8B-B14F-4D97-AF65-F5344CB8AC3E}">
        <p14:creationId xmlns:p14="http://schemas.microsoft.com/office/powerpoint/2010/main" val="607785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175E33-9511-4F45-9886-091C8EEB92EE}"/>
              </a:ext>
            </a:extLst>
          </p:cNvPr>
          <p:cNvSpPr txBox="1"/>
          <p:nvPr/>
        </p:nvSpPr>
        <p:spPr>
          <a:xfrm>
            <a:off x="3792600" y="-32886"/>
            <a:ext cx="3968138" cy="830997"/>
          </a:xfrm>
          <a:prstGeom prst="rect">
            <a:avLst/>
          </a:prstGeom>
          <a:noFill/>
        </p:spPr>
        <p:txBody>
          <a:bodyPr wrap="none" rtlCol="0">
            <a:spAutoFit/>
          </a:bodyPr>
          <a:lstStyle/>
          <a:p>
            <a:r>
              <a:rPr lang="en-US" sz="4800" b="1" dirty="0"/>
              <a:t>MAIAC Update</a:t>
            </a:r>
          </a:p>
        </p:txBody>
      </p:sp>
      <p:pic>
        <p:nvPicPr>
          <p:cNvPr id="4" name="Picture 3">
            <a:extLst>
              <a:ext uri="{FF2B5EF4-FFF2-40B4-BE49-F238E27FC236}">
                <a16:creationId xmlns:a16="http://schemas.microsoft.com/office/drawing/2014/main" id="{1AB0BBF7-6DC6-49C2-A016-74B27A6DC51B}"/>
              </a:ext>
            </a:extLst>
          </p:cNvPr>
          <p:cNvPicPr>
            <a:picLocks noChangeAspect="1"/>
          </p:cNvPicPr>
          <p:nvPr/>
        </p:nvPicPr>
        <p:blipFill>
          <a:blip r:embed="rId2"/>
          <a:stretch>
            <a:fillRect/>
          </a:stretch>
        </p:blipFill>
        <p:spPr>
          <a:xfrm>
            <a:off x="212850" y="3452586"/>
            <a:ext cx="11766300" cy="3316511"/>
          </a:xfrm>
          <a:prstGeom prst="rect">
            <a:avLst/>
          </a:prstGeom>
        </p:spPr>
      </p:pic>
      <p:sp>
        <p:nvSpPr>
          <p:cNvPr id="5" name="TextBox 4">
            <a:extLst>
              <a:ext uri="{FF2B5EF4-FFF2-40B4-BE49-F238E27FC236}">
                <a16:creationId xmlns:a16="http://schemas.microsoft.com/office/drawing/2014/main" id="{00E04AD7-375D-46BB-826A-483C4F7A7EDF}"/>
              </a:ext>
            </a:extLst>
          </p:cNvPr>
          <p:cNvSpPr txBox="1"/>
          <p:nvPr/>
        </p:nvSpPr>
        <p:spPr>
          <a:xfrm>
            <a:off x="221014" y="3489448"/>
            <a:ext cx="4297010" cy="830997"/>
          </a:xfrm>
          <a:prstGeom prst="rect">
            <a:avLst/>
          </a:prstGeom>
          <a:noFill/>
        </p:spPr>
        <p:txBody>
          <a:bodyPr wrap="none" rtlCol="0">
            <a:spAutoFit/>
          </a:bodyPr>
          <a:lstStyle/>
          <a:p>
            <a:pPr algn="ctr"/>
            <a:r>
              <a:rPr lang="en-US" sz="2400" b="1" dirty="0">
                <a:solidFill>
                  <a:schemeClr val="bg1"/>
                </a:solidFill>
              </a:rPr>
              <a:t>Alaska: </a:t>
            </a:r>
          </a:p>
          <a:p>
            <a:r>
              <a:rPr lang="en-US" sz="2400" b="1" dirty="0">
                <a:solidFill>
                  <a:schemeClr val="bg1"/>
                </a:solidFill>
              </a:rPr>
              <a:t>Illustration of Projection Change</a:t>
            </a:r>
          </a:p>
        </p:txBody>
      </p:sp>
      <p:sp>
        <p:nvSpPr>
          <p:cNvPr id="7" name="TextBox 6">
            <a:extLst>
              <a:ext uri="{FF2B5EF4-FFF2-40B4-BE49-F238E27FC236}">
                <a16:creationId xmlns:a16="http://schemas.microsoft.com/office/drawing/2014/main" id="{6C806DC8-DE19-447B-9CCB-B39DB9F17AE0}"/>
              </a:ext>
            </a:extLst>
          </p:cNvPr>
          <p:cNvSpPr txBox="1"/>
          <p:nvPr/>
        </p:nvSpPr>
        <p:spPr>
          <a:xfrm>
            <a:off x="394878" y="4818453"/>
            <a:ext cx="2524217" cy="584775"/>
          </a:xfrm>
          <a:prstGeom prst="rect">
            <a:avLst/>
          </a:prstGeom>
          <a:noFill/>
        </p:spPr>
        <p:txBody>
          <a:bodyPr wrap="none" rtlCol="0">
            <a:spAutoFit/>
          </a:bodyPr>
          <a:lstStyle/>
          <a:p>
            <a:r>
              <a:rPr lang="en-US" sz="1600" b="1" i="1" dirty="0">
                <a:solidFill>
                  <a:schemeClr val="bg1"/>
                </a:solidFill>
              </a:rPr>
              <a:t>Standard MODIS Projection</a:t>
            </a:r>
          </a:p>
          <a:p>
            <a:pPr algn="ctr"/>
            <a:r>
              <a:rPr lang="en-US" sz="1600" b="1" i="1" dirty="0">
                <a:solidFill>
                  <a:schemeClr val="bg1"/>
                </a:solidFill>
              </a:rPr>
              <a:t>(global Sin)</a:t>
            </a:r>
          </a:p>
        </p:txBody>
      </p:sp>
      <p:sp>
        <p:nvSpPr>
          <p:cNvPr id="8" name="TextBox 7">
            <a:extLst>
              <a:ext uri="{FF2B5EF4-FFF2-40B4-BE49-F238E27FC236}">
                <a16:creationId xmlns:a16="http://schemas.microsoft.com/office/drawing/2014/main" id="{856C1165-584C-4788-96F7-4918D660D7BB}"/>
              </a:ext>
            </a:extLst>
          </p:cNvPr>
          <p:cNvSpPr txBox="1"/>
          <p:nvPr/>
        </p:nvSpPr>
        <p:spPr>
          <a:xfrm>
            <a:off x="5625341" y="5110842"/>
            <a:ext cx="2473562" cy="584775"/>
          </a:xfrm>
          <a:prstGeom prst="rect">
            <a:avLst/>
          </a:prstGeom>
          <a:noFill/>
        </p:spPr>
        <p:txBody>
          <a:bodyPr wrap="none" rtlCol="0">
            <a:spAutoFit/>
          </a:bodyPr>
          <a:lstStyle/>
          <a:p>
            <a:r>
              <a:rPr lang="en-US" sz="1600" b="1" i="1" dirty="0">
                <a:solidFill>
                  <a:schemeClr val="bg1"/>
                </a:solidFill>
              </a:rPr>
              <a:t>MAIAC C2 VIIRS  Projection</a:t>
            </a:r>
          </a:p>
          <a:p>
            <a:pPr algn="ctr"/>
            <a:r>
              <a:rPr lang="en-US" sz="1600" b="1" i="1" dirty="0">
                <a:solidFill>
                  <a:schemeClr val="bg1"/>
                </a:solidFill>
              </a:rPr>
              <a:t>(rotated Sin)</a:t>
            </a:r>
          </a:p>
        </p:txBody>
      </p:sp>
      <p:sp>
        <p:nvSpPr>
          <p:cNvPr id="6" name="Arrow: Right 5">
            <a:extLst>
              <a:ext uri="{FF2B5EF4-FFF2-40B4-BE49-F238E27FC236}">
                <a16:creationId xmlns:a16="http://schemas.microsoft.com/office/drawing/2014/main" id="{26201764-CEA6-47A5-BBC8-01667356B3A8}"/>
              </a:ext>
            </a:extLst>
          </p:cNvPr>
          <p:cNvSpPr/>
          <p:nvPr/>
        </p:nvSpPr>
        <p:spPr>
          <a:xfrm>
            <a:off x="7760738" y="5403229"/>
            <a:ext cx="676330" cy="2826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4D89DA1-EF38-438D-9A9F-BF8B26782BB9}"/>
              </a:ext>
            </a:extLst>
          </p:cNvPr>
          <p:cNvSpPr txBox="1"/>
          <p:nvPr/>
        </p:nvSpPr>
        <p:spPr>
          <a:xfrm>
            <a:off x="4585756" y="6012874"/>
            <a:ext cx="3382587" cy="584775"/>
          </a:xfrm>
          <a:prstGeom prst="rect">
            <a:avLst/>
          </a:prstGeom>
          <a:noFill/>
        </p:spPr>
        <p:txBody>
          <a:bodyPr wrap="square" rtlCol="0">
            <a:spAutoFit/>
          </a:bodyPr>
          <a:lstStyle/>
          <a:p>
            <a:pPr algn="ctr"/>
            <a:r>
              <a:rPr lang="en-US" sz="1600" b="1" i="1" dirty="0">
                <a:solidFill>
                  <a:schemeClr val="bg1"/>
                </a:solidFill>
              </a:rPr>
              <a:t>MAIAC MODIS – VIIRS Re-projection tools for users coming soon</a:t>
            </a:r>
          </a:p>
        </p:txBody>
      </p:sp>
      <p:sp>
        <p:nvSpPr>
          <p:cNvPr id="9" name="TextBox 8">
            <a:extLst>
              <a:ext uri="{FF2B5EF4-FFF2-40B4-BE49-F238E27FC236}">
                <a16:creationId xmlns:a16="http://schemas.microsoft.com/office/drawing/2014/main" id="{6C09AB7F-EB30-4AA5-8BEE-D31E9A415022}"/>
              </a:ext>
            </a:extLst>
          </p:cNvPr>
          <p:cNvSpPr txBox="1"/>
          <p:nvPr/>
        </p:nvSpPr>
        <p:spPr>
          <a:xfrm>
            <a:off x="212850" y="1050286"/>
            <a:ext cx="5412491" cy="2231380"/>
          </a:xfrm>
          <a:prstGeom prst="rect">
            <a:avLst/>
          </a:prstGeom>
          <a:noFill/>
        </p:spPr>
        <p:txBody>
          <a:bodyPr wrap="square" rtlCol="0">
            <a:spAutoFit/>
          </a:bodyPr>
          <a:lstStyle/>
          <a:p>
            <a:pPr algn="ctr">
              <a:spcAft>
                <a:spcPts val="1200"/>
              </a:spcAft>
            </a:pPr>
            <a:r>
              <a:rPr lang="en-US" sz="2400" b="1" dirty="0"/>
              <a:t>Status</a:t>
            </a:r>
          </a:p>
          <a:p>
            <a:pPr marL="285750" indent="-285750">
              <a:spcAft>
                <a:spcPts val="600"/>
              </a:spcAft>
              <a:buFontTx/>
              <a:buChar char="-"/>
            </a:pPr>
            <a:r>
              <a:rPr lang="en-US" dirty="0"/>
              <a:t>MAIAC MODIS C6.1 re-processing to start shortly;</a:t>
            </a:r>
          </a:p>
          <a:p>
            <a:pPr marL="285750" indent="-285750">
              <a:spcAft>
                <a:spcPts val="600"/>
              </a:spcAft>
              <a:buFontTx/>
              <a:buChar char="-"/>
            </a:pPr>
            <a:r>
              <a:rPr lang="en-US" dirty="0"/>
              <a:t>MAIAC VIIRS C2 is in integration and testing;</a:t>
            </a:r>
          </a:p>
          <a:p>
            <a:pPr marL="285750" indent="-285750">
              <a:spcAft>
                <a:spcPts val="600"/>
              </a:spcAft>
              <a:buFontTx/>
              <a:buChar char="-"/>
            </a:pPr>
            <a:r>
              <a:rPr lang="en-US" dirty="0"/>
              <a:t>We cross-calibrated SNPP and N20 VIIRS to MODIS Aqua to ensure continuity of CDRs – used in MAIAC;</a:t>
            </a:r>
          </a:p>
          <a:p>
            <a:pPr marL="285750" indent="-285750">
              <a:spcAft>
                <a:spcPts val="600"/>
              </a:spcAft>
              <a:buFontTx/>
              <a:buChar char="-"/>
            </a:pPr>
            <a:r>
              <a:rPr lang="en-US" dirty="0"/>
              <a:t>MAIAC VIIRS features Rotated Sin Projection.</a:t>
            </a:r>
          </a:p>
        </p:txBody>
      </p:sp>
      <p:sp>
        <p:nvSpPr>
          <p:cNvPr id="13" name="TextBox 12">
            <a:extLst>
              <a:ext uri="{FF2B5EF4-FFF2-40B4-BE49-F238E27FC236}">
                <a16:creationId xmlns:a16="http://schemas.microsoft.com/office/drawing/2014/main" id="{83A0AF3D-6DDA-417C-B9B3-962BDCC3A5A1}"/>
              </a:ext>
            </a:extLst>
          </p:cNvPr>
          <p:cNvSpPr txBox="1"/>
          <p:nvPr/>
        </p:nvSpPr>
        <p:spPr>
          <a:xfrm>
            <a:off x="5625341" y="991032"/>
            <a:ext cx="6498623" cy="2416046"/>
          </a:xfrm>
          <a:prstGeom prst="rect">
            <a:avLst/>
          </a:prstGeom>
          <a:noFill/>
        </p:spPr>
        <p:txBody>
          <a:bodyPr wrap="square" rtlCol="0">
            <a:spAutoFit/>
          </a:bodyPr>
          <a:lstStyle/>
          <a:p>
            <a:pPr algn="ctr">
              <a:spcAft>
                <a:spcPts val="1200"/>
              </a:spcAft>
            </a:pPr>
            <a:r>
              <a:rPr lang="en-US" sz="2400" b="1" dirty="0"/>
              <a:t>Algorithm Updates vs MAIAC C6 </a:t>
            </a:r>
          </a:p>
          <a:p>
            <a:pPr marL="285750" indent="-285750">
              <a:spcAft>
                <a:spcPts val="600"/>
              </a:spcAft>
              <a:buFontTx/>
              <a:buChar char="-"/>
            </a:pPr>
            <a:r>
              <a:rPr lang="en-US" sz="1400" dirty="0"/>
              <a:t>Developed new regional aerosol models based on AERONET climatology </a:t>
            </a:r>
            <a:r>
              <a:rPr lang="en-US" sz="1400" dirty="0">
                <a:sym typeface="Symbol" panose="05050102010706020507" pitchFamily="18" charset="2"/>
              </a:rPr>
              <a:t> improves AOD and AC under smoke and dust conditions</a:t>
            </a:r>
            <a:r>
              <a:rPr lang="en-US" sz="1400" dirty="0"/>
              <a:t>;</a:t>
            </a:r>
          </a:p>
          <a:p>
            <a:pPr marL="285750" indent="-285750">
              <a:spcAft>
                <a:spcPts val="600"/>
              </a:spcAft>
              <a:buFontTx/>
              <a:buChar char="-"/>
            </a:pPr>
            <a:r>
              <a:rPr lang="en-US" sz="1400" dirty="0"/>
              <a:t>Relaxed cloud adjacency analysis: as a result, if MAIAC C6 showed 5-25% more high-quality data than MOD09 annually (</a:t>
            </a:r>
            <a:r>
              <a:rPr lang="en-US" sz="1400" i="1" dirty="0">
                <a:solidFill>
                  <a:srgbClr val="0070C0"/>
                </a:solidFill>
              </a:rPr>
              <a:t>Lyapustin et al., </a:t>
            </a:r>
            <a:r>
              <a:rPr lang="en-US" sz="1400" i="1" dirty="0" err="1">
                <a:solidFill>
                  <a:srgbClr val="0070C0"/>
                </a:solidFill>
              </a:rPr>
              <a:t>FRSen</a:t>
            </a:r>
            <a:r>
              <a:rPr lang="en-US" sz="1400" i="1" dirty="0">
                <a:solidFill>
                  <a:srgbClr val="0070C0"/>
                </a:solidFill>
              </a:rPr>
              <a:t>, 2021</a:t>
            </a:r>
            <a:r>
              <a:rPr lang="en-US" sz="1400" dirty="0"/>
              <a:t>), this difference will further increase in MAIAC MODIS C6.1 and VIIRS C2;</a:t>
            </a:r>
          </a:p>
          <a:p>
            <a:pPr marL="285750" indent="-285750">
              <a:spcAft>
                <a:spcPts val="600"/>
              </a:spcAft>
              <a:buFontTx/>
              <a:buChar char="-"/>
            </a:pPr>
            <a:r>
              <a:rPr lang="en-US" sz="1400" dirty="0"/>
              <a:t>Improved snow detection; aerosol retrievals and AC over high sediment waters </a:t>
            </a:r>
            <a:r>
              <a:rPr lang="en-US" sz="1400" dirty="0" err="1"/>
              <a:t>etc</a:t>
            </a:r>
            <a:r>
              <a:rPr lang="en-US" sz="1400" dirty="0"/>
              <a:t>;</a:t>
            </a:r>
          </a:p>
          <a:p>
            <a:pPr marL="285750" indent="-285750">
              <a:buFontTx/>
              <a:buChar char="-"/>
            </a:pPr>
            <a:r>
              <a:rPr lang="en-US" sz="1400" dirty="0"/>
              <a:t>Added CMG and gap-filled daily NDVI and snow fraction/grain size @1km/0.75km.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4940AA-D8D6-4394-8C8E-9D27715E994B}"/>
              </a:ext>
            </a:extLst>
          </p:cNvPr>
          <p:cNvPicPr>
            <a:picLocks noChangeAspect="1"/>
          </p:cNvPicPr>
          <p:nvPr/>
        </p:nvPicPr>
        <p:blipFill>
          <a:blip r:embed="rId2"/>
          <a:stretch>
            <a:fillRect/>
          </a:stretch>
        </p:blipFill>
        <p:spPr>
          <a:xfrm>
            <a:off x="6512787" y="1243449"/>
            <a:ext cx="3153727" cy="1476399"/>
          </a:xfrm>
          <a:prstGeom prst="rect">
            <a:avLst/>
          </a:prstGeom>
        </p:spPr>
      </p:pic>
      <p:sp>
        <p:nvSpPr>
          <p:cNvPr id="2" name="TextBox 1">
            <a:extLst>
              <a:ext uri="{FF2B5EF4-FFF2-40B4-BE49-F238E27FC236}">
                <a16:creationId xmlns:a16="http://schemas.microsoft.com/office/drawing/2014/main" id="{34175E33-9511-4F45-9886-091C8EEB92EE}"/>
              </a:ext>
            </a:extLst>
          </p:cNvPr>
          <p:cNvSpPr txBox="1"/>
          <p:nvPr/>
        </p:nvSpPr>
        <p:spPr>
          <a:xfrm>
            <a:off x="3792600" y="-32886"/>
            <a:ext cx="4751494" cy="830997"/>
          </a:xfrm>
          <a:prstGeom prst="rect">
            <a:avLst/>
          </a:prstGeom>
          <a:noFill/>
        </p:spPr>
        <p:txBody>
          <a:bodyPr wrap="none" rtlCol="0">
            <a:spAutoFit/>
          </a:bodyPr>
          <a:lstStyle/>
          <a:p>
            <a:r>
              <a:rPr lang="en-US" sz="4800" b="1" dirty="0"/>
              <a:t>MAIAC Continuity</a:t>
            </a:r>
          </a:p>
        </p:txBody>
      </p:sp>
      <p:sp>
        <p:nvSpPr>
          <p:cNvPr id="13" name="TextBox 12">
            <a:extLst>
              <a:ext uri="{FF2B5EF4-FFF2-40B4-BE49-F238E27FC236}">
                <a16:creationId xmlns:a16="http://schemas.microsoft.com/office/drawing/2014/main" id="{83A0AF3D-6DDA-417C-B9B3-962BDCC3A5A1}"/>
              </a:ext>
            </a:extLst>
          </p:cNvPr>
          <p:cNvSpPr txBox="1"/>
          <p:nvPr/>
        </p:nvSpPr>
        <p:spPr>
          <a:xfrm>
            <a:off x="126808" y="1176241"/>
            <a:ext cx="6498623" cy="3123932"/>
          </a:xfrm>
          <a:prstGeom prst="rect">
            <a:avLst/>
          </a:prstGeom>
          <a:noFill/>
        </p:spPr>
        <p:txBody>
          <a:bodyPr wrap="square" rtlCol="0">
            <a:spAutoFit/>
          </a:bodyPr>
          <a:lstStyle/>
          <a:p>
            <a:pPr algn="ctr">
              <a:spcAft>
                <a:spcPts val="0"/>
              </a:spcAft>
            </a:pPr>
            <a:r>
              <a:rPr lang="en-US" sz="2400" b="1" dirty="0"/>
              <a:t>MAIAC VIIRS Calibration (Libya 4) </a:t>
            </a:r>
          </a:p>
          <a:p>
            <a:pPr algn="ctr">
              <a:spcAft>
                <a:spcPts val="1200"/>
              </a:spcAft>
            </a:pPr>
            <a:r>
              <a:rPr lang="en-US" sz="1200" kern="0" dirty="0">
                <a:solidFill>
                  <a:srgbClr val="0070C0"/>
                </a:solidFill>
                <a:sym typeface="Symbol"/>
              </a:rPr>
              <a:t>( based on Lyapustin et al., AMT, 2014)</a:t>
            </a:r>
            <a:endParaRPr lang="en-US" sz="1200" b="1" dirty="0"/>
          </a:p>
          <a:p>
            <a:pPr>
              <a:spcAft>
                <a:spcPts val="600"/>
              </a:spcAft>
            </a:pPr>
            <a:r>
              <a:rPr lang="en-US" sz="1400" i="0" kern="0" dirty="0"/>
              <a:t>1. Perform MAIAC retrievals (CM, AOD, WV, BRDF etc.); </a:t>
            </a:r>
          </a:p>
          <a:p>
            <a:pPr>
              <a:spcAft>
                <a:spcPts val="600"/>
              </a:spcAft>
            </a:pPr>
            <a:r>
              <a:rPr lang="en-US" sz="1400" kern="0" dirty="0"/>
              <a:t>2. </a:t>
            </a:r>
            <a:r>
              <a:rPr lang="en-US" sz="1400" i="0" kern="0" dirty="0"/>
              <a:t>Compute TOA reflectance (R</a:t>
            </a:r>
            <a:r>
              <a:rPr lang="en-US" sz="1400" i="0" kern="0" baseline="-25000" dirty="0"/>
              <a:t>n</a:t>
            </a:r>
            <a:r>
              <a:rPr lang="en-US" sz="1400" i="0" kern="0" dirty="0"/>
              <a:t>) for a fixed view geometry (VZA=0</a:t>
            </a:r>
            <a:r>
              <a:rPr lang="en-US" sz="1400" i="0" kern="0" dirty="0">
                <a:sym typeface="Symbol"/>
              </a:rPr>
              <a:t></a:t>
            </a:r>
            <a:r>
              <a:rPr lang="en-US" sz="1400" i="0" kern="0" dirty="0"/>
              <a:t>, SZA=30</a:t>
            </a:r>
            <a:r>
              <a:rPr lang="en-US" sz="1400" i="0" kern="0" dirty="0">
                <a:sym typeface="Symbol"/>
              </a:rPr>
              <a:t>) and 	evaluate trends in both MODIS Aqua and VIIRS SNPP and N20;  </a:t>
            </a:r>
          </a:p>
          <a:p>
            <a:pPr>
              <a:spcAft>
                <a:spcPts val="600"/>
              </a:spcAft>
            </a:pPr>
            <a:r>
              <a:rPr lang="en-US" sz="1400" kern="0" dirty="0">
                <a:sym typeface="Symbol"/>
              </a:rPr>
              <a:t>3. Applied spectral conversion factor based on DESIS to account for RSR difference;</a:t>
            </a:r>
            <a:endParaRPr lang="en-US" sz="1400" i="0" kern="0" dirty="0">
              <a:sym typeface="Symbol"/>
            </a:endParaRPr>
          </a:p>
          <a:p>
            <a:pPr>
              <a:spcAft>
                <a:spcPts val="600"/>
              </a:spcAft>
            </a:pPr>
            <a:r>
              <a:rPr lang="en-US" sz="1400" i="0" kern="0" dirty="0">
                <a:sym typeface="Symbol"/>
              </a:rPr>
              <a:t>4. Apply de-trending and compute VIIRS-MODIS Aqua X-calibration factors</a:t>
            </a:r>
          </a:p>
          <a:p>
            <a:pPr>
              <a:spcAft>
                <a:spcPts val="600"/>
              </a:spcAft>
            </a:pPr>
            <a:r>
              <a:rPr lang="en-US" sz="1400" kern="0" dirty="0">
                <a:sym typeface="Symbol"/>
              </a:rPr>
              <a:t>5. Good overall agreement with MCST/VCST and NASA </a:t>
            </a:r>
            <a:r>
              <a:rPr lang="en-US" sz="1400" kern="0" dirty="0" err="1">
                <a:sym typeface="Symbol"/>
              </a:rPr>
              <a:t>LaRC</a:t>
            </a:r>
            <a:r>
              <a:rPr lang="en-US" sz="1400" kern="0" dirty="0">
                <a:sym typeface="Symbol"/>
              </a:rPr>
              <a:t> but more reliable in VIIRS 	X-calibration to MODIS Aqua (</a:t>
            </a:r>
            <a:r>
              <a:rPr lang="en-US" sz="1400" kern="0" dirty="0">
                <a:solidFill>
                  <a:srgbClr val="0070C0"/>
                </a:solidFill>
                <a:sym typeface="Symbol"/>
              </a:rPr>
              <a:t>Lyapustin et al. (in preparation)</a:t>
            </a:r>
            <a:r>
              <a:rPr lang="en-US" sz="1400" kern="0" dirty="0">
                <a:sym typeface="Symbol"/>
              </a:rPr>
              <a:t> )</a:t>
            </a:r>
          </a:p>
          <a:p>
            <a:pPr>
              <a:spcAft>
                <a:spcPts val="600"/>
              </a:spcAft>
            </a:pPr>
            <a:r>
              <a:rPr lang="en-US" sz="1400" i="0" kern="0" dirty="0">
                <a:sym typeface="Symbol"/>
              </a:rPr>
              <a:t>6. Continuity of MAIAC MODIS and VIIRS Aerosol, surface reflectance (BRF), BRDF, 	NDVI records.</a:t>
            </a:r>
          </a:p>
        </p:txBody>
      </p:sp>
      <p:graphicFrame>
        <p:nvGraphicFramePr>
          <p:cNvPr id="12" name="Chart 11">
            <a:extLst>
              <a:ext uri="{FF2B5EF4-FFF2-40B4-BE49-F238E27FC236}">
                <a16:creationId xmlns:a16="http://schemas.microsoft.com/office/drawing/2014/main" id="{73A43A59-AF8B-4D81-AE09-687C51AB16DD}"/>
              </a:ext>
            </a:extLst>
          </p:cNvPr>
          <p:cNvGraphicFramePr>
            <a:graphicFrameLocks/>
          </p:cNvGraphicFramePr>
          <p:nvPr/>
        </p:nvGraphicFramePr>
        <p:xfrm>
          <a:off x="6168347" y="4318224"/>
          <a:ext cx="5751510" cy="252880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1F17AB19-C779-49D6-9026-4B6EFCAC8569}"/>
              </a:ext>
            </a:extLst>
          </p:cNvPr>
          <p:cNvGraphicFramePr>
            <a:graphicFrameLocks/>
          </p:cNvGraphicFramePr>
          <p:nvPr/>
        </p:nvGraphicFramePr>
        <p:xfrm>
          <a:off x="126808" y="4312888"/>
          <a:ext cx="6241336" cy="2528806"/>
        </p:xfrm>
        <a:graphic>
          <a:graphicData uri="http://schemas.openxmlformats.org/drawingml/2006/chart">
            <c:chart xmlns:c="http://schemas.openxmlformats.org/drawingml/2006/chart" xmlns:r="http://schemas.openxmlformats.org/officeDocument/2006/relationships" r:id="rId4"/>
          </a:graphicData>
        </a:graphic>
      </p:graphicFrame>
      <p:pic>
        <p:nvPicPr>
          <p:cNvPr id="19" name="Picture 18">
            <a:extLst>
              <a:ext uri="{FF2B5EF4-FFF2-40B4-BE49-F238E27FC236}">
                <a16:creationId xmlns:a16="http://schemas.microsoft.com/office/drawing/2014/main" id="{01364A96-40F6-4327-B6D6-9A13B11D6FCA}"/>
              </a:ext>
            </a:extLst>
          </p:cNvPr>
          <p:cNvPicPr>
            <a:picLocks noChangeAspect="1"/>
          </p:cNvPicPr>
          <p:nvPr/>
        </p:nvPicPr>
        <p:blipFill rotWithShape="1">
          <a:blip r:embed="rId5"/>
          <a:srcRect l="7236" t="-810" r="6461" b="4644"/>
          <a:stretch/>
        </p:blipFill>
        <p:spPr>
          <a:xfrm>
            <a:off x="9666514" y="1492391"/>
            <a:ext cx="2468880" cy="1828800"/>
          </a:xfrm>
          <a:prstGeom prst="rect">
            <a:avLst/>
          </a:prstGeom>
        </p:spPr>
      </p:pic>
      <p:sp>
        <p:nvSpPr>
          <p:cNvPr id="21" name="TextBox 20">
            <a:extLst>
              <a:ext uri="{FF2B5EF4-FFF2-40B4-BE49-F238E27FC236}">
                <a16:creationId xmlns:a16="http://schemas.microsoft.com/office/drawing/2014/main" id="{45B46C10-E893-4B24-8E37-DF48A3161A32}"/>
              </a:ext>
            </a:extLst>
          </p:cNvPr>
          <p:cNvSpPr txBox="1"/>
          <p:nvPr/>
        </p:nvSpPr>
        <p:spPr>
          <a:xfrm>
            <a:off x="10055740" y="1257301"/>
            <a:ext cx="1629613" cy="369332"/>
          </a:xfrm>
          <a:prstGeom prst="rect">
            <a:avLst/>
          </a:prstGeom>
          <a:noFill/>
        </p:spPr>
        <p:txBody>
          <a:bodyPr wrap="none" rtlCol="0">
            <a:spAutoFit/>
          </a:bodyPr>
          <a:lstStyle/>
          <a:p>
            <a:r>
              <a:rPr lang="en-US" dirty="0">
                <a:solidFill>
                  <a:srgbClr val="FF0000"/>
                </a:solidFill>
              </a:rPr>
              <a:t>(Step 3) - Novel</a:t>
            </a:r>
          </a:p>
        </p:txBody>
      </p:sp>
      <p:pic>
        <p:nvPicPr>
          <p:cNvPr id="22" name="Picture 21">
            <a:extLst>
              <a:ext uri="{FF2B5EF4-FFF2-40B4-BE49-F238E27FC236}">
                <a16:creationId xmlns:a16="http://schemas.microsoft.com/office/drawing/2014/main" id="{F7E1E420-2E38-46F0-A47D-EF9AD5050C8F}"/>
              </a:ext>
            </a:extLst>
          </p:cNvPr>
          <p:cNvPicPr>
            <a:picLocks noChangeAspect="1"/>
          </p:cNvPicPr>
          <p:nvPr/>
        </p:nvPicPr>
        <p:blipFill>
          <a:blip r:embed="rId6"/>
          <a:stretch>
            <a:fillRect/>
          </a:stretch>
        </p:blipFill>
        <p:spPr>
          <a:xfrm>
            <a:off x="6462719" y="2644892"/>
            <a:ext cx="3351117" cy="1476399"/>
          </a:xfrm>
          <a:prstGeom prst="rect">
            <a:avLst/>
          </a:prstGeom>
        </p:spPr>
      </p:pic>
      <p:sp>
        <p:nvSpPr>
          <p:cNvPr id="23" name="TextBox 22">
            <a:extLst>
              <a:ext uri="{FF2B5EF4-FFF2-40B4-BE49-F238E27FC236}">
                <a16:creationId xmlns:a16="http://schemas.microsoft.com/office/drawing/2014/main" id="{4DEF7563-1148-4921-9BAA-A0B5EDC3A2D8}"/>
              </a:ext>
            </a:extLst>
          </p:cNvPr>
          <p:cNvSpPr txBox="1"/>
          <p:nvPr/>
        </p:nvSpPr>
        <p:spPr>
          <a:xfrm>
            <a:off x="6900350" y="1023640"/>
            <a:ext cx="1189300" cy="369332"/>
          </a:xfrm>
          <a:prstGeom prst="rect">
            <a:avLst/>
          </a:prstGeom>
          <a:noFill/>
        </p:spPr>
        <p:txBody>
          <a:bodyPr wrap="none" rtlCol="0">
            <a:spAutoFit/>
          </a:bodyPr>
          <a:lstStyle/>
          <a:p>
            <a:r>
              <a:rPr lang="en-US" dirty="0"/>
              <a:t>(Steps 1-2)</a:t>
            </a:r>
          </a:p>
        </p:txBody>
      </p:sp>
      <p:sp>
        <p:nvSpPr>
          <p:cNvPr id="24" name="TextBox 23">
            <a:extLst>
              <a:ext uri="{FF2B5EF4-FFF2-40B4-BE49-F238E27FC236}">
                <a16:creationId xmlns:a16="http://schemas.microsoft.com/office/drawing/2014/main" id="{03A2B702-FE1C-43DA-B995-0EEAED987200}"/>
              </a:ext>
            </a:extLst>
          </p:cNvPr>
          <p:cNvSpPr txBox="1"/>
          <p:nvPr/>
        </p:nvSpPr>
        <p:spPr>
          <a:xfrm>
            <a:off x="6914419" y="2583451"/>
            <a:ext cx="913135" cy="369332"/>
          </a:xfrm>
          <a:prstGeom prst="rect">
            <a:avLst/>
          </a:prstGeom>
          <a:noFill/>
        </p:spPr>
        <p:txBody>
          <a:bodyPr wrap="none" rtlCol="0">
            <a:spAutoFit/>
          </a:bodyPr>
          <a:lstStyle/>
          <a:p>
            <a:r>
              <a:rPr lang="en-US" dirty="0"/>
              <a:t>(Step 4)</a:t>
            </a:r>
          </a:p>
        </p:txBody>
      </p:sp>
    </p:spTree>
    <p:extLst>
      <p:ext uri="{BB962C8B-B14F-4D97-AF65-F5344CB8AC3E}">
        <p14:creationId xmlns:p14="http://schemas.microsoft.com/office/powerpoint/2010/main" val="1722082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676328-4CD0-234E-9416-AE76A4375255}"/>
              </a:ext>
            </a:extLst>
          </p:cNvPr>
          <p:cNvSpPr txBox="1">
            <a:spLocks/>
          </p:cNvSpPr>
          <p:nvPr/>
        </p:nvSpPr>
        <p:spPr>
          <a:xfrm>
            <a:off x="2632999" y="86314"/>
            <a:ext cx="6657975" cy="761554"/>
          </a:xfrm>
          <a:prstGeom prst="rect">
            <a:avLst/>
          </a:prstGeom>
        </p:spPr>
        <p:txBody>
          <a:bodyPr vert="horz" lIns="91440" tIns="45720" rIns="91440" bIns="45720" rtlCol="0" anchor="ctr">
            <a:normAutofit fontScale="4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000" b="1" dirty="0">
                <a:latin typeface="Times New Roman" panose="02020603050405020304" pitchFamily="18" charset="0"/>
                <a:ea typeface="+mn-ea"/>
                <a:cs typeface="Times New Roman" panose="02020603050405020304" pitchFamily="18" charset="0"/>
              </a:rPr>
              <a:t>Status of MODIS &amp; VIIRS LAI/FPAR Products</a:t>
            </a:r>
          </a:p>
          <a:p>
            <a:r>
              <a:rPr lang="en-US" sz="4000" b="1" dirty="0">
                <a:latin typeface="Times New Roman" panose="02020603050405020304" pitchFamily="18" charset="0"/>
                <a:ea typeface="+mn-ea"/>
                <a:cs typeface="Times New Roman" panose="02020603050405020304" pitchFamily="18" charset="0"/>
              </a:rPr>
              <a:t>(</a:t>
            </a:r>
            <a:r>
              <a:rPr lang="en-US" sz="4000" b="1" dirty="0">
                <a:latin typeface="Times New Roman" panose="02020603050405020304" pitchFamily="18" charset="0"/>
                <a:cs typeface="Times New Roman" panose="02020603050405020304" pitchFamily="18" charset="0"/>
              </a:rPr>
              <a:t>2022 NASA Land Discipline Team Virtual Workshop, Apr 11-12)</a:t>
            </a:r>
            <a:endParaRPr lang="en-US" sz="4000"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ea typeface="+mn-ea"/>
                <a:cs typeface="Times New Roman" panose="02020603050405020304" pitchFamily="18" charset="0"/>
              </a:rPr>
              <a:t> </a:t>
            </a:r>
          </a:p>
        </p:txBody>
      </p:sp>
      <p:sp>
        <p:nvSpPr>
          <p:cNvPr id="6" name="Content Placeholder 2">
            <a:extLst>
              <a:ext uri="{FF2B5EF4-FFF2-40B4-BE49-F238E27FC236}">
                <a16:creationId xmlns:a16="http://schemas.microsoft.com/office/drawing/2014/main" id="{ED3A4D7A-9C45-5640-B04C-78292AC46EAD}"/>
              </a:ext>
            </a:extLst>
          </p:cNvPr>
          <p:cNvSpPr txBox="1">
            <a:spLocks/>
          </p:cNvSpPr>
          <p:nvPr/>
        </p:nvSpPr>
        <p:spPr>
          <a:xfrm>
            <a:off x="716605" y="1270000"/>
            <a:ext cx="4727643" cy="137621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400" b="1" u="sng" dirty="0">
                <a:solidFill>
                  <a:srgbClr val="113DF4"/>
                </a:solidFill>
                <a:latin typeface="Times New Roman" panose="02020603050405020304" pitchFamily="18" charset="0"/>
                <a:cs typeface="Times New Roman" panose="02020603050405020304" pitchFamily="18" charset="0"/>
              </a:rPr>
              <a:t>MODIS LAI/FPAR Product suite</a:t>
            </a:r>
          </a:p>
          <a:p>
            <a:pPr>
              <a:spcBef>
                <a:spcPts val="0"/>
              </a:spcBef>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Terra (MOD), Aqua (MYD), and Terra and Aqua (MCD)</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8 days for MOD/MYD, 4 days for MCD</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500m</a:t>
            </a:r>
          </a:p>
          <a:p>
            <a:r>
              <a:rPr lang="en-US" sz="1400" dirty="0">
                <a:latin typeface="Times New Roman" panose="02020603050405020304" pitchFamily="18" charset="0"/>
                <a:cs typeface="Times New Roman" panose="02020603050405020304" pitchFamily="18" charset="0"/>
              </a:rPr>
              <a:t>LAI (FPAR) Validation at stage 2 (1)</a:t>
            </a:r>
            <a:endParaRPr lang="en-US" altLang="zh-CN" sz="1400" dirty="0">
              <a:solidFill>
                <a:srgbClr val="0000FF"/>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43C3980D-A5E3-4643-AB25-9C00FB5483E0}"/>
              </a:ext>
            </a:extLst>
          </p:cNvPr>
          <p:cNvPicPr>
            <a:picLocks noChangeAspect="1"/>
          </p:cNvPicPr>
          <p:nvPr/>
        </p:nvPicPr>
        <p:blipFill>
          <a:blip r:link="rId2"/>
          <a:stretch>
            <a:fillRect/>
          </a:stretch>
        </p:blipFill>
        <p:spPr>
          <a:xfrm>
            <a:off x="2794000" y="1270000"/>
            <a:ext cx="63500" cy="76200"/>
          </a:xfrm>
          <a:prstGeom prst="rect">
            <a:avLst/>
          </a:prstGeom>
        </p:spPr>
      </p:pic>
      <p:sp>
        <p:nvSpPr>
          <p:cNvPr id="8" name="Content Placeholder 2">
            <a:extLst>
              <a:ext uri="{FF2B5EF4-FFF2-40B4-BE49-F238E27FC236}">
                <a16:creationId xmlns:a16="http://schemas.microsoft.com/office/drawing/2014/main" id="{47A38EFD-0AB8-6943-937A-42CC4FC38E8E}"/>
              </a:ext>
            </a:extLst>
          </p:cNvPr>
          <p:cNvSpPr txBox="1">
            <a:spLocks/>
          </p:cNvSpPr>
          <p:nvPr/>
        </p:nvSpPr>
        <p:spPr>
          <a:xfrm>
            <a:off x="6854757" y="1270009"/>
            <a:ext cx="4727643" cy="137620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400" b="1" u="sng" dirty="0">
                <a:solidFill>
                  <a:srgbClr val="113DF4"/>
                </a:solidFill>
                <a:latin typeface="Times New Roman" panose="02020603050405020304" pitchFamily="18" charset="0"/>
                <a:cs typeface="Times New Roman" panose="02020603050405020304" pitchFamily="18" charset="0"/>
              </a:rPr>
              <a:t>VIIRS LAI/FPAR Product suite</a:t>
            </a:r>
          </a:p>
          <a:p>
            <a:pPr>
              <a:spcBef>
                <a:spcPts val="0"/>
              </a:spcBef>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VNP15A2H</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8 days </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500m</a:t>
            </a:r>
          </a:p>
          <a:p>
            <a:r>
              <a:rPr lang="en-US" sz="1400" dirty="0">
                <a:latin typeface="Times New Roman" panose="02020603050405020304" pitchFamily="18" charset="0"/>
                <a:cs typeface="Times New Roman" panose="02020603050405020304" pitchFamily="18" charset="0"/>
              </a:rPr>
              <a:t>LAI &amp; FPAR Validation at stage 1</a:t>
            </a:r>
            <a:endParaRPr lang="en-US" altLang="zh-CN" sz="1400" dirty="0">
              <a:solidFill>
                <a:srgbClr val="0000FF"/>
              </a:solidFill>
              <a:latin typeface="Times New Roman" panose="02020603050405020304" pitchFamily="18" charset="0"/>
              <a:cs typeface="Times New Roman" panose="02020603050405020304" pitchFamily="18" charset="0"/>
            </a:endParaRPr>
          </a:p>
        </p:txBody>
      </p:sp>
      <p:sp>
        <p:nvSpPr>
          <p:cNvPr id="9" name="Content Placeholder 2">
            <a:extLst>
              <a:ext uri="{FF2B5EF4-FFF2-40B4-BE49-F238E27FC236}">
                <a16:creationId xmlns:a16="http://schemas.microsoft.com/office/drawing/2014/main" id="{9AFCE7BF-51DB-B744-B256-3F72282FB453}"/>
              </a:ext>
            </a:extLst>
          </p:cNvPr>
          <p:cNvSpPr txBox="1">
            <a:spLocks/>
          </p:cNvSpPr>
          <p:nvPr/>
        </p:nvSpPr>
        <p:spPr>
          <a:xfrm>
            <a:off x="716605" y="2571750"/>
            <a:ext cx="11075346" cy="419993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1800" b="1" u="sng" dirty="0">
                <a:solidFill>
                  <a:srgbClr val="FF0000"/>
                </a:solidFill>
                <a:latin typeface="Times New Roman" panose="02020603050405020304" pitchFamily="18" charset="0"/>
                <a:cs typeface="Times New Roman" panose="02020603050405020304" pitchFamily="18" charset="0"/>
              </a:rPr>
              <a:t>Publications</a:t>
            </a:r>
            <a:r>
              <a:rPr lang="en-US" sz="1400" b="1" u="sng" dirty="0">
                <a:solidFill>
                  <a:srgbClr val="FF0000"/>
                </a:solidFill>
                <a:latin typeface="Times New Roman" panose="02020603050405020304" pitchFamily="18" charset="0"/>
                <a:cs typeface="Times New Roman" panose="02020603050405020304" pitchFamily="18" charset="0"/>
              </a:rPr>
              <a:t> </a:t>
            </a:r>
          </a:p>
          <a:p>
            <a:pPr marL="0" indent="0" algn="just">
              <a:spcBef>
                <a:spcPts val="0"/>
              </a:spcBef>
              <a:buNone/>
            </a:pPr>
            <a:r>
              <a:rPr lang="en-US" sz="1400" b="1" u="sng" dirty="0">
                <a:solidFill>
                  <a:srgbClr val="113DF4"/>
                </a:solidFill>
                <a:latin typeface="Times New Roman" panose="02020603050405020304" pitchFamily="18" charset="0"/>
                <a:cs typeface="Times New Roman" panose="02020603050405020304" pitchFamily="18" charset="0"/>
              </a:rPr>
              <a:t>Algorithm &amp; Product Evaluation</a:t>
            </a:r>
          </a:p>
          <a:p>
            <a:pPr algn="just"/>
            <a:r>
              <a:rPr lang="en-US" sz="1400" dirty="0">
                <a:latin typeface="Times New Roman" panose="02020603050405020304" pitchFamily="18" charset="0"/>
                <a:cs typeface="Times New Roman" panose="02020603050405020304" pitchFamily="18" charset="0"/>
              </a:rPr>
              <a:t>Yan et al., 2021. Performance stability of the MODIS and VIIRS LAI algorithms inferred from analysis of long time series of products. Remote Sensing of Environment, </a:t>
            </a:r>
            <a:r>
              <a:rPr lang="en-US" sz="1400" dirty="0" err="1">
                <a:latin typeface="Times New Roman" panose="02020603050405020304" pitchFamily="18" charset="0"/>
                <a:cs typeface="Times New Roman" panose="02020603050405020304" pitchFamily="18" charset="0"/>
              </a:rPr>
              <a:t>doi</a:t>
            </a:r>
            <a:r>
              <a:rPr lang="en-US" sz="1400" dirty="0">
                <a:latin typeface="Times New Roman" panose="02020603050405020304" pitchFamily="18" charset="0"/>
                <a:cs typeface="Times New Roman" panose="02020603050405020304" pitchFamily="18" charset="0"/>
              </a:rPr>
              <a:t>: 10.1016/j.rse.2021.112438</a:t>
            </a:r>
          </a:p>
          <a:p>
            <a:pPr algn="just"/>
            <a:r>
              <a:rPr lang="en-US" sz="1400" dirty="0">
                <a:latin typeface="Times New Roman" panose="02020603050405020304" pitchFamily="18" charset="0"/>
                <a:cs typeface="Times New Roman" panose="02020603050405020304" pitchFamily="18" charset="0"/>
              </a:rPr>
              <a:t>Yan et al., 2021. A Bibliometric Visualization Review of the MODIS LAI/FPAR Products from 1995 to 2020. Journal of Remote Sensing, </a:t>
            </a:r>
            <a:r>
              <a:rPr lang="en-US" sz="1400" dirty="0" err="1">
                <a:latin typeface="Times New Roman" panose="02020603050405020304" pitchFamily="18" charset="0"/>
                <a:cs typeface="Times New Roman" panose="02020603050405020304" pitchFamily="18" charset="0"/>
              </a:rPr>
              <a:t>doi</a:t>
            </a:r>
            <a:r>
              <a:rPr lang="en-US" sz="1400" dirty="0">
                <a:latin typeface="Times New Roman" panose="02020603050405020304" pitchFamily="18" charset="0"/>
                <a:cs typeface="Times New Roman" panose="02020603050405020304" pitchFamily="18" charset="0"/>
              </a:rPr>
              <a:t>: 10.1109/TGRS.2021.3064018</a:t>
            </a:r>
          </a:p>
          <a:p>
            <a:pPr algn="just"/>
            <a:r>
              <a:rPr lang="en-US" sz="1400" dirty="0">
                <a:latin typeface="Times New Roman" panose="02020603050405020304" pitchFamily="18" charset="0"/>
                <a:cs typeface="Times New Roman" panose="02020603050405020304" pitchFamily="18" charset="0"/>
              </a:rPr>
              <a:t>Pu et al., 2020. Evaluation of the MODIS LAI/FPAR Algorithm Based on 3D-RTM Simulations: A Case Study of Grassland. Remote Sens., doi:10.3390/rs12203391</a:t>
            </a:r>
          </a:p>
          <a:p>
            <a:pPr algn="just"/>
            <a:r>
              <a:rPr lang="en-US" sz="1400" dirty="0">
                <a:latin typeface="Times New Roman" panose="02020603050405020304" pitchFamily="18" charset="0"/>
                <a:cs typeface="Times New Roman" panose="02020603050405020304" pitchFamily="18" charset="0"/>
              </a:rPr>
              <a:t>Xu et al., 2020. Improving leaf area index retrieval over heterogeneous surface mixed with water. Remote Sens. Environ., doi:10.1016/j.rse.2020.111700</a:t>
            </a:r>
          </a:p>
          <a:p>
            <a:pPr marL="0" indent="0" algn="just">
              <a:buNone/>
            </a:pPr>
            <a:r>
              <a:rPr lang="en-US" sz="1400" b="1" u="sng" dirty="0">
                <a:solidFill>
                  <a:srgbClr val="113DF4"/>
                </a:solidFill>
                <a:latin typeface="Times New Roman" panose="02020603050405020304" pitchFamily="18" charset="0"/>
                <a:cs typeface="Times New Roman" panose="02020603050405020304" pitchFamily="18" charset="0"/>
              </a:rPr>
              <a:t>Science</a:t>
            </a:r>
            <a:endParaRPr lang="en-US" sz="1400" dirty="0">
              <a:solidFill>
                <a:srgbClr val="113DF4"/>
              </a:solidFill>
              <a:latin typeface="Times New Roman" panose="02020603050405020304" pitchFamily="18" charset="0"/>
              <a:cs typeface="Times New Roman" panose="02020603050405020304" pitchFamily="18" charset="0"/>
            </a:endParaRPr>
          </a:p>
          <a:p>
            <a:pPr algn="just"/>
            <a:r>
              <a:rPr lang="en-US" sz="1400" dirty="0">
                <a:latin typeface="Times New Roman" panose="02020603050405020304" pitchFamily="18" charset="0"/>
                <a:cs typeface="Times New Roman" panose="02020603050405020304" pitchFamily="18" charset="0"/>
              </a:rPr>
              <a:t>Cortes et al., 2021. Where are Global Vegetation Greening and Browning Trends Significant? </a:t>
            </a:r>
            <a:r>
              <a:rPr lang="en-US" sz="1400" dirty="0" err="1">
                <a:latin typeface="Times New Roman" panose="02020603050405020304" pitchFamily="18" charset="0"/>
                <a:cs typeface="Times New Roman" panose="02020603050405020304" pitchFamily="18" charset="0"/>
              </a:rPr>
              <a:t>Geophys</a:t>
            </a:r>
            <a:r>
              <a:rPr lang="en-US" sz="1400" dirty="0">
                <a:latin typeface="Times New Roman" panose="02020603050405020304" pitchFamily="18" charset="0"/>
                <a:cs typeface="Times New Roman" panose="02020603050405020304" pitchFamily="18" charset="0"/>
              </a:rPr>
              <a:t>. Res. Lett., </a:t>
            </a:r>
            <a:r>
              <a:rPr lang="en-US" sz="1400" dirty="0" err="1">
                <a:latin typeface="Times New Roman" panose="02020603050405020304" pitchFamily="18" charset="0"/>
                <a:cs typeface="Times New Roman" panose="02020603050405020304" pitchFamily="18" charset="0"/>
              </a:rPr>
              <a:t>doi</a:t>
            </a:r>
            <a:r>
              <a:rPr lang="en-US" sz="1400" dirty="0">
                <a:latin typeface="Times New Roman" panose="02020603050405020304" pitchFamily="18" charset="0"/>
                <a:cs typeface="Times New Roman" panose="02020603050405020304" pitchFamily="18" charset="0"/>
              </a:rPr>
              <a:t>: 10.1029/2020GL091496</a:t>
            </a:r>
          </a:p>
          <a:p>
            <a:pPr algn="just"/>
            <a:r>
              <a:rPr lang="en-US" sz="1400" dirty="0">
                <a:latin typeface="Times New Roman" panose="02020603050405020304" pitchFamily="18" charset="0"/>
                <a:cs typeface="Times New Roman" panose="02020603050405020304" pitchFamily="18" charset="0"/>
              </a:rPr>
              <a:t>Zhu et al., 2021. Comment on “Recent global decline of CO2 fertilization effects on vegetation photosynthesis”. Science, </a:t>
            </a:r>
            <a:r>
              <a:rPr lang="en-US" sz="1400" dirty="0" err="1">
                <a:latin typeface="Times New Roman" panose="02020603050405020304" pitchFamily="18" charset="0"/>
                <a:cs typeface="Times New Roman" panose="02020603050405020304" pitchFamily="18" charset="0"/>
              </a:rPr>
              <a:t>doi</a:t>
            </a:r>
            <a:r>
              <a:rPr lang="en-US" sz="1400" dirty="0">
                <a:latin typeface="Times New Roman" panose="02020603050405020304" pitchFamily="18" charset="0"/>
                <a:cs typeface="Times New Roman" panose="02020603050405020304" pitchFamily="18" charset="0"/>
              </a:rPr>
              <a:t>: 10.1126/science.abg5673</a:t>
            </a:r>
          </a:p>
          <a:p>
            <a:pPr algn="just"/>
            <a:r>
              <a:rPr lang="en-US" sz="1400" dirty="0">
                <a:latin typeface="Times New Roman" panose="02020603050405020304" pitchFamily="18" charset="0"/>
                <a:cs typeface="Times New Roman" panose="02020603050405020304" pitchFamily="18" charset="0"/>
              </a:rPr>
              <a:t>Yan et al., 2021. Modeling the radiation regime of a discontinuous canopy based on the stochastic radiative transport theory: Modification, evaluation and validation. Remote Sens. Environ., </a:t>
            </a:r>
            <a:r>
              <a:rPr lang="en-US" sz="1400" dirty="0" err="1">
                <a:latin typeface="Times New Roman" panose="02020603050405020304" pitchFamily="18" charset="0"/>
                <a:cs typeface="Times New Roman" panose="02020603050405020304" pitchFamily="18" charset="0"/>
              </a:rPr>
              <a:t>doi</a:t>
            </a:r>
            <a:r>
              <a:rPr lang="en-US" sz="1400" dirty="0">
                <a:latin typeface="Times New Roman" panose="02020603050405020304" pitchFamily="18" charset="0"/>
                <a:cs typeface="Times New Roman" panose="02020603050405020304" pitchFamily="18" charset="0"/>
              </a:rPr>
              <a:t>: 10.1016/j.rse.2021.112728</a:t>
            </a:r>
          </a:p>
        </p:txBody>
      </p:sp>
      <p:sp>
        <p:nvSpPr>
          <p:cNvPr id="2" name="TextBox 1">
            <a:extLst>
              <a:ext uri="{FF2B5EF4-FFF2-40B4-BE49-F238E27FC236}">
                <a16:creationId xmlns:a16="http://schemas.microsoft.com/office/drawing/2014/main" id="{3078C22A-D293-3F47-BC03-0B656EF15506}"/>
              </a:ext>
            </a:extLst>
          </p:cNvPr>
          <p:cNvSpPr txBox="1"/>
          <p:nvPr/>
        </p:nvSpPr>
        <p:spPr>
          <a:xfrm>
            <a:off x="5195269" y="874268"/>
            <a:ext cx="1533433" cy="369332"/>
          </a:xfrm>
          <a:prstGeom prst="rect">
            <a:avLst/>
          </a:prstGeom>
          <a:noFill/>
        </p:spPr>
        <p:txBody>
          <a:bodyPr wrap="none" rtlCol="0">
            <a:spAutoFit/>
          </a:bodyPr>
          <a:lstStyle/>
          <a:p>
            <a:r>
              <a:rPr lang="en-US" b="1" u="sng" dirty="0">
                <a:solidFill>
                  <a:srgbClr val="FF0000"/>
                </a:solidFill>
                <a:latin typeface="Times New Roman" panose="02020603050405020304" pitchFamily="18" charset="0"/>
                <a:cs typeface="Times New Roman" panose="02020603050405020304" pitchFamily="18" charset="0"/>
              </a:rPr>
              <a:t>Product Suite</a:t>
            </a:r>
            <a:endParaRPr lang="en-US" dirty="0"/>
          </a:p>
        </p:txBody>
      </p:sp>
      <p:sp>
        <p:nvSpPr>
          <p:cNvPr id="3" name="Slide Number Placeholder 2">
            <a:extLst>
              <a:ext uri="{FF2B5EF4-FFF2-40B4-BE49-F238E27FC236}">
                <a16:creationId xmlns:a16="http://schemas.microsoft.com/office/drawing/2014/main" id="{C86185D7-6DEC-8241-B737-D8AF4F411517}"/>
              </a:ext>
            </a:extLst>
          </p:cNvPr>
          <p:cNvSpPr>
            <a:spLocks noGrp="1"/>
          </p:cNvSpPr>
          <p:nvPr>
            <p:ph type="sldNum" sz="quarter" idx="12"/>
          </p:nvPr>
        </p:nvSpPr>
        <p:spPr>
          <a:xfrm>
            <a:off x="8842375" y="6492875"/>
            <a:ext cx="2844800" cy="365125"/>
          </a:xfrm>
        </p:spPr>
        <p:txBody>
          <a:bodyPr/>
          <a:lstStyle/>
          <a:p>
            <a:pPr>
              <a:defRPr/>
            </a:pPr>
            <a:fld id="{F76D12B6-C154-054F-91B8-4ACE4356A8F9}" type="slidenum">
              <a:rPr lang="en-US" smtClean="0"/>
              <a:pPr>
                <a:defRPr/>
              </a:pPr>
              <a:t>14</a:t>
            </a:fld>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676328-4CD0-234E-9416-AE76A4375255}"/>
              </a:ext>
            </a:extLst>
          </p:cNvPr>
          <p:cNvSpPr txBox="1">
            <a:spLocks/>
          </p:cNvSpPr>
          <p:nvPr/>
        </p:nvSpPr>
        <p:spPr>
          <a:xfrm>
            <a:off x="2632999" y="86314"/>
            <a:ext cx="6657975" cy="761554"/>
          </a:xfrm>
          <a:prstGeom prst="rect">
            <a:avLst/>
          </a:prstGeom>
        </p:spPr>
        <p:txBody>
          <a:bodyPr vert="horz" lIns="91440" tIns="45720" rIns="91440" bIns="45720" rtlCol="0" anchor="ctr">
            <a:normAutofit fontScale="4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000" b="1" dirty="0">
                <a:latin typeface="Times New Roman" panose="02020603050405020304" pitchFamily="18" charset="0"/>
                <a:ea typeface="+mn-ea"/>
                <a:cs typeface="Times New Roman" panose="02020603050405020304" pitchFamily="18" charset="0"/>
              </a:rPr>
              <a:t>Status of MODIS &amp; VIIRS LAI/FPAR Products</a:t>
            </a:r>
          </a:p>
          <a:p>
            <a:r>
              <a:rPr lang="en-US" sz="4000" b="1" dirty="0">
                <a:latin typeface="Times New Roman" panose="02020603050405020304" pitchFamily="18" charset="0"/>
                <a:ea typeface="+mn-ea"/>
                <a:cs typeface="Times New Roman" panose="02020603050405020304" pitchFamily="18" charset="0"/>
              </a:rPr>
              <a:t>(</a:t>
            </a:r>
            <a:r>
              <a:rPr lang="en-US" sz="4000" b="1" dirty="0">
                <a:latin typeface="Times New Roman" panose="02020603050405020304" pitchFamily="18" charset="0"/>
                <a:cs typeface="Times New Roman" panose="02020603050405020304" pitchFamily="18" charset="0"/>
              </a:rPr>
              <a:t>2022 NASA Land Discipline Team Virtual Workshop, Apr 11-12)</a:t>
            </a:r>
            <a:endParaRPr lang="en-US" sz="4000"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ea typeface="+mn-ea"/>
                <a:cs typeface="Times New Roman" panose="02020603050405020304" pitchFamily="18" charset="0"/>
              </a:rPr>
              <a:t> </a:t>
            </a:r>
          </a:p>
        </p:txBody>
      </p:sp>
      <p:pic>
        <p:nvPicPr>
          <p:cNvPr id="7" name="Picture 6">
            <a:extLst>
              <a:ext uri="{FF2B5EF4-FFF2-40B4-BE49-F238E27FC236}">
                <a16:creationId xmlns:a16="http://schemas.microsoft.com/office/drawing/2014/main" id="{43C3980D-A5E3-4643-AB25-9C00FB5483E0}"/>
              </a:ext>
            </a:extLst>
          </p:cNvPr>
          <p:cNvPicPr>
            <a:picLocks noChangeAspect="1"/>
          </p:cNvPicPr>
          <p:nvPr/>
        </p:nvPicPr>
        <p:blipFill>
          <a:blip r:link="rId2"/>
          <a:stretch>
            <a:fillRect/>
          </a:stretch>
        </p:blipFill>
        <p:spPr>
          <a:xfrm>
            <a:off x="2794000" y="1270000"/>
            <a:ext cx="63500" cy="76200"/>
          </a:xfrm>
          <a:prstGeom prst="rect">
            <a:avLst/>
          </a:prstGeom>
        </p:spPr>
      </p:pic>
      <p:sp>
        <p:nvSpPr>
          <p:cNvPr id="2" name="TextBox 1">
            <a:extLst>
              <a:ext uri="{FF2B5EF4-FFF2-40B4-BE49-F238E27FC236}">
                <a16:creationId xmlns:a16="http://schemas.microsoft.com/office/drawing/2014/main" id="{3078C22A-D293-3F47-BC03-0B656EF15506}"/>
              </a:ext>
            </a:extLst>
          </p:cNvPr>
          <p:cNvSpPr txBox="1"/>
          <p:nvPr/>
        </p:nvSpPr>
        <p:spPr>
          <a:xfrm>
            <a:off x="4425796" y="903366"/>
            <a:ext cx="3072380" cy="369332"/>
          </a:xfrm>
          <a:prstGeom prst="rect">
            <a:avLst/>
          </a:prstGeom>
          <a:noFill/>
        </p:spPr>
        <p:txBody>
          <a:bodyPr wrap="none" rtlCol="0">
            <a:spAutoFit/>
          </a:bodyPr>
          <a:lstStyle/>
          <a:p>
            <a:r>
              <a:rPr lang="en-US" b="1" u="sng" dirty="0">
                <a:solidFill>
                  <a:srgbClr val="FF0000"/>
                </a:solidFill>
                <a:latin typeface="Times New Roman" panose="02020603050405020304" pitchFamily="18" charset="0"/>
                <a:cs typeface="Times New Roman" panose="02020603050405020304" pitchFamily="18" charset="0"/>
              </a:rPr>
              <a:t>Current &amp; Planned Activities</a:t>
            </a:r>
            <a:endParaRPr lang="en-US" dirty="0"/>
          </a:p>
        </p:txBody>
      </p:sp>
      <p:sp>
        <p:nvSpPr>
          <p:cNvPr id="3" name="Slide Number Placeholder 2">
            <a:extLst>
              <a:ext uri="{FF2B5EF4-FFF2-40B4-BE49-F238E27FC236}">
                <a16:creationId xmlns:a16="http://schemas.microsoft.com/office/drawing/2014/main" id="{C86185D7-6DEC-8241-B737-D8AF4F411517}"/>
              </a:ext>
            </a:extLst>
          </p:cNvPr>
          <p:cNvSpPr>
            <a:spLocks noGrp="1"/>
          </p:cNvSpPr>
          <p:nvPr>
            <p:ph type="sldNum" sz="quarter" idx="12"/>
          </p:nvPr>
        </p:nvSpPr>
        <p:spPr>
          <a:xfrm>
            <a:off x="8842375" y="6492875"/>
            <a:ext cx="2844800" cy="365125"/>
          </a:xfrm>
        </p:spPr>
        <p:txBody>
          <a:bodyPr/>
          <a:lstStyle/>
          <a:p>
            <a:pPr>
              <a:defRPr/>
            </a:pPr>
            <a:fld id="{F76D12B6-C154-054F-91B8-4ACE4356A8F9}" type="slidenum">
              <a:rPr lang="en-US" smtClean="0"/>
              <a:pPr>
                <a:defRPr/>
              </a:pPr>
              <a:t>15</a:t>
            </a:fld>
            <a:endParaRPr lang="en-US" dirty="0"/>
          </a:p>
        </p:txBody>
      </p:sp>
      <p:sp>
        <p:nvSpPr>
          <p:cNvPr id="10" name="Content Placeholder 2">
            <a:extLst>
              <a:ext uri="{FF2B5EF4-FFF2-40B4-BE49-F238E27FC236}">
                <a16:creationId xmlns:a16="http://schemas.microsoft.com/office/drawing/2014/main" id="{AE797060-1920-7949-B31E-FA2A027AA0F5}"/>
              </a:ext>
            </a:extLst>
          </p:cNvPr>
          <p:cNvSpPr txBox="1">
            <a:spLocks/>
          </p:cNvSpPr>
          <p:nvPr/>
        </p:nvSpPr>
        <p:spPr>
          <a:xfrm>
            <a:off x="253527" y="1199602"/>
            <a:ext cx="11684945" cy="377936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sz="1400" b="1" u="sng" dirty="0">
                <a:solidFill>
                  <a:srgbClr val="113DF4"/>
                </a:solidFill>
                <a:latin typeface="Times New Roman" panose="02020603050405020304" pitchFamily="18" charset="0"/>
                <a:cs typeface="Times New Roman" panose="02020603050405020304" pitchFamily="18" charset="0"/>
              </a:rPr>
              <a:t>Impact of Sensor Drift: </a:t>
            </a:r>
            <a:endParaRPr lang="en-US" sz="1400" dirty="0">
              <a:latin typeface="Times New Roman" panose="02020603050405020304" pitchFamily="18" charset="0"/>
              <a:cs typeface="Times New Roman" panose="02020603050405020304" pitchFamily="18" charset="0"/>
            </a:endParaRPr>
          </a:p>
          <a:p>
            <a:pPr algn="just"/>
            <a:r>
              <a:rPr lang="en-US" sz="1400" dirty="0">
                <a:latin typeface="Times New Roman" panose="02020603050405020304" pitchFamily="18" charset="0"/>
                <a:cs typeface="Times New Roman" panose="02020603050405020304" pitchFamily="18" charset="0"/>
              </a:rPr>
              <a:t>Product discontinuity will become severe when </a:t>
            </a:r>
            <a:r>
              <a:rPr lang="en-US" sz="1400" u="sng" dirty="0">
                <a:latin typeface="Times New Roman" panose="02020603050405020304" pitchFamily="18" charset="0"/>
                <a:cs typeface="Times New Roman" panose="02020603050405020304" pitchFamily="18" charset="0"/>
              </a:rPr>
              <a:t>SZA is greater than 60</a:t>
            </a:r>
            <a:r>
              <a:rPr lang="en-US" sz="1400" u="sng" baseline="30000" dirty="0">
                <a:latin typeface="Times New Roman" panose="02020603050405020304" pitchFamily="18" charset="0"/>
                <a:cs typeface="Times New Roman" panose="02020603050405020304" pitchFamily="18" charset="0"/>
              </a:rPr>
              <a:t>o</a:t>
            </a:r>
            <a:r>
              <a:rPr lang="en-US" sz="1400" dirty="0">
                <a:latin typeface="Times New Roman" panose="02020603050405020304" pitchFamily="18" charset="0"/>
                <a:cs typeface="Times New Roman" panose="02020603050405020304" pitchFamily="18" charset="0"/>
              </a:rPr>
              <a:t>. This could be around when Aqua crossing times are past 4 PM. </a:t>
            </a:r>
          </a:p>
          <a:p>
            <a:pPr lvl="1" algn="just"/>
            <a:r>
              <a:rPr lang="en-US" sz="1400" dirty="0">
                <a:latin typeface="Times New Roman" panose="02020603050405020304" pitchFamily="18" charset="0"/>
                <a:cs typeface="Times New Roman" panose="02020603050405020304" pitchFamily="18" charset="0"/>
              </a:rPr>
              <a:t>The </a:t>
            </a:r>
            <a:r>
              <a:rPr lang="en-US" sz="1400" u="sng" dirty="0">
                <a:latin typeface="Times New Roman" panose="02020603050405020304" pitchFamily="18" charset="0"/>
                <a:cs typeface="Times New Roman" panose="02020603050405020304" pitchFamily="18" charset="0"/>
              </a:rPr>
              <a:t>LAI product is less impacted </a:t>
            </a:r>
            <a:r>
              <a:rPr lang="en-US" sz="1400" dirty="0">
                <a:latin typeface="Times New Roman" panose="02020603050405020304" pitchFamily="18" charset="0"/>
                <a:cs typeface="Times New Roman" panose="02020603050405020304" pitchFamily="18" charset="0"/>
              </a:rPr>
              <a:t>because the geometry is an input and accounted for. </a:t>
            </a:r>
          </a:p>
          <a:p>
            <a:pPr lvl="1" algn="just"/>
            <a:r>
              <a:rPr lang="en-US" sz="1400" dirty="0">
                <a:latin typeface="Times New Roman" panose="02020603050405020304" pitchFamily="18" charset="0"/>
                <a:cs typeface="Times New Roman" panose="02020603050405020304" pitchFamily="18" charset="0"/>
              </a:rPr>
              <a:t>The </a:t>
            </a:r>
            <a:r>
              <a:rPr lang="en-US" sz="1400" u="sng" dirty="0">
                <a:latin typeface="Times New Roman" panose="02020603050405020304" pitchFamily="18" charset="0"/>
                <a:cs typeface="Times New Roman" panose="02020603050405020304" pitchFamily="18" charset="0"/>
              </a:rPr>
              <a:t>FPAR product has a natural daytime variation</a:t>
            </a:r>
            <a:r>
              <a:rPr lang="en-US" sz="1400" dirty="0">
                <a:latin typeface="Times New Roman" panose="02020603050405020304" pitchFamily="18" charset="0"/>
                <a:cs typeface="Times New Roman" panose="02020603050405020304" pitchFamily="18" charset="0"/>
              </a:rPr>
              <a:t> and methods to suppress this are being studied and built into the algorithm either via minor code changes and/or changes to LUTs.</a:t>
            </a:r>
            <a:endParaRPr lang="en-US" sz="1400" baseline="30000" dirty="0">
              <a:latin typeface="Times New Roman" panose="02020603050405020304" pitchFamily="18" charset="0"/>
              <a:cs typeface="Times New Roman" panose="02020603050405020304" pitchFamily="18" charset="0"/>
            </a:endParaRPr>
          </a:p>
          <a:p>
            <a:pPr algn="just"/>
            <a:r>
              <a:rPr lang="en-US" sz="1400" dirty="0">
                <a:latin typeface="Times New Roman" panose="02020603050405020304" pitchFamily="18" charset="0"/>
                <a:cs typeface="Times New Roman" panose="02020603050405020304" pitchFamily="18" charset="0"/>
              </a:rPr>
              <a:t> </a:t>
            </a:r>
            <a:r>
              <a:rPr lang="en-US" sz="1400" u="sng" dirty="0">
                <a:latin typeface="Times New Roman" panose="02020603050405020304" pitchFamily="18" charset="0"/>
                <a:cs typeface="Times New Roman" panose="02020603050405020304" pitchFamily="18" charset="0"/>
              </a:rPr>
              <a:t>Uncertainties in upstream SR products </a:t>
            </a:r>
            <a:r>
              <a:rPr lang="en-US" sz="1400" dirty="0">
                <a:latin typeface="Times New Roman" panose="02020603050405020304" pitchFamily="18" charset="0"/>
                <a:cs typeface="Times New Roman" panose="02020603050405020304" pitchFamily="18" charset="0"/>
              </a:rPr>
              <a:t>(and to a lesser extent the Biome map) impact retrieval quality of LAI and FPAR. This is being studied. We use “LAI precision vs SR precision” curve to quantify the propagation (Fig. below; Tan et al., Agric. For. Meteorol.,135: 124-134 2006). </a:t>
            </a:r>
          </a:p>
        </p:txBody>
      </p:sp>
      <p:pic>
        <p:nvPicPr>
          <p:cNvPr id="13" name="Picture 12" descr="Chart, line chart&#10;&#10;Description automatically generated">
            <a:extLst>
              <a:ext uri="{FF2B5EF4-FFF2-40B4-BE49-F238E27FC236}">
                <a16:creationId xmlns:a16="http://schemas.microsoft.com/office/drawing/2014/main" id="{0F1230F0-1AE5-634E-8325-058322BC4CA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2977" y="3010971"/>
            <a:ext cx="2624513" cy="1967999"/>
          </a:xfrm>
          <a:prstGeom prst="rect">
            <a:avLst/>
          </a:prstGeom>
          <a:noFill/>
          <a:ln>
            <a:noFill/>
          </a:ln>
        </p:spPr>
      </p:pic>
      <p:sp>
        <p:nvSpPr>
          <p:cNvPr id="15" name="TextBox 14">
            <a:extLst>
              <a:ext uri="{FF2B5EF4-FFF2-40B4-BE49-F238E27FC236}">
                <a16:creationId xmlns:a16="http://schemas.microsoft.com/office/drawing/2014/main" id="{B1AAA8D4-6DF8-B447-93E4-9A383C3A2A6C}"/>
              </a:ext>
            </a:extLst>
          </p:cNvPr>
          <p:cNvSpPr txBox="1"/>
          <p:nvPr/>
        </p:nvSpPr>
        <p:spPr>
          <a:xfrm>
            <a:off x="326906" y="4798152"/>
            <a:ext cx="11684944" cy="954107"/>
          </a:xfrm>
          <a:prstGeom prst="rect">
            <a:avLst/>
          </a:prstGeom>
          <a:noFill/>
        </p:spPr>
        <p:txBody>
          <a:bodyPr wrap="square" rtlCol="0">
            <a:spAutoFit/>
          </a:bodyPr>
          <a:lstStyle/>
          <a:p>
            <a:r>
              <a:rPr lang="en-US" sz="1400" b="1" u="sng" dirty="0">
                <a:solidFill>
                  <a:srgbClr val="113DF4"/>
                </a:solidFill>
                <a:latin typeface="Times New Roman" panose="02020603050405020304" pitchFamily="18" charset="0"/>
                <a:cs typeface="Times New Roman" panose="02020603050405020304" pitchFamily="18" charset="0"/>
              </a:rPr>
              <a:t>VIIRS Research:</a:t>
            </a:r>
          </a:p>
          <a:p>
            <a:pPr algn="just"/>
            <a:r>
              <a:rPr lang="en-US" sz="1400" dirty="0">
                <a:latin typeface="Times New Roman" panose="02020603050405020304" pitchFamily="18" charset="0"/>
                <a:cs typeface="Times New Roman" panose="02020603050405020304" pitchFamily="18" charset="0"/>
              </a:rPr>
              <a:t>Our VIIRS activities are geared towards operational generation of C2 LAI/FPAR products from SNPP (2012-2024) and JPSS1 (2018-2024) data that are consistent with the MODIS products. Specific proposed tasks are: (a) algorithm maintenance and SIPS implementation, (b) C2 product error and uncertainty analyses, (c) project activities and (d) scientific research with C2 products.</a:t>
            </a:r>
          </a:p>
        </p:txBody>
      </p:sp>
      <p:sp>
        <p:nvSpPr>
          <p:cNvPr id="18" name="TextBox 17">
            <a:extLst>
              <a:ext uri="{FF2B5EF4-FFF2-40B4-BE49-F238E27FC236}">
                <a16:creationId xmlns:a16="http://schemas.microsoft.com/office/drawing/2014/main" id="{2328CBE1-A409-9545-A273-69012677F202}"/>
              </a:ext>
            </a:extLst>
          </p:cNvPr>
          <p:cNvSpPr txBox="1"/>
          <p:nvPr/>
        </p:nvSpPr>
        <p:spPr>
          <a:xfrm>
            <a:off x="326906" y="5754211"/>
            <a:ext cx="11684944" cy="738664"/>
          </a:xfrm>
          <a:prstGeom prst="rect">
            <a:avLst/>
          </a:prstGeom>
          <a:noFill/>
        </p:spPr>
        <p:txBody>
          <a:bodyPr wrap="square" rtlCol="0">
            <a:spAutoFit/>
          </a:bodyPr>
          <a:lstStyle/>
          <a:p>
            <a:r>
              <a:rPr lang="en-US" sz="1400" b="1" u="sng" dirty="0">
                <a:solidFill>
                  <a:srgbClr val="113DF4"/>
                </a:solidFill>
                <a:latin typeface="Times New Roman" panose="02020603050405020304" pitchFamily="18" charset="0"/>
                <a:cs typeface="Times New Roman" panose="02020603050405020304" pitchFamily="18" charset="0"/>
              </a:rPr>
              <a:t>Multi-Decadal Time Series Products:</a:t>
            </a:r>
          </a:p>
          <a:p>
            <a:pPr algn="just"/>
            <a:r>
              <a:rPr lang="en-US" sz="1400" dirty="0">
                <a:latin typeface="Times New Roman" panose="02020603050405020304" pitchFamily="18" charset="0"/>
                <a:cs typeface="Times New Roman" panose="02020603050405020304" pitchFamily="18" charset="0"/>
              </a:rPr>
              <a:t>Developing a single time series of LAI &amp; FPAR products by pooling best quality retrievals from MODIS (Terra &amp; Aqua) and VIIRS and applying simple techniques to remove outliers and gap-fill. This time series will be extended to JPSS products and will be useful for monitoring global vegetation.</a:t>
            </a:r>
          </a:p>
        </p:txBody>
      </p:sp>
    </p:spTree>
    <p:extLst>
      <p:ext uri="{BB962C8B-B14F-4D97-AF65-F5344CB8AC3E}">
        <p14:creationId xmlns:p14="http://schemas.microsoft.com/office/powerpoint/2010/main" val="4109269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D3FBD202-0C4C-43E4-874A-9CB2024BCC34}"/>
              </a:ext>
            </a:extLst>
          </p:cNvPr>
          <p:cNvSpPr>
            <a:spLocks noGrp="1" noChangeArrowheads="1"/>
          </p:cNvSpPr>
          <p:nvPr>
            <p:ph type="ctrTitle"/>
          </p:nvPr>
        </p:nvSpPr>
        <p:spPr>
          <a:xfrm>
            <a:off x="1075038" y="0"/>
            <a:ext cx="11116962" cy="840259"/>
          </a:xfrm>
        </p:spPr>
        <p:txBody>
          <a:bodyPr/>
          <a:lstStyle/>
          <a:p>
            <a:r>
              <a:rPr lang="en-US" altLang="en-US" sz="2400" dirty="0"/>
              <a:t>Maintenance and Continuity of MODIS, SNPP, and JPSS BRDF, NBAR Albedo products</a:t>
            </a:r>
            <a:br>
              <a:rPr lang="en-US" altLang="en-US" sz="2400" dirty="0"/>
            </a:br>
            <a:r>
              <a:rPr lang="en-US" altLang="en-US" sz="1800" dirty="0"/>
              <a:t>PI: C. Schaaf, </a:t>
            </a:r>
            <a:r>
              <a:rPr lang="en-US" altLang="en-US" sz="1800" dirty="0" err="1"/>
              <a:t>CoIs</a:t>
            </a:r>
            <a:r>
              <a:rPr lang="en-US" altLang="en-US" sz="1800" dirty="0"/>
              <a:t>: Z. Wang, I. Paynter, Collaborators: D. Hall, G. Riggs, X. Zhang</a:t>
            </a:r>
          </a:p>
        </p:txBody>
      </p:sp>
      <p:sp>
        <p:nvSpPr>
          <p:cNvPr id="2" name="TextBox 1">
            <a:extLst>
              <a:ext uri="{FF2B5EF4-FFF2-40B4-BE49-F238E27FC236}">
                <a16:creationId xmlns:a16="http://schemas.microsoft.com/office/drawing/2014/main" id="{1D524AB6-BE8E-4CD4-8C27-145C98C44F51}"/>
              </a:ext>
            </a:extLst>
          </p:cNvPr>
          <p:cNvSpPr txBox="1"/>
          <p:nvPr/>
        </p:nvSpPr>
        <p:spPr>
          <a:xfrm>
            <a:off x="0" y="919733"/>
            <a:ext cx="11987784" cy="1754326"/>
          </a:xfrm>
          <a:prstGeom prst="rect">
            <a:avLst/>
          </a:prstGeom>
          <a:noFill/>
        </p:spPr>
        <p:txBody>
          <a:bodyPr wrap="square" rtlCol="0">
            <a:spAutoFit/>
          </a:bodyPr>
          <a:lstStyle/>
          <a:p>
            <a:pPr marL="285750" indent="-285750">
              <a:buFont typeface="Arial" panose="020B0604020202020204" pitchFamily="34" charset="0"/>
              <a:buChar char="•"/>
            </a:pPr>
            <a:r>
              <a:rPr lang="en-US" dirty="0"/>
              <a:t>The global daily MODIS </a:t>
            </a:r>
            <a:r>
              <a:rPr lang="en-US" b="1" dirty="0"/>
              <a:t>MCD43</a:t>
            </a:r>
            <a:r>
              <a:rPr lang="en-US" dirty="0"/>
              <a:t> BRDF (</a:t>
            </a:r>
            <a:r>
              <a:rPr lang="en-US" b="1" dirty="0" err="1"/>
              <a:t>B</a:t>
            </a:r>
            <a:r>
              <a:rPr lang="en-US" dirty="0" err="1"/>
              <a:t>idirectonal</a:t>
            </a:r>
            <a:r>
              <a:rPr lang="en-US" dirty="0"/>
              <a:t> </a:t>
            </a:r>
            <a:r>
              <a:rPr lang="en-US" b="1" dirty="0"/>
              <a:t>R</a:t>
            </a:r>
            <a:r>
              <a:rPr lang="en-US" dirty="0"/>
              <a:t>eflectance </a:t>
            </a:r>
            <a:r>
              <a:rPr lang="en-US" b="1" dirty="0"/>
              <a:t>D</a:t>
            </a:r>
            <a:r>
              <a:rPr lang="en-US" dirty="0"/>
              <a:t>istribution </a:t>
            </a:r>
            <a:r>
              <a:rPr lang="en-US" b="1" dirty="0"/>
              <a:t>F</a:t>
            </a:r>
            <a:r>
              <a:rPr lang="en-US" dirty="0"/>
              <a:t>unction (BRDF) parameters , </a:t>
            </a:r>
            <a:r>
              <a:rPr lang="en-US" b="1" dirty="0"/>
              <a:t>N</a:t>
            </a:r>
            <a:r>
              <a:rPr lang="en-US" dirty="0"/>
              <a:t>adir </a:t>
            </a:r>
            <a:r>
              <a:rPr lang="en-US" b="1" dirty="0"/>
              <a:t>B</a:t>
            </a:r>
            <a:r>
              <a:rPr lang="en-US" dirty="0"/>
              <a:t>RDF-</a:t>
            </a:r>
            <a:r>
              <a:rPr lang="en-US" b="1" dirty="0"/>
              <a:t>A</a:t>
            </a:r>
            <a:r>
              <a:rPr lang="en-US" dirty="0"/>
              <a:t>djusted </a:t>
            </a:r>
            <a:r>
              <a:rPr lang="en-US" b="1" dirty="0" err="1"/>
              <a:t>R</a:t>
            </a:r>
            <a:r>
              <a:rPr lang="en-US" dirty="0" err="1"/>
              <a:t>eflectances</a:t>
            </a:r>
            <a:r>
              <a:rPr lang="en-US" dirty="0"/>
              <a:t> (NBAR) and White Sky (diffuse) and Black Sky (direct) Albedos are available under reprocessing C6.1 from 2000 to present.  </a:t>
            </a:r>
          </a:p>
          <a:p>
            <a:pPr marL="742950" lvl="1" indent="-285750">
              <a:buFont typeface="Arial" panose="020B0604020202020204" pitchFamily="34" charset="0"/>
              <a:buChar char="•"/>
            </a:pPr>
            <a:r>
              <a:rPr lang="en-US" dirty="0"/>
              <a:t>Seven spectral land bands and three shortwave broadbands at a gridded 500m spatial resolution in sinusoidal tiles, at 30arc second spatial resolution on a </a:t>
            </a:r>
            <a:r>
              <a:rPr lang="en-US" dirty="0" err="1"/>
              <a:t>lat</a:t>
            </a:r>
            <a:r>
              <a:rPr lang="en-US" dirty="0"/>
              <a:t>/</a:t>
            </a:r>
            <a:r>
              <a:rPr lang="en-US" dirty="0" err="1"/>
              <a:t>lon</a:t>
            </a:r>
            <a:r>
              <a:rPr lang="en-US" dirty="0"/>
              <a:t> projection (MCD43D*), and at a 0.05degree resolution (MCD43C*) – all with extensive QA.  </a:t>
            </a:r>
          </a:p>
        </p:txBody>
      </p:sp>
      <p:pic>
        <p:nvPicPr>
          <p:cNvPr id="21" name="Picture 20">
            <a:extLst>
              <a:ext uri="{FF2B5EF4-FFF2-40B4-BE49-F238E27FC236}">
                <a16:creationId xmlns:a16="http://schemas.microsoft.com/office/drawing/2014/main" id="{90710785-0147-4F19-846D-0F2856355D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000"/>
          <a:stretch/>
        </p:blipFill>
        <p:spPr>
          <a:xfrm>
            <a:off x="5782136" y="2578608"/>
            <a:ext cx="6419088" cy="4279392"/>
          </a:xfrm>
          <a:prstGeom prst="rect">
            <a:avLst/>
          </a:prstGeom>
        </p:spPr>
      </p:pic>
      <p:sp>
        <p:nvSpPr>
          <p:cNvPr id="23" name="TextBox 22">
            <a:extLst>
              <a:ext uri="{FF2B5EF4-FFF2-40B4-BE49-F238E27FC236}">
                <a16:creationId xmlns:a16="http://schemas.microsoft.com/office/drawing/2014/main" id="{4CCA01D8-016A-4893-A8BD-1D4230C6B773}"/>
              </a:ext>
            </a:extLst>
          </p:cNvPr>
          <p:cNvSpPr txBox="1"/>
          <p:nvPr/>
        </p:nvSpPr>
        <p:spPr>
          <a:xfrm>
            <a:off x="0" y="2607565"/>
            <a:ext cx="5769864" cy="1754326"/>
          </a:xfrm>
          <a:prstGeom prst="rect">
            <a:avLst/>
          </a:prstGeom>
          <a:noFill/>
        </p:spPr>
        <p:txBody>
          <a:bodyPr wrap="square">
            <a:spAutoFit/>
          </a:bodyPr>
          <a:lstStyle/>
          <a:p>
            <a:pPr marL="742950" lvl="1" indent="-285750">
              <a:buFont typeface="Arial" panose="020B0604020202020204" pitchFamily="34" charset="0"/>
              <a:buChar char="•"/>
            </a:pPr>
            <a:r>
              <a:rPr lang="en-US" dirty="0"/>
              <a:t>Daily snow-free gap-filled product (MCD43GF*) at a gridded 30arc second on a </a:t>
            </a:r>
            <a:r>
              <a:rPr lang="en-US" dirty="0" err="1"/>
              <a:t>lat</a:t>
            </a:r>
            <a:r>
              <a:rPr lang="en-US" dirty="0"/>
              <a:t>/</a:t>
            </a:r>
            <a:r>
              <a:rPr lang="en-US" dirty="0" err="1"/>
              <a:t>lon</a:t>
            </a:r>
            <a:r>
              <a:rPr lang="en-US" dirty="0"/>
              <a:t> projection. </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VIIRS global daily </a:t>
            </a:r>
            <a:r>
              <a:rPr lang="en-US" b="1" dirty="0"/>
              <a:t>VNP43</a:t>
            </a:r>
            <a:r>
              <a:rPr lang="en-US" dirty="0"/>
              <a:t> BRDF, NBAR, and Albedo product under C1 reprocessing are also available (awaiting calibration enhancements for C2 reprocessing).   </a:t>
            </a:r>
          </a:p>
        </p:txBody>
      </p:sp>
      <p:sp>
        <p:nvSpPr>
          <p:cNvPr id="26" name="TextBox 25">
            <a:extLst>
              <a:ext uri="{FF2B5EF4-FFF2-40B4-BE49-F238E27FC236}">
                <a16:creationId xmlns:a16="http://schemas.microsoft.com/office/drawing/2014/main" id="{618EAA91-8055-409E-B8D5-D4393F24A688}"/>
              </a:ext>
            </a:extLst>
          </p:cNvPr>
          <p:cNvSpPr txBox="1"/>
          <p:nvPr/>
        </p:nvSpPr>
        <p:spPr>
          <a:xfrm>
            <a:off x="12272" y="4272677"/>
            <a:ext cx="5913040" cy="2585323"/>
          </a:xfrm>
          <a:prstGeom prst="rect">
            <a:avLst/>
          </a:prstGeom>
          <a:noFill/>
        </p:spPr>
        <p:txBody>
          <a:bodyPr wrap="square">
            <a:spAutoFit/>
          </a:bodyPr>
          <a:lstStyle/>
          <a:p>
            <a:pPr marL="742950" lvl="1" indent="-285750">
              <a:buFont typeface="Arial" panose="020B0604020202020204" pitchFamily="34" charset="0"/>
              <a:buChar char="•"/>
            </a:pPr>
            <a:r>
              <a:rPr lang="en-US" dirty="0"/>
              <a:t>Three </a:t>
            </a:r>
            <a:r>
              <a:rPr lang="en-US" b="1" dirty="0"/>
              <a:t>I</a:t>
            </a:r>
            <a:r>
              <a:rPr lang="en-US" dirty="0"/>
              <a:t>magery spectral bands (VNP43I*) at a gridded 500m spatial resolution. </a:t>
            </a:r>
          </a:p>
          <a:p>
            <a:pPr marL="742950" lvl="1" indent="-285750">
              <a:buFont typeface="Arial" panose="020B0604020202020204" pitchFamily="34" charset="0"/>
              <a:buChar char="•"/>
            </a:pPr>
            <a:r>
              <a:rPr lang="en-US" dirty="0"/>
              <a:t>Nine </a:t>
            </a:r>
            <a:r>
              <a:rPr lang="en-US" b="1" dirty="0"/>
              <a:t>M</a:t>
            </a:r>
            <a:r>
              <a:rPr lang="en-US" dirty="0"/>
              <a:t>oderate Spectral Bands, the </a:t>
            </a:r>
            <a:r>
              <a:rPr lang="en-US" b="1" dirty="0" err="1"/>
              <a:t>D</a:t>
            </a:r>
            <a:r>
              <a:rPr lang="en-US" dirty="0" err="1"/>
              <a:t>ay</a:t>
            </a:r>
            <a:r>
              <a:rPr lang="en-US" b="1" dirty="0" err="1"/>
              <a:t>N</a:t>
            </a:r>
            <a:r>
              <a:rPr lang="en-US" dirty="0" err="1"/>
              <a:t>ight</a:t>
            </a:r>
            <a:r>
              <a:rPr lang="en-US" dirty="0"/>
              <a:t> </a:t>
            </a:r>
            <a:r>
              <a:rPr lang="en-US" b="1" dirty="0"/>
              <a:t>B</a:t>
            </a:r>
            <a:r>
              <a:rPr lang="en-US" dirty="0"/>
              <a:t>and (VNP43M* and VNP43DNB*), and 3 shortwave broadbands) at a gridded 1km spatial resolution.  </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VIIRS </a:t>
            </a:r>
            <a:r>
              <a:rPr lang="en-US" b="1" dirty="0"/>
              <a:t>VJ143</a:t>
            </a:r>
            <a:r>
              <a:rPr lang="en-US" dirty="0"/>
              <a:t> BRDF, NBAR, and Albedo products are also under development to provide continuity well into a third decade and beyond.  </a:t>
            </a:r>
          </a:p>
        </p:txBody>
      </p:sp>
      <p:sp>
        <p:nvSpPr>
          <p:cNvPr id="25" name="TextBox 24">
            <a:extLst>
              <a:ext uri="{FF2B5EF4-FFF2-40B4-BE49-F238E27FC236}">
                <a16:creationId xmlns:a16="http://schemas.microsoft.com/office/drawing/2014/main" id="{C88767E3-9790-46B0-8CD9-AC7AD8142DFB}"/>
              </a:ext>
            </a:extLst>
          </p:cNvPr>
          <p:cNvSpPr txBox="1"/>
          <p:nvPr/>
        </p:nvSpPr>
        <p:spPr>
          <a:xfrm>
            <a:off x="6757416" y="2324836"/>
            <a:ext cx="5001768" cy="338554"/>
          </a:xfrm>
          <a:prstGeom prst="rect">
            <a:avLst/>
          </a:prstGeom>
          <a:noFill/>
        </p:spPr>
        <p:txBody>
          <a:bodyPr wrap="square" rtlCol="0">
            <a:spAutoFit/>
          </a:bodyPr>
          <a:lstStyle/>
          <a:p>
            <a:r>
              <a:rPr lang="en-US" sz="1600" dirty="0"/>
              <a:t>Comparisons of MCD. SNP, VJI Shortwave Albedos Values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D3FBD202-0C4C-43E4-874A-9CB2024BCC34}"/>
              </a:ext>
            </a:extLst>
          </p:cNvPr>
          <p:cNvSpPr>
            <a:spLocks noGrp="1" noChangeArrowheads="1"/>
          </p:cNvSpPr>
          <p:nvPr>
            <p:ph type="ctrTitle"/>
          </p:nvPr>
        </p:nvSpPr>
        <p:spPr>
          <a:xfrm>
            <a:off x="988540" y="0"/>
            <a:ext cx="11203459" cy="939114"/>
          </a:xfrm>
        </p:spPr>
        <p:txBody>
          <a:bodyPr/>
          <a:lstStyle/>
          <a:p>
            <a:r>
              <a:rPr lang="en-US" altLang="en-US" sz="2400" dirty="0"/>
              <a:t>Maintenance and Continuity of MODIS, SNPP, and JPSS BRDF, NBAR Albedo products</a:t>
            </a:r>
            <a:br>
              <a:rPr lang="en-US" altLang="en-US" sz="2400" dirty="0"/>
            </a:br>
            <a:r>
              <a:rPr lang="en-US" altLang="en-US" sz="1800" dirty="0"/>
              <a:t>PI: C. Schaaf, </a:t>
            </a:r>
            <a:r>
              <a:rPr lang="en-US" altLang="en-US" sz="1800" dirty="0" err="1"/>
              <a:t>CoIs</a:t>
            </a:r>
            <a:r>
              <a:rPr lang="en-US" altLang="en-US" sz="1800" dirty="0"/>
              <a:t>: Z. Wang, I. Paynter, Collaborators: D. Hall, G. Riggs, X. Zhang</a:t>
            </a:r>
          </a:p>
        </p:txBody>
      </p:sp>
      <p:pic>
        <p:nvPicPr>
          <p:cNvPr id="5" name="Picture 4">
            <a:extLst>
              <a:ext uri="{FF2B5EF4-FFF2-40B4-BE49-F238E27FC236}">
                <a16:creationId xmlns:a16="http://schemas.microsoft.com/office/drawing/2014/main" id="{4B0635CE-557E-4760-935D-87CD11A9D1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000"/>
          <a:stretch/>
        </p:blipFill>
        <p:spPr>
          <a:xfrm>
            <a:off x="1496568" y="1048660"/>
            <a:ext cx="5143500" cy="3429000"/>
          </a:xfrm>
          <a:prstGeom prst="rect">
            <a:avLst/>
          </a:prstGeom>
        </p:spPr>
      </p:pic>
      <p:pic>
        <p:nvPicPr>
          <p:cNvPr id="6" name="Picture 5">
            <a:extLst>
              <a:ext uri="{FF2B5EF4-FFF2-40B4-BE49-F238E27FC236}">
                <a16:creationId xmlns:a16="http://schemas.microsoft.com/office/drawing/2014/main" id="{E197CDBC-2956-4D37-9EB1-DFB19B0859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0000"/>
          <a:stretch/>
        </p:blipFill>
        <p:spPr>
          <a:xfrm>
            <a:off x="6760064" y="1048660"/>
            <a:ext cx="5143500" cy="3429000"/>
          </a:xfrm>
          <a:prstGeom prst="rect">
            <a:avLst/>
          </a:prstGeom>
        </p:spPr>
      </p:pic>
      <p:cxnSp>
        <p:nvCxnSpPr>
          <p:cNvPr id="7" name="Straight Connector 6">
            <a:extLst>
              <a:ext uri="{FF2B5EF4-FFF2-40B4-BE49-F238E27FC236}">
                <a16:creationId xmlns:a16="http://schemas.microsoft.com/office/drawing/2014/main" id="{49BF8630-5BB9-4E93-90CD-DB0D47F17486}"/>
              </a:ext>
            </a:extLst>
          </p:cNvPr>
          <p:cNvCxnSpPr>
            <a:cxnSpLocks/>
          </p:cNvCxnSpPr>
          <p:nvPr/>
        </p:nvCxnSpPr>
        <p:spPr>
          <a:xfrm flipV="1">
            <a:off x="3101534" y="1048660"/>
            <a:ext cx="3679902" cy="546410"/>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B2F525F8-492D-4163-8961-86A4E018BC53}"/>
              </a:ext>
            </a:extLst>
          </p:cNvPr>
          <p:cNvCxnSpPr>
            <a:endCxn id="6" idx="1"/>
          </p:cNvCxnSpPr>
          <p:nvPr/>
        </p:nvCxnSpPr>
        <p:spPr>
          <a:xfrm>
            <a:off x="3101534" y="2063656"/>
            <a:ext cx="3658530" cy="69950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8908A46-9252-4EC3-B824-A4AA1A0309A3}"/>
              </a:ext>
            </a:extLst>
          </p:cNvPr>
          <p:cNvCxnSpPr>
            <a:cxnSpLocks/>
            <a:endCxn id="6" idx="1"/>
          </p:cNvCxnSpPr>
          <p:nvPr/>
        </p:nvCxnSpPr>
        <p:spPr>
          <a:xfrm flipV="1">
            <a:off x="2316371" y="2763160"/>
            <a:ext cx="4443693" cy="12544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535CC3F-B298-47D8-A726-44D3705DC6DC}"/>
              </a:ext>
            </a:extLst>
          </p:cNvPr>
          <p:cNvCxnSpPr>
            <a:cxnSpLocks/>
          </p:cNvCxnSpPr>
          <p:nvPr/>
        </p:nvCxnSpPr>
        <p:spPr>
          <a:xfrm>
            <a:off x="2332366" y="4400658"/>
            <a:ext cx="4427698" cy="770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5E8F721-37CA-4EE0-A78D-E0E46D245BEC}"/>
              </a:ext>
            </a:extLst>
          </p:cNvPr>
          <p:cNvSpPr txBox="1"/>
          <p:nvPr/>
        </p:nvSpPr>
        <p:spPr>
          <a:xfrm>
            <a:off x="8083296" y="6391311"/>
            <a:ext cx="4713494" cy="369332"/>
          </a:xfrm>
          <a:prstGeom prst="rect">
            <a:avLst/>
          </a:prstGeom>
          <a:noFill/>
        </p:spPr>
        <p:txBody>
          <a:bodyPr wrap="square" rtlCol="0">
            <a:spAutoFit/>
          </a:bodyPr>
          <a:lstStyle/>
          <a:p>
            <a:r>
              <a:rPr lang="en-US" dirty="0">
                <a:solidFill>
                  <a:schemeClr val="bg1"/>
                </a:solidFill>
              </a:rPr>
              <a:t>MCD43A4A2019172h11v09</a:t>
            </a:r>
          </a:p>
        </p:txBody>
      </p:sp>
      <p:sp>
        <p:nvSpPr>
          <p:cNvPr id="12" name="TextBox 11">
            <a:extLst>
              <a:ext uri="{FF2B5EF4-FFF2-40B4-BE49-F238E27FC236}">
                <a16:creationId xmlns:a16="http://schemas.microsoft.com/office/drawing/2014/main" id="{AC8FB8C0-7F0A-4439-8C30-A53CDE120999}"/>
              </a:ext>
            </a:extLst>
          </p:cNvPr>
          <p:cNvSpPr txBox="1"/>
          <p:nvPr/>
        </p:nvSpPr>
        <p:spPr>
          <a:xfrm>
            <a:off x="9305373" y="2413408"/>
            <a:ext cx="2718187" cy="369332"/>
          </a:xfrm>
          <a:prstGeom prst="rect">
            <a:avLst/>
          </a:prstGeom>
          <a:noFill/>
        </p:spPr>
        <p:txBody>
          <a:bodyPr wrap="square" rtlCol="0">
            <a:spAutoFit/>
          </a:bodyPr>
          <a:lstStyle/>
          <a:p>
            <a:r>
              <a:rPr lang="en-US" dirty="0">
                <a:solidFill>
                  <a:schemeClr val="bg1"/>
                </a:solidFill>
              </a:rPr>
              <a:t>MCD43A42019172h08v05</a:t>
            </a:r>
          </a:p>
        </p:txBody>
      </p:sp>
      <p:sp>
        <p:nvSpPr>
          <p:cNvPr id="13" name="TextBox 12">
            <a:extLst>
              <a:ext uri="{FF2B5EF4-FFF2-40B4-BE49-F238E27FC236}">
                <a16:creationId xmlns:a16="http://schemas.microsoft.com/office/drawing/2014/main" id="{4D543BE3-B5B7-4832-9D61-64EB38CE9D2D}"/>
              </a:ext>
            </a:extLst>
          </p:cNvPr>
          <p:cNvSpPr txBox="1"/>
          <p:nvPr/>
        </p:nvSpPr>
        <p:spPr>
          <a:xfrm>
            <a:off x="1419649" y="2763160"/>
            <a:ext cx="1289304" cy="338554"/>
          </a:xfrm>
          <a:prstGeom prst="rect">
            <a:avLst/>
          </a:prstGeom>
          <a:noFill/>
        </p:spPr>
        <p:txBody>
          <a:bodyPr wrap="square" rtlCol="0">
            <a:spAutoFit/>
          </a:bodyPr>
          <a:lstStyle/>
          <a:p>
            <a:r>
              <a:rPr lang="en-US" sz="1600" dirty="0">
                <a:solidFill>
                  <a:schemeClr val="bg1"/>
                </a:solidFill>
              </a:rPr>
              <a:t>MCD43</a:t>
            </a:r>
          </a:p>
        </p:txBody>
      </p:sp>
      <p:sp>
        <p:nvSpPr>
          <p:cNvPr id="15" name="TextBox 14">
            <a:extLst>
              <a:ext uri="{FF2B5EF4-FFF2-40B4-BE49-F238E27FC236}">
                <a16:creationId xmlns:a16="http://schemas.microsoft.com/office/drawing/2014/main" id="{8D18D488-7226-4C54-A06D-3480CD437ECD}"/>
              </a:ext>
            </a:extLst>
          </p:cNvPr>
          <p:cNvSpPr txBox="1"/>
          <p:nvPr/>
        </p:nvSpPr>
        <p:spPr>
          <a:xfrm>
            <a:off x="3227832" y="2719865"/>
            <a:ext cx="1161288" cy="369332"/>
          </a:xfrm>
          <a:prstGeom prst="rect">
            <a:avLst/>
          </a:prstGeom>
          <a:noFill/>
        </p:spPr>
        <p:txBody>
          <a:bodyPr wrap="square" rtlCol="0">
            <a:spAutoFit/>
          </a:bodyPr>
          <a:lstStyle/>
          <a:p>
            <a:r>
              <a:rPr lang="en-US" dirty="0">
                <a:solidFill>
                  <a:schemeClr val="bg1"/>
                </a:solidFill>
              </a:rPr>
              <a:t>VNP43</a:t>
            </a:r>
          </a:p>
        </p:txBody>
      </p:sp>
      <p:sp>
        <p:nvSpPr>
          <p:cNvPr id="20" name="TextBox 19">
            <a:extLst>
              <a:ext uri="{FF2B5EF4-FFF2-40B4-BE49-F238E27FC236}">
                <a16:creationId xmlns:a16="http://schemas.microsoft.com/office/drawing/2014/main" id="{BB095D1F-4754-4F72-A48D-760F4D3E46A5}"/>
              </a:ext>
            </a:extLst>
          </p:cNvPr>
          <p:cNvSpPr txBox="1"/>
          <p:nvPr/>
        </p:nvSpPr>
        <p:spPr>
          <a:xfrm>
            <a:off x="4907999" y="2695966"/>
            <a:ext cx="6851185" cy="369332"/>
          </a:xfrm>
          <a:prstGeom prst="rect">
            <a:avLst/>
          </a:prstGeom>
          <a:noFill/>
        </p:spPr>
        <p:txBody>
          <a:bodyPr wrap="square">
            <a:spAutoFit/>
          </a:bodyPr>
          <a:lstStyle/>
          <a:p>
            <a:r>
              <a:rPr lang="en-US" dirty="0">
                <a:solidFill>
                  <a:schemeClr val="bg1"/>
                </a:solidFill>
              </a:rPr>
              <a:t>VJ143</a:t>
            </a:r>
          </a:p>
        </p:txBody>
      </p:sp>
      <p:sp>
        <p:nvSpPr>
          <p:cNvPr id="18" name="TextBox 17">
            <a:extLst>
              <a:ext uri="{FF2B5EF4-FFF2-40B4-BE49-F238E27FC236}">
                <a16:creationId xmlns:a16="http://schemas.microsoft.com/office/drawing/2014/main" id="{0A8B7507-DFEC-4ED7-9A09-3FCA09B1260B}"/>
              </a:ext>
            </a:extLst>
          </p:cNvPr>
          <p:cNvSpPr txBox="1"/>
          <p:nvPr/>
        </p:nvSpPr>
        <p:spPr>
          <a:xfrm>
            <a:off x="9305373" y="4120834"/>
            <a:ext cx="2924556" cy="369332"/>
          </a:xfrm>
          <a:prstGeom prst="rect">
            <a:avLst/>
          </a:prstGeom>
          <a:noFill/>
        </p:spPr>
        <p:txBody>
          <a:bodyPr wrap="square">
            <a:spAutoFit/>
          </a:bodyPr>
          <a:lstStyle/>
          <a:p>
            <a:r>
              <a:rPr lang="en-US" dirty="0">
                <a:solidFill>
                  <a:schemeClr val="bg1"/>
                </a:solidFill>
              </a:rPr>
              <a:t>MCD43A42019172h11v09</a:t>
            </a:r>
          </a:p>
        </p:txBody>
      </p:sp>
      <p:pic>
        <p:nvPicPr>
          <p:cNvPr id="19" name="Picture 3">
            <a:extLst>
              <a:ext uri="{FF2B5EF4-FFF2-40B4-BE49-F238E27FC236}">
                <a16:creationId xmlns:a16="http://schemas.microsoft.com/office/drawing/2014/main" id="{68BC0D92-1F95-4FBE-A118-AE2680FFF54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tretch>
            <a:fillRect/>
          </a:stretch>
        </p:blipFill>
        <p:spPr bwMode="auto">
          <a:xfrm>
            <a:off x="7912208" y="4553677"/>
            <a:ext cx="3968749" cy="19843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a:extLst>
              <a:ext uri="{FF2B5EF4-FFF2-40B4-BE49-F238E27FC236}">
                <a16:creationId xmlns:a16="http://schemas.microsoft.com/office/drawing/2014/main" id="{BE412487-B25E-43B4-BA13-6531EC4DB90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tretch>
            <a:fillRect/>
          </a:stretch>
        </p:blipFill>
        <p:spPr bwMode="auto">
          <a:xfrm>
            <a:off x="3862977" y="4572643"/>
            <a:ext cx="3968751" cy="1984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69A92285-5027-4CA8-B61E-0810DE9AAC44}"/>
              </a:ext>
            </a:extLst>
          </p:cNvPr>
          <p:cNvSpPr txBox="1"/>
          <p:nvPr/>
        </p:nvSpPr>
        <p:spPr>
          <a:xfrm>
            <a:off x="73152" y="1321865"/>
            <a:ext cx="1499616" cy="923330"/>
          </a:xfrm>
          <a:prstGeom prst="rect">
            <a:avLst/>
          </a:prstGeom>
          <a:noFill/>
        </p:spPr>
        <p:txBody>
          <a:bodyPr wrap="square" rtlCol="0">
            <a:spAutoFit/>
          </a:bodyPr>
          <a:lstStyle/>
          <a:p>
            <a:r>
              <a:rPr lang="en-US" dirty="0"/>
              <a:t>MODIS, SNPP, JPSS-1 NBAR </a:t>
            </a:r>
          </a:p>
          <a:p>
            <a:r>
              <a:rPr lang="en-US" dirty="0"/>
              <a:t>Comparisons</a:t>
            </a:r>
          </a:p>
        </p:txBody>
      </p:sp>
      <p:sp>
        <p:nvSpPr>
          <p:cNvPr id="23" name="TextBox 22">
            <a:extLst>
              <a:ext uri="{FF2B5EF4-FFF2-40B4-BE49-F238E27FC236}">
                <a16:creationId xmlns:a16="http://schemas.microsoft.com/office/drawing/2014/main" id="{B6E9FDED-5F40-443C-A250-53985A874B86}"/>
              </a:ext>
            </a:extLst>
          </p:cNvPr>
          <p:cNvSpPr txBox="1"/>
          <p:nvPr/>
        </p:nvSpPr>
        <p:spPr>
          <a:xfrm>
            <a:off x="6646" y="4572716"/>
            <a:ext cx="3695371" cy="2308324"/>
          </a:xfrm>
          <a:prstGeom prst="rect">
            <a:avLst/>
          </a:prstGeom>
          <a:noFill/>
        </p:spPr>
        <p:txBody>
          <a:bodyPr wrap="square">
            <a:spAutoFit/>
          </a:bodyPr>
          <a:lstStyle/>
          <a:p>
            <a:r>
              <a:rPr lang="en-US" dirty="0"/>
              <a:t>MCD43 currently relies on both Aqua and Terra observations.  Loss of one satellite does not affect the absolute values of the retrievals flagged as high quality,  but it does reduce the number of high quality observations possible.  Combined use of SNPP and VJ1 mitigates this impact.</a:t>
            </a:r>
          </a:p>
        </p:txBody>
      </p:sp>
      <p:sp>
        <p:nvSpPr>
          <p:cNvPr id="25" name="TextBox 24">
            <a:extLst>
              <a:ext uri="{FF2B5EF4-FFF2-40B4-BE49-F238E27FC236}">
                <a16:creationId xmlns:a16="http://schemas.microsoft.com/office/drawing/2014/main" id="{6CD12069-AE7A-4C34-9BAE-EFFA4BDF6603}"/>
              </a:ext>
            </a:extLst>
          </p:cNvPr>
          <p:cNvSpPr txBox="1"/>
          <p:nvPr/>
        </p:nvSpPr>
        <p:spPr>
          <a:xfrm>
            <a:off x="3782497" y="6538051"/>
            <a:ext cx="8157129" cy="369332"/>
          </a:xfrm>
          <a:prstGeom prst="rect">
            <a:avLst/>
          </a:prstGeom>
          <a:noFill/>
        </p:spPr>
        <p:txBody>
          <a:bodyPr wrap="square">
            <a:spAutoFit/>
          </a:bodyPr>
          <a:lstStyle/>
          <a:p>
            <a:r>
              <a:rPr lang="en-US" dirty="0"/>
              <a:t>Difference in MCD43 quality globally where green is high quality, red is poorer quality </a:t>
            </a:r>
          </a:p>
        </p:txBody>
      </p:sp>
      <p:sp>
        <p:nvSpPr>
          <p:cNvPr id="24" name="TextBox 23">
            <a:extLst>
              <a:ext uri="{FF2B5EF4-FFF2-40B4-BE49-F238E27FC236}">
                <a16:creationId xmlns:a16="http://schemas.microsoft.com/office/drawing/2014/main" id="{4B257B83-0BA7-4D1A-B2F7-9EF907258FAD}"/>
              </a:ext>
            </a:extLst>
          </p:cNvPr>
          <p:cNvSpPr txBox="1"/>
          <p:nvPr/>
        </p:nvSpPr>
        <p:spPr>
          <a:xfrm>
            <a:off x="3782497" y="6058236"/>
            <a:ext cx="1536192" cy="369332"/>
          </a:xfrm>
          <a:prstGeom prst="rect">
            <a:avLst/>
          </a:prstGeom>
          <a:noFill/>
        </p:spPr>
        <p:txBody>
          <a:bodyPr wrap="square" rtlCol="0">
            <a:spAutoFit/>
          </a:bodyPr>
          <a:lstStyle/>
          <a:p>
            <a:r>
              <a:rPr lang="en-US" dirty="0"/>
              <a:t>Terra alone</a:t>
            </a:r>
          </a:p>
        </p:txBody>
      </p:sp>
      <p:sp>
        <p:nvSpPr>
          <p:cNvPr id="26" name="TextBox 25">
            <a:extLst>
              <a:ext uri="{FF2B5EF4-FFF2-40B4-BE49-F238E27FC236}">
                <a16:creationId xmlns:a16="http://schemas.microsoft.com/office/drawing/2014/main" id="{6B11D9D0-49F5-4DCF-89FB-BA1A058B2A13}"/>
              </a:ext>
            </a:extLst>
          </p:cNvPr>
          <p:cNvSpPr txBox="1"/>
          <p:nvPr/>
        </p:nvSpPr>
        <p:spPr>
          <a:xfrm>
            <a:off x="7912208" y="6047870"/>
            <a:ext cx="1423772" cy="369332"/>
          </a:xfrm>
          <a:prstGeom prst="rect">
            <a:avLst/>
          </a:prstGeom>
          <a:noFill/>
        </p:spPr>
        <p:txBody>
          <a:bodyPr wrap="square" rtlCol="0">
            <a:spAutoFit/>
          </a:bodyPr>
          <a:lstStyle/>
          <a:p>
            <a:r>
              <a:rPr lang="en-US" dirty="0" err="1"/>
              <a:t>Terra+Aqua</a:t>
            </a:r>
            <a:endParaRPr lang="en-US" dirty="0"/>
          </a:p>
        </p:txBody>
      </p:sp>
    </p:spTree>
    <p:extLst>
      <p:ext uri="{BB962C8B-B14F-4D97-AF65-F5344CB8AC3E}">
        <p14:creationId xmlns:p14="http://schemas.microsoft.com/office/powerpoint/2010/main" val="2825484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805343"/>
            <a:ext cx="11979479" cy="3262432"/>
          </a:xfrm>
          <a:prstGeom prst="rect">
            <a:avLst/>
          </a:prstGeom>
          <a:noFill/>
        </p:spPr>
        <p:txBody>
          <a:bodyPr wrap="square" rtlCol="0">
            <a:spAutoFit/>
          </a:bodyPr>
          <a:lstStyle/>
          <a:p>
            <a:pPr marL="285750" indent="-285750">
              <a:buFont typeface="Arial" panose="020B0604020202020204" pitchFamily="34" charset="0"/>
              <a:buChar char="•"/>
            </a:pPr>
            <a:r>
              <a:rPr lang="en-US" b="1" dirty="0"/>
              <a:t>Products Status</a:t>
            </a:r>
            <a:endParaRPr lang="en-US" sz="1600" dirty="0"/>
          </a:p>
          <a:p>
            <a:r>
              <a:rPr lang="en-US" sz="1600" dirty="0"/>
              <a:t>In operation 2012-present:</a:t>
            </a:r>
          </a:p>
          <a:p>
            <a:r>
              <a:rPr lang="en-US" sz="1600" dirty="0"/>
              <a:t>     </a:t>
            </a:r>
            <a:r>
              <a:rPr lang="en-US" sz="1400" dirty="0"/>
              <a:t>Daily - VNP46A1/VNP46A2</a:t>
            </a:r>
          </a:p>
          <a:p>
            <a:r>
              <a:rPr lang="en-US" sz="1400" dirty="0"/>
              <a:t>      Monthly - VNP46A3</a:t>
            </a:r>
          </a:p>
          <a:p>
            <a:r>
              <a:rPr lang="en-US" sz="1400" dirty="0"/>
              <a:t>      Annual - VNP46A4</a:t>
            </a:r>
          </a:p>
          <a:p>
            <a:r>
              <a:rPr lang="en-US" sz="1400" dirty="0"/>
              <a:t>      LANCE and Blue-Yellow NTL -VNP46A1</a:t>
            </a:r>
          </a:p>
          <a:p>
            <a:r>
              <a:rPr lang="en-US" sz="1600" dirty="0"/>
              <a:t>To be implemented:</a:t>
            </a:r>
          </a:p>
          <a:p>
            <a:r>
              <a:rPr lang="en-US" sz="1600" dirty="0"/>
              <a:t>     </a:t>
            </a:r>
            <a:r>
              <a:rPr lang="en-US" sz="1400" dirty="0"/>
              <a:t>VNP46A5 (change metrics)</a:t>
            </a:r>
          </a:p>
          <a:p>
            <a:r>
              <a:rPr lang="en-US" sz="1400" dirty="0"/>
              <a:t>      LANCE  - VNP46A2</a:t>
            </a:r>
          </a:p>
          <a:p>
            <a:r>
              <a:rPr lang="en-US" sz="1400" dirty="0"/>
              <a:t>      VCD46 (SNPP + NOAA-20 combined)   </a:t>
            </a:r>
            <a:r>
              <a:rPr lang="en-US" sz="1000" dirty="0"/>
              <a:t>      </a:t>
            </a:r>
          </a:p>
          <a:p>
            <a:pPr marL="285750" indent="-285750">
              <a:buFont typeface="Arial" panose="020B0604020202020204" pitchFamily="34" charset="0"/>
              <a:buChar char="•"/>
            </a:pPr>
            <a:r>
              <a:rPr lang="en-US" b="1" dirty="0"/>
              <a:t>SNPP and NOAA-20 DNB cross-calibration</a:t>
            </a:r>
          </a:p>
          <a:p>
            <a:endParaRPr lang="en-US" dirty="0"/>
          </a:p>
          <a:p>
            <a:r>
              <a:rPr lang="en-US" dirty="0"/>
              <a:t> </a:t>
            </a:r>
          </a:p>
        </p:txBody>
      </p:sp>
      <p:grpSp>
        <p:nvGrpSpPr>
          <p:cNvPr id="5" name="Group 4"/>
          <p:cNvGrpSpPr/>
          <p:nvPr/>
        </p:nvGrpSpPr>
        <p:grpSpPr>
          <a:xfrm>
            <a:off x="7516536" y="931177"/>
            <a:ext cx="4605556" cy="2248249"/>
            <a:chOff x="418052" y="1046925"/>
            <a:chExt cx="11535567" cy="4284178"/>
          </a:xfrm>
        </p:grpSpPr>
        <p:pic>
          <p:nvPicPr>
            <p:cNvPr id="7" name="Picture 6"/>
            <p:cNvPicPr>
              <a:picLocks noChangeAspect="1"/>
            </p:cNvPicPr>
            <p:nvPr/>
          </p:nvPicPr>
          <p:blipFill rotWithShape="1">
            <a:blip r:embed="rId2"/>
            <a:srcRect l="-1" r="-257"/>
            <a:stretch/>
          </p:blipFill>
          <p:spPr>
            <a:xfrm>
              <a:off x="418052" y="1061053"/>
              <a:ext cx="5974813" cy="4270050"/>
            </a:xfrm>
            <a:prstGeom prst="rect">
              <a:avLst/>
            </a:prstGeom>
          </p:spPr>
        </p:pic>
        <p:pic>
          <p:nvPicPr>
            <p:cNvPr id="8" name="Picture 7"/>
            <p:cNvPicPr>
              <a:picLocks noChangeAspect="1"/>
            </p:cNvPicPr>
            <p:nvPr/>
          </p:nvPicPr>
          <p:blipFill>
            <a:blip r:embed="rId3"/>
            <a:stretch>
              <a:fillRect/>
            </a:stretch>
          </p:blipFill>
          <p:spPr>
            <a:xfrm>
              <a:off x="6517266" y="1046925"/>
              <a:ext cx="5436353" cy="4270050"/>
            </a:xfrm>
            <a:prstGeom prst="rect">
              <a:avLst/>
            </a:prstGeom>
          </p:spPr>
        </p:pic>
      </p:gr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987" y="3474185"/>
            <a:ext cx="3240325" cy="1504211"/>
          </a:xfrm>
          <a:prstGeom prst="rect">
            <a:avLst/>
          </a:prstGeom>
        </p:spPr>
      </p:pic>
      <p:grpSp>
        <p:nvGrpSpPr>
          <p:cNvPr id="12" name="Group 11"/>
          <p:cNvGrpSpPr/>
          <p:nvPr/>
        </p:nvGrpSpPr>
        <p:grpSpPr>
          <a:xfrm>
            <a:off x="3504892" y="3639448"/>
            <a:ext cx="4168929" cy="3193385"/>
            <a:chOff x="3422708" y="3669359"/>
            <a:chExt cx="4168929" cy="3045220"/>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2708" y="5194146"/>
              <a:ext cx="4168929" cy="1520433"/>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2708" y="3669359"/>
              <a:ext cx="4168929" cy="1508096"/>
            </a:xfrm>
            <a:prstGeom prst="rect">
              <a:avLst/>
            </a:prstGeom>
          </p:spPr>
        </p:pic>
      </p:grpSp>
      <p:pic>
        <p:nvPicPr>
          <p:cNvPr id="15" name="Content Placeholder 4"/>
          <p:cNvPicPr>
            <a:picLocks noChangeAspect="1"/>
          </p:cNvPicPr>
          <p:nvPr/>
        </p:nvPicPr>
        <p:blipFill>
          <a:blip r:embed="rId7"/>
          <a:stretch>
            <a:fillRect/>
          </a:stretch>
        </p:blipFill>
        <p:spPr bwMode="auto">
          <a:xfrm>
            <a:off x="83287" y="4943130"/>
            <a:ext cx="3381368" cy="191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94707" y="3482115"/>
            <a:ext cx="3716323" cy="2305330"/>
          </a:xfrm>
          <a:prstGeom prst="rect">
            <a:avLst/>
          </a:prstGeom>
        </p:spPr>
      </p:pic>
      <p:grpSp>
        <p:nvGrpSpPr>
          <p:cNvPr id="20" name="Group 19"/>
          <p:cNvGrpSpPr/>
          <p:nvPr/>
        </p:nvGrpSpPr>
        <p:grpSpPr>
          <a:xfrm>
            <a:off x="3108721" y="943154"/>
            <a:ext cx="4416204" cy="2261440"/>
            <a:chOff x="2982886" y="943154"/>
            <a:chExt cx="4416204" cy="2261440"/>
          </a:xfrm>
        </p:grpSpPr>
        <p:pic>
          <p:nvPicPr>
            <p:cNvPr id="19" name="Picture 18"/>
            <p:cNvPicPr/>
            <p:nvPr/>
          </p:nvPicPr>
          <p:blipFill>
            <a:blip r:embed="rId9" cstate="print">
              <a:extLst>
                <a:ext uri="{28A0092B-C50C-407E-A947-70E740481C1C}">
                  <a14:useLocalDpi xmlns:a14="http://schemas.microsoft.com/office/drawing/2010/main" val="0"/>
                </a:ext>
              </a:extLst>
            </a:blip>
            <a:stretch>
              <a:fillRect/>
            </a:stretch>
          </p:blipFill>
          <p:spPr>
            <a:xfrm>
              <a:off x="2982886" y="943154"/>
              <a:ext cx="4416204" cy="2261440"/>
            </a:xfrm>
            <a:prstGeom prst="rect">
              <a:avLst/>
            </a:prstGeom>
          </p:spPr>
        </p:pic>
        <p:sp>
          <p:nvSpPr>
            <p:cNvPr id="16" name="Rectangle 15"/>
            <p:cNvSpPr/>
            <p:nvPr/>
          </p:nvSpPr>
          <p:spPr>
            <a:xfrm>
              <a:off x="4723002" y="955369"/>
              <a:ext cx="343948" cy="1184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itle 1"/>
          <p:cNvSpPr txBox="1">
            <a:spLocks noChangeArrowheads="1"/>
          </p:cNvSpPr>
          <p:nvPr/>
        </p:nvSpPr>
        <p:spPr bwMode="auto">
          <a:xfrm>
            <a:off x="583708" y="27970"/>
            <a:ext cx="11596381" cy="813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ctr" rtl="0" eaLnBrk="1" fontAlgn="base" hangingPunct="1">
              <a:spcBef>
                <a:spcPct val="0"/>
              </a:spcBef>
              <a:spcAft>
                <a:spcPct val="0"/>
              </a:spcAft>
              <a:defRPr sz="3200" kern="1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Calibri" panose="020F0502020204030204" pitchFamily="34" charset="0"/>
              </a:defRPr>
            </a:lvl2pPr>
            <a:lvl3pPr algn="ctr" rtl="0" eaLnBrk="1" fontAlgn="base" hangingPunct="1">
              <a:spcBef>
                <a:spcPct val="0"/>
              </a:spcBef>
              <a:spcAft>
                <a:spcPct val="0"/>
              </a:spcAft>
              <a:defRPr sz="3200">
                <a:solidFill>
                  <a:schemeClr val="tx1"/>
                </a:solidFill>
                <a:latin typeface="Calibri" panose="020F0502020204030204" pitchFamily="34" charset="0"/>
              </a:defRPr>
            </a:lvl3pPr>
            <a:lvl4pPr algn="ctr" rtl="0" eaLnBrk="1" fontAlgn="base" hangingPunct="1">
              <a:spcBef>
                <a:spcPct val="0"/>
              </a:spcBef>
              <a:spcAft>
                <a:spcPct val="0"/>
              </a:spcAft>
              <a:defRPr sz="3200">
                <a:solidFill>
                  <a:schemeClr val="tx1"/>
                </a:solidFill>
                <a:latin typeface="Calibri" panose="020F0502020204030204" pitchFamily="34" charset="0"/>
              </a:defRPr>
            </a:lvl4pPr>
            <a:lvl5pPr algn="ctr" rtl="0" eaLnBrk="1" fontAlgn="base" hangingPunct="1">
              <a:spcBef>
                <a:spcPct val="0"/>
              </a:spcBef>
              <a:spcAft>
                <a:spcPct val="0"/>
              </a:spcAft>
              <a:defRPr sz="3200">
                <a:solidFill>
                  <a:schemeClr val="tx1"/>
                </a:solidFill>
                <a:latin typeface="Calibri" panose="020F0502020204030204" pitchFamily="34" charset="0"/>
              </a:defRPr>
            </a:lvl5pPr>
            <a:lvl6pPr marL="457200" algn="ctr" rtl="0" eaLnBrk="1" fontAlgn="base" hangingPunct="1">
              <a:spcBef>
                <a:spcPct val="0"/>
              </a:spcBef>
              <a:spcAft>
                <a:spcPct val="0"/>
              </a:spcAft>
              <a:defRPr sz="3200">
                <a:solidFill>
                  <a:schemeClr val="tx1"/>
                </a:solidFill>
                <a:latin typeface="Calibri" panose="020F0502020204030204" pitchFamily="34" charset="0"/>
              </a:defRPr>
            </a:lvl6pPr>
            <a:lvl7pPr marL="914400" algn="ctr" rtl="0" eaLnBrk="1" fontAlgn="base" hangingPunct="1">
              <a:spcBef>
                <a:spcPct val="0"/>
              </a:spcBef>
              <a:spcAft>
                <a:spcPct val="0"/>
              </a:spcAft>
              <a:defRPr sz="3200">
                <a:solidFill>
                  <a:schemeClr val="tx1"/>
                </a:solidFill>
                <a:latin typeface="Calibri" panose="020F0502020204030204" pitchFamily="34" charset="0"/>
              </a:defRPr>
            </a:lvl7pPr>
            <a:lvl8pPr marL="1371600" algn="ctr" rtl="0" eaLnBrk="1" fontAlgn="base" hangingPunct="1">
              <a:spcBef>
                <a:spcPct val="0"/>
              </a:spcBef>
              <a:spcAft>
                <a:spcPct val="0"/>
              </a:spcAft>
              <a:defRPr sz="3200">
                <a:solidFill>
                  <a:schemeClr val="tx1"/>
                </a:solidFill>
                <a:latin typeface="Calibri" panose="020F0502020204030204" pitchFamily="34" charset="0"/>
              </a:defRPr>
            </a:lvl8pPr>
            <a:lvl9pPr marL="1828800" algn="ctr" rtl="0" eaLnBrk="1" fontAlgn="base" hangingPunct="1">
              <a:spcBef>
                <a:spcPct val="0"/>
              </a:spcBef>
              <a:spcAft>
                <a:spcPct val="0"/>
              </a:spcAft>
              <a:defRPr sz="3200">
                <a:solidFill>
                  <a:schemeClr val="tx1"/>
                </a:solidFill>
                <a:latin typeface="Calibri" panose="020F0502020204030204" pitchFamily="34" charset="0"/>
              </a:defRPr>
            </a:lvl9pPr>
          </a:lstStyle>
          <a:p>
            <a:pPr defTabSz="914400"/>
            <a:br>
              <a:rPr lang="en-US" altLang="en-US" sz="2600" dirty="0"/>
            </a:br>
            <a:r>
              <a:rPr lang="en-US" sz="2000" b="1" dirty="0"/>
              <a:t>Maintenance and Continuation of NASA's Black Marble Nighttime Lights</a:t>
            </a:r>
            <a:br>
              <a:rPr lang="en-US" sz="2000" b="1" dirty="0"/>
            </a:br>
            <a:r>
              <a:rPr lang="en-US" sz="2000" b="1" dirty="0"/>
              <a:t>Product Suite from Suomi-NPP and NOAA-20 VIIRS</a:t>
            </a:r>
          </a:p>
          <a:p>
            <a:pPr defTabSz="914400"/>
            <a:r>
              <a:rPr lang="en-US" sz="1600" b="1" dirty="0"/>
              <a:t>PI: Zhuosen Wang; Co-Is: Virginia Kalb, Ranjay Shrestha, Zhe Zhu, Srija Chakraborty, Eleanor Stokes, Miguel Román</a:t>
            </a:r>
            <a:br>
              <a:rPr lang="en-US" sz="2800" dirty="0"/>
            </a:br>
            <a:endParaRPr lang="en-US" altLang="en-US" sz="2600" dirty="0"/>
          </a:p>
        </p:txBody>
      </p:sp>
      <p:sp>
        <p:nvSpPr>
          <p:cNvPr id="25" name="TextBox 24"/>
          <p:cNvSpPr txBox="1"/>
          <p:nvPr/>
        </p:nvSpPr>
        <p:spPr>
          <a:xfrm>
            <a:off x="7617204" y="5764893"/>
            <a:ext cx="4667075" cy="1169551"/>
          </a:xfrm>
          <a:prstGeom prst="rect">
            <a:avLst/>
          </a:prstGeom>
          <a:noFill/>
        </p:spPr>
        <p:txBody>
          <a:bodyPr wrap="square" rtlCol="0">
            <a:spAutoFit/>
          </a:bodyPr>
          <a:lstStyle/>
          <a:p>
            <a:pPr marL="285750" indent="-285750">
              <a:buFont typeface="Arial" panose="020B0604020202020204" pitchFamily="34" charset="0"/>
              <a:buChar char="•"/>
            </a:pPr>
            <a:r>
              <a:rPr lang="en-US" sz="1400" dirty="0"/>
              <a:t>DESIS was applied for RSR adjustment at Libya</a:t>
            </a:r>
          </a:p>
          <a:p>
            <a:pPr marL="285750" indent="-285750">
              <a:buFont typeface="Arial" panose="020B0604020202020204" pitchFamily="34" charset="0"/>
              <a:buChar char="•"/>
            </a:pPr>
            <a:r>
              <a:rPr lang="en-US" sz="1400" dirty="0"/>
              <a:t>SNPP and NOAA-20 DNB match well after de-trending and RSR adjustment</a:t>
            </a:r>
          </a:p>
          <a:p>
            <a:pPr marL="285750" indent="-285750">
              <a:buFont typeface="Arial" panose="020B0604020202020204" pitchFamily="34" charset="0"/>
              <a:buChar char="•"/>
            </a:pPr>
            <a:r>
              <a:rPr lang="en-US" sz="1400" dirty="0"/>
              <a:t>Vegetation is impacted the most by SNPP and NOAA-20 DNB RSR difference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8199252" y="4406746"/>
            <a:ext cx="1428916" cy="2316461"/>
            <a:chOff x="8199252" y="4244829"/>
            <a:chExt cx="1389364" cy="2419655"/>
          </a:xfrm>
        </p:grpSpPr>
        <p:grpSp>
          <p:nvGrpSpPr>
            <p:cNvPr id="38" name="Group 37"/>
            <p:cNvGrpSpPr/>
            <p:nvPr/>
          </p:nvGrpSpPr>
          <p:grpSpPr>
            <a:xfrm>
              <a:off x="8199252" y="4261607"/>
              <a:ext cx="1389364" cy="2402877"/>
              <a:chOff x="8232808" y="4406829"/>
              <a:chExt cx="1248128" cy="2324767"/>
            </a:xfrm>
          </p:grpSpPr>
          <p:pic>
            <p:nvPicPr>
              <p:cNvPr id="35" name="Picture 34"/>
              <p:cNvPicPr>
                <a:picLocks noChangeAspect="1"/>
              </p:cNvPicPr>
              <p:nvPr/>
            </p:nvPicPr>
            <p:blipFill rotWithShape="1">
              <a:blip r:embed="rId2"/>
              <a:srcRect t="53343"/>
              <a:stretch/>
            </p:blipFill>
            <p:spPr>
              <a:xfrm>
                <a:off x="8232809" y="5578679"/>
                <a:ext cx="1248127" cy="1152917"/>
              </a:xfrm>
              <a:prstGeom prst="rect">
                <a:avLst/>
              </a:prstGeom>
            </p:spPr>
          </p:pic>
          <p:pic>
            <p:nvPicPr>
              <p:cNvPr id="36" name="Picture 35"/>
              <p:cNvPicPr>
                <a:picLocks noChangeAspect="1"/>
              </p:cNvPicPr>
              <p:nvPr/>
            </p:nvPicPr>
            <p:blipFill>
              <a:blip r:embed="rId3"/>
              <a:stretch>
                <a:fillRect/>
              </a:stretch>
            </p:blipFill>
            <p:spPr>
              <a:xfrm>
                <a:off x="8232808" y="4406829"/>
                <a:ext cx="1248127" cy="1153517"/>
              </a:xfrm>
              <a:prstGeom prst="rect">
                <a:avLst/>
              </a:prstGeom>
            </p:spPr>
          </p:pic>
        </p:grpSp>
        <p:sp>
          <p:nvSpPr>
            <p:cNvPr id="43" name="Rectangle 42"/>
            <p:cNvSpPr/>
            <p:nvPr/>
          </p:nvSpPr>
          <p:spPr>
            <a:xfrm>
              <a:off x="8649050" y="4244829"/>
              <a:ext cx="258157" cy="67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1" y="906011"/>
            <a:ext cx="5528344" cy="2185214"/>
          </a:xfrm>
          <a:prstGeom prst="rect">
            <a:avLst/>
          </a:prstGeom>
          <a:noFill/>
        </p:spPr>
        <p:txBody>
          <a:bodyPr wrap="square" rtlCol="0">
            <a:spAutoFit/>
          </a:bodyPr>
          <a:lstStyle/>
          <a:p>
            <a:pPr marL="285750" indent="-285750">
              <a:buFont typeface="Arial" panose="020B0604020202020204" pitchFamily="34" charset="0"/>
              <a:buChar char="•"/>
            </a:pPr>
            <a:r>
              <a:rPr lang="en-US" b="1" dirty="0"/>
              <a:t>Change metrics (VNP46A5)</a:t>
            </a:r>
            <a:endParaRPr lang="en-US" sz="1600" dirty="0"/>
          </a:p>
          <a:p>
            <a:endParaRPr lang="en-US" sz="1600" dirty="0"/>
          </a:p>
          <a:p>
            <a:endParaRPr lang="en-US" sz="1600" dirty="0"/>
          </a:p>
          <a:p>
            <a:endParaRPr lang="en-US" sz="1600" dirty="0"/>
          </a:p>
          <a:p>
            <a:endParaRPr lang="en-US" sz="1600" dirty="0"/>
          </a:p>
          <a:p>
            <a:pPr marL="285750" indent="-285750">
              <a:buFont typeface="Arial" panose="020B0604020202020204" pitchFamily="34" charset="0"/>
              <a:buChar char="•"/>
            </a:pPr>
            <a:endParaRPr lang="en-US" b="1" dirty="0"/>
          </a:p>
          <a:p>
            <a:endParaRPr lang="en-US" dirty="0"/>
          </a:p>
          <a:p>
            <a:r>
              <a:rPr lang="en-US" dirty="0"/>
              <a:t> </a:t>
            </a:r>
          </a:p>
        </p:txBody>
      </p:sp>
      <p:pic>
        <p:nvPicPr>
          <p:cNvPr id="20" name="Picture 19">
            <a:extLst>
              <a:ext uri="{FF2B5EF4-FFF2-40B4-BE49-F238E27FC236}">
                <a16:creationId xmlns:a16="http://schemas.microsoft.com/office/drawing/2014/main" id="{E2844125-0198-4497-B55D-3BDD4766AEA6}"/>
              </a:ext>
            </a:extLst>
          </p:cNvPr>
          <p:cNvPicPr>
            <a:picLocks noChangeAspect="1"/>
          </p:cNvPicPr>
          <p:nvPr/>
        </p:nvPicPr>
        <p:blipFill rotWithShape="1">
          <a:blip r:embed="rId4"/>
          <a:srcRect r="2431"/>
          <a:stretch/>
        </p:blipFill>
        <p:spPr>
          <a:xfrm>
            <a:off x="-5292" y="4764705"/>
            <a:ext cx="5717743" cy="1929060"/>
          </a:xfrm>
          <a:prstGeom prst="rect">
            <a:avLst/>
          </a:prstGeom>
        </p:spPr>
      </p:pic>
      <p:sp>
        <p:nvSpPr>
          <p:cNvPr id="2" name="Rectangle 1"/>
          <p:cNvSpPr/>
          <p:nvPr/>
        </p:nvSpPr>
        <p:spPr>
          <a:xfrm>
            <a:off x="89706" y="4573724"/>
            <a:ext cx="1651862" cy="369332"/>
          </a:xfrm>
          <a:prstGeom prst="rect">
            <a:avLst/>
          </a:prstGeom>
        </p:spPr>
        <p:txBody>
          <a:bodyPr wrap="none">
            <a:spAutoFit/>
          </a:bodyPr>
          <a:lstStyle/>
          <a:p>
            <a:pPr marL="285750" indent="-285750">
              <a:buFont typeface="Arial" panose="020B0604020202020204" pitchFamily="34" charset="0"/>
              <a:buChar char="•"/>
            </a:pPr>
            <a:r>
              <a:rPr lang="en-US" b="1" dirty="0"/>
              <a:t>Uncertainty </a:t>
            </a:r>
          </a:p>
        </p:txBody>
      </p:sp>
      <p:sp>
        <p:nvSpPr>
          <p:cNvPr id="22" name="Title 1"/>
          <p:cNvSpPr txBox="1">
            <a:spLocks noChangeArrowheads="1"/>
          </p:cNvSpPr>
          <p:nvPr/>
        </p:nvSpPr>
        <p:spPr bwMode="auto">
          <a:xfrm>
            <a:off x="687898" y="1"/>
            <a:ext cx="10363200" cy="813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ctr" rtl="0" eaLnBrk="1" fontAlgn="base" hangingPunct="1">
              <a:spcBef>
                <a:spcPct val="0"/>
              </a:spcBef>
              <a:spcAft>
                <a:spcPct val="0"/>
              </a:spcAft>
              <a:defRPr sz="3200" kern="1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Calibri" panose="020F0502020204030204" pitchFamily="34" charset="0"/>
              </a:defRPr>
            </a:lvl2pPr>
            <a:lvl3pPr algn="ctr" rtl="0" eaLnBrk="1" fontAlgn="base" hangingPunct="1">
              <a:spcBef>
                <a:spcPct val="0"/>
              </a:spcBef>
              <a:spcAft>
                <a:spcPct val="0"/>
              </a:spcAft>
              <a:defRPr sz="3200">
                <a:solidFill>
                  <a:schemeClr val="tx1"/>
                </a:solidFill>
                <a:latin typeface="Calibri" panose="020F0502020204030204" pitchFamily="34" charset="0"/>
              </a:defRPr>
            </a:lvl3pPr>
            <a:lvl4pPr algn="ctr" rtl="0" eaLnBrk="1" fontAlgn="base" hangingPunct="1">
              <a:spcBef>
                <a:spcPct val="0"/>
              </a:spcBef>
              <a:spcAft>
                <a:spcPct val="0"/>
              </a:spcAft>
              <a:defRPr sz="3200">
                <a:solidFill>
                  <a:schemeClr val="tx1"/>
                </a:solidFill>
                <a:latin typeface="Calibri" panose="020F0502020204030204" pitchFamily="34" charset="0"/>
              </a:defRPr>
            </a:lvl4pPr>
            <a:lvl5pPr algn="ctr" rtl="0" eaLnBrk="1" fontAlgn="base" hangingPunct="1">
              <a:spcBef>
                <a:spcPct val="0"/>
              </a:spcBef>
              <a:spcAft>
                <a:spcPct val="0"/>
              </a:spcAft>
              <a:defRPr sz="3200">
                <a:solidFill>
                  <a:schemeClr val="tx1"/>
                </a:solidFill>
                <a:latin typeface="Calibri" panose="020F0502020204030204" pitchFamily="34" charset="0"/>
              </a:defRPr>
            </a:lvl5pPr>
            <a:lvl6pPr marL="457200" algn="ctr" rtl="0" eaLnBrk="1" fontAlgn="base" hangingPunct="1">
              <a:spcBef>
                <a:spcPct val="0"/>
              </a:spcBef>
              <a:spcAft>
                <a:spcPct val="0"/>
              </a:spcAft>
              <a:defRPr sz="3200">
                <a:solidFill>
                  <a:schemeClr val="tx1"/>
                </a:solidFill>
                <a:latin typeface="Calibri" panose="020F0502020204030204" pitchFamily="34" charset="0"/>
              </a:defRPr>
            </a:lvl6pPr>
            <a:lvl7pPr marL="914400" algn="ctr" rtl="0" eaLnBrk="1" fontAlgn="base" hangingPunct="1">
              <a:spcBef>
                <a:spcPct val="0"/>
              </a:spcBef>
              <a:spcAft>
                <a:spcPct val="0"/>
              </a:spcAft>
              <a:defRPr sz="3200">
                <a:solidFill>
                  <a:schemeClr val="tx1"/>
                </a:solidFill>
                <a:latin typeface="Calibri" panose="020F0502020204030204" pitchFamily="34" charset="0"/>
              </a:defRPr>
            </a:lvl7pPr>
            <a:lvl8pPr marL="1371600" algn="ctr" rtl="0" eaLnBrk="1" fontAlgn="base" hangingPunct="1">
              <a:spcBef>
                <a:spcPct val="0"/>
              </a:spcBef>
              <a:spcAft>
                <a:spcPct val="0"/>
              </a:spcAft>
              <a:defRPr sz="3200">
                <a:solidFill>
                  <a:schemeClr val="tx1"/>
                </a:solidFill>
                <a:latin typeface="Calibri" panose="020F0502020204030204" pitchFamily="34" charset="0"/>
              </a:defRPr>
            </a:lvl8pPr>
            <a:lvl9pPr marL="1828800" algn="ctr" rtl="0" eaLnBrk="1" fontAlgn="base" hangingPunct="1">
              <a:spcBef>
                <a:spcPct val="0"/>
              </a:spcBef>
              <a:spcAft>
                <a:spcPct val="0"/>
              </a:spcAft>
              <a:defRPr sz="3200">
                <a:solidFill>
                  <a:schemeClr val="tx1"/>
                </a:solidFill>
                <a:latin typeface="Calibri" panose="020F0502020204030204" pitchFamily="34" charset="0"/>
              </a:defRPr>
            </a:lvl9pPr>
          </a:lstStyle>
          <a:p>
            <a:pPr defTabSz="914400"/>
            <a:br>
              <a:rPr lang="en-US" altLang="en-US" sz="2600" dirty="0"/>
            </a:br>
            <a:r>
              <a:rPr lang="en-US" sz="2000" b="1" dirty="0"/>
              <a:t>Maintenance and Continuation of NASA's Black Marble Nighttime Lights</a:t>
            </a:r>
            <a:br>
              <a:rPr lang="en-US" sz="2000" b="1" dirty="0"/>
            </a:br>
            <a:r>
              <a:rPr lang="en-US" sz="2000" b="1" dirty="0"/>
              <a:t>Product Suite from Suomi-NPP and NOAA-20 VIIRS</a:t>
            </a:r>
            <a:br>
              <a:rPr lang="en-US" sz="2800" dirty="0"/>
            </a:br>
            <a:endParaRPr lang="en-US" altLang="en-US" sz="2600" dirty="0"/>
          </a:p>
        </p:txBody>
      </p:sp>
      <p:grpSp>
        <p:nvGrpSpPr>
          <p:cNvPr id="13" name="Group 12"/>
          <p:cNvGrpSpPr/>
          <p:nvPr/>
        </p:nvGrpSpPr>
        <p:grpSpPr>
          <a:xfrm>
            <a:off x="726424" y="2816301"/>
            <a:ext cx="3694574" cy="1854788"/>
            <a:chOff x="223084" y="2698855"/>
            <a:chExt cx="3344036" cy="1563412"/>
          </a:xfrm>
        </p:grpSpPr>
        <p:pic>
          <p:nvPicPr>
            <p:cNvPr id="16" name="Picture 15"/>
            <p:cNvPicPr/>
            <p:nvPr/>
          </p:nvPicPr>
          <p:blipFill>
            <a:blip r:embed="rId5" cstate="print">
              <a:extLst>
                <a:ext uri="{28A0092B-C50C-407E-A947-70E740481C1C}">
                  <a14:useLocalDpi xmlns:a14="http://schemas.microsoft.com/office/drawing/2010/main" val="0"/>
                </a:ext>
              </a:extLst>
            </a:blip>
            <a:stretch>
              <a:fillRect/>
            </a:stretch>
          </p:blipFill>
          <p:spPr>
            <a:xfrm>
              <a:off x="223084" y="2720913"/>
              <a:ext cx="1542641" cy="1335262"/>
            </a:xfrm>
            <a:prstGeom prst="rect">
              <a:avLst/>
            </a:prstGeom>
          </p:spPr>
        </p:pic>
        <p:pic>
          <p:nvPicPr>
            <p:cNvPr id="18" name="Picture 17"/>
            <p:cNvPicPr/>
            <p:nvPr/>
          </p:nvPicPr>
          <p:blipFill>
            <a:blip r:embed="rId6" cstate="print">
              <a:extLst>
                <a:ext uri="{28A0092B-C50C-407E-A947-70E740481C1C}">
                  <a14:useLocalDpi xmlns:a14="http://schemas.microsoft.com/office/drawing/2010/main" val="0"/>
                </a:ext>
              </a:extLst>
            </a:blip>
            <a:stretch>
              <a:fillRect/>
            </a:stretch>
          </p:blipFill>
          <p:spPr>
            <a:xfrm>
              <a:off x="1904919" y="2698855"/>
              <a:ext cx="1552526" cy="1340596"/>
            </a:xfrm>
            <a:prstGeom prst="rect">
              <a:avLst/>
            </a:prstGeom>
          </p:spPr>
        </p:pic>
        <p:sp>
          <p:nvSpPr>
            <p:cNvPr id="6" name="TextBox 5"/>
            <p:cNvSpPr txBox="1"/>
            <p:nvPr/>
          </p:nvSpPr>
          <p:spPr>
            <a:xfrm>
              <a:off x="571537" y="3985268"/>
              <a:ext cx="1333382" cy="276999"/>
            </a:xfrm>
            <a:prstGeom prst="rect">
              <a:avLst/>
            </a:prstGeom>
            <a:noFill/>
          </p:spPr>
          <p:txBody>
            <a:bodyPr wrap="square" rtlCol="0">
              <a:spAutoFit/>
            </a:bodyPr>
            <a:lstStyle/>
            <a:p>
              <a:r>
                <a:rPr lang="en-US" sz="1200" b="1" dirty="0"/>
                <a:t>VNP46A1</a:t>
              </a:r>
            </a:p>
          </p:txBody>
        </p:sp>
        <p:sp>
          <p:nvSpPr>
            <p:cNvPr id="23" name="TextBox 22"/>
            <p:cNvSpPr txBox="1"/>
            <p:nvPr/>
          </p:nvSpPr>
          <p:spPr>
            <a:xfrm>
              <a:off x="2233738" y="3976219"/>
              <a:ext cx="1333382" cy="276999"/>
            </a:xfrm>
            <a:prstGeom prst="rect">
              <a:avLst/>
            </a:prstGeom>
            <a:noFill/>
          </p:spPr>
          <p:txBody>
            <a:bodyPr wrap="square" rtlCol="0">
              <a:spAutoFit/>
            </a:bodyPr>
            <a:lstStyle/>
            <a:p>
              <a:r>
                <a:rPr lang="en-US" sz="1200" b="1" dirty="0"/>
                <a:t>VNP46A2</a:t>
              </a:r>
            </a:p>
          </p:txBody>
        </p:sp>
      </p:grpSp>
      <p:grpSp>
        <p:nvGrpSpPr>
          <p:cNvPr id="45" name="Group 44"/>
          <p:cNvGrpSpPr/>
          <p:nvPr/>
        </p:nvGrpSpPr>
        <p:grpSpPr>
          <a:xfrm>
            <a:off x="5712450" y="2499919"/>
            <a:ext cx="6281526" cy="1976294"/>
            <a:chOff x="5712450" y="2407640"/>
            <a:chExt cx="6281526" cy="1976294"/>
          </a:xfrm>
        </p:grpSpPr>
        <p:pic>
          <p:nvPicPr>
            <p:cNvPr id="26" name="Picture 25" descr="A picture containing text&#10;&#10;Description automatically generated">
              <a:extLst>
                <a:ext uri="{FF2B5EF4-FFF2-40B4-BE49-F238E27FC236}">
                  <a16:creationId xmlns:a16="http://schemas.microsoft.com/office/drawing/2014/main" id="{1A406EB9-E9E7-4929-9807-3D82B33B66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2451" y="2756094"/>
              <a:ext cx="3091957" cy="1374487"/>
            </a:xfrm>
            <a:prstGeom prst="rect">
              <a:avLst/>
            </a:prstGeom>
            <a:ln w="25400">
              <a:solidFill>
                <a:schemeClr val="tx1"/>
              </a:solidFill>
            </a:ln>
          </p:spPr>
        </p:pic>
        <p:pic>
          <p:nvPicPr>
            <p:cNvPr id="27" name="Picture 26" descr="A picture containing text, map&#10;&#10;Description automatically generated">
              <a:extLst>
                <a:ext uri="{FF2B5EF4-FFF2-40B4-BE49-F238E27FC236}">
                  <a16:creationId xmlns:a16="http://schemas.microsoft.com/office/drawing/2014/main" id="{214F4CC8-A411-4C18-B407-785DB197A5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98818" y="2756095"/>
              <a:ext cx="3095158" cy="1374486"/>
            </a:xfrm>
            <a:prstGeom prst="rect">
              <a:avLst/>
            </a:prstGeom>
            <a:ln w="25400">
              <a:solidFill>
                <a:schemeClr val="tx1"/>
              </a:solidFill>
            </a:ln>
          </p:spPr>
        </p:pic>
        <p:sp>
          <p:nvSpPr>
            <p:cNvPr id="25" name="Rectangle 24"/>
            <p:cNvSpPr/>
            <p:nvPr/>
          </p:nvSpPr>
          <p:spPr>
            <a:xfrm>
              <a:off x="10050390" y="4007731"/>
              <a:ext cx="1011367" cy="369332"/>
            </a:xfrm>
            <a:prstGeom prst="rect">
              <a:avLst/>
            </a:prstGeom>
          </p:spPr>
          <p:txBody>
            <a:bodyPr wrap="none">
              <a:spAutoFit/>
            </a:bodyPr>
            <a:lstStyle/>
            <a:p>
              <a:r>
                <a:rPr lang="en-US" sz="1200" b="1" dirty="0"/>
                <a:t>Aurora</a:t>
              </a:r>
              <a:r>
                <a:rPr lang="en-US" sz="1800" dirty="0"/>
                <a:t> </a:t>
              </a:r>
              <a:r>
                <a:rPr lang="en-US" sz="1200" b="1" dirty="0"/>
                <a:t>mask</a:t>
              </a:r>
            </a:p>
          </p:txBody>
        </p:sp>
        <p:sp>
          <p:nvSpPr>
            <p:cNvPr id="29" name="Rectangle 28"/>
            <p:cNvSpPr/>
            <p:nvPr/>
          </p:nvSpPr>
          <p:spPr>
            <a:xfrm>
              <a:off x="6864731" y="4106935"/>
              <a:ext cx="1088568" cy="276999"/>
            </a:xfrm>
            <a:prstGeom prst="rect">
              <a:avLst/>
            </a:prstGeom>
          </p:spPr>
          <p:txBody>
            <a:bodyPr wrap="none">
              <a:spAutoFit/>
            </a:bodyPr>
            <a:lstStyle/>
            <a:p>
              <a:r>
                <a:rPr lang="en-US" sz="1200" b="1" dirty="0"/>
                <a:t>DNB radiance </a:t>
              </a:r>
            </a:p>
          </p:txBody>
        </p:sp>
        <p:sp>
          <p:nvSpPr>
            <p:cNvPr id="28" name="TextBox 27"/>
            <p:cNvSpPr txBox="1"/>
            <p:nvPr/>
          </p:nvSpPr>
          <p:spPr>
            <a:xfrm>
              <a:off x="5712450" y="2407640"/>
              <a:ext cx="4337939" cy="369332"/>
            </a:xfrm>
            <a:prstGeom prst="rect">
              <a:avLst/>
            </a:prstGeom>
            <a:noFill/>
          </p:spPr>
          <p:txBody>
            <a:bodyPr wrap="square" rtlCol="0">
              <a:spAutoFit/>
            </a:bodyPr>
            <a:lstStyle/>
            <a:p>
              <a:pPr marL="285750" indent="-285750">
                <a:buFont typeface="Arial" panose="020B0604020202020204" pitchFamily="34" charset="0"/>
                <a:buChar char="•"/>
              </a:pPr>
              <a:r>
                <a:rPr lang="en-US" b="1" dirty="0"/>
                <a:t>Aurora</a:t>
              </a:r>
              <a:r>
                <a:rPr lang="en-US" dirty="0"/>
                <a:t> </a:t>
              </a:r>
              <a:r>
                <a:rPr lang="en-US" b="1" dirty="0"/>
                <a:t>mask</a:t>
              </a:r>
            </a:p>
          </p:txBody>
        </p:sp>
      </p:grpSp>
      <p:sp>
        <p:nvSpPr>
          <p:cNvPr id="32" name="TextBox 31"/>
          <p:cNvSpPr txBox="1"/>
          <p:nvPr/>
        </p:nvSpPr>
        <p:spPr>
          <a:xfrm>
            <a:off x="1074877" y="6570934"/>
            <a:ext cx="1333382" cy="276999"/>
          </a:xfrm>
          <a:prstGeom prst="rect">
            <a:avLst/>
          </a:prstGeom>
          <a:noFill/>
        </p:spPr>
        <p:txBody>
          <a:bodyPr wrap="square" rtlCol="0">
            <a:spAutoFit/>
          </a:bodyPr>
          <a:lstStyle/>
          <a:p>
            <a:r>
              <a:rPr lang="en-US" sz="1200" b="1" dirty="0"/>
              <a:t>Angular effect</a:t>
            </a:r>
          </a:p>
        </p:txBody>
      </p:sp>
      <p:sp>
        <p:nvSpPr>
          <p:cNvPr id="33" name="TextBox 32"/>
          <p:cNvSpPr txBox="1"/>
          <p:nvPr/>
        </p:nvSpPr>
        <p:spPr>
          <a:xfrm>
            <a:off x="6435441" y="6581001"/>
            <a:ext cx="1333382" cy="276999"/>
          </a:xfrm>
          <a:prstGeom prst="rect">
            <a:avLst/>
          </a:prstGeom>
          <a:noFill/>
        </p:spPr>
        <p:txBody>
          <a:bodyPr wrap="square" rtlCol="0">
            <a:spAutoFit/>
          </a:bodyPr>
          <a:lstStyle/>
          <a:p>
            <a:r>
              <a:rPr lang="en-US" sz="1200" b="1" dirty="0"/>
              <a:t>Vegetation effect</a:t>
            </a:r>
          </a:p>
        </p:txBody>
      </p:sp>
      <p:grpSp>
        <p:nvGrpSpPr>
          <p:cNvPr id="34" name="Group 33"/>
          <p:cNvGrpSpPr/>
          <p:nvPr/>
        </p:nvGrpSpPr>
        <p:grpSpPr>
          <a:xfrm>
            <a:off x="5855515" y="4831488"/>
            <a:ext cx="2239861" cy="1806574"/>
            <a:chOff x="5956183" y="4750109"/>
            <a:chExt cx="2389843" cy="1922080"/>
          </a:xfrm>
        </p:grpSpPr>
        <p:pic>
          <p:nvPicPr>
            <p:cNvPr id="30" name="Picture 29"/>
            <p:cNvPicPr>
              <a:picLocks noChangeAspect="1"/>
            </p:cNvPicPr>
            <p:nvPr/>
          </p:nvPicPr>
          <p:blipFill>
            <a:blip r:embed="rId9"/>
            <a:stretch>
              <a:fillRect/>
            </a:stretch>
          </p:blipFill>
          <p:spPr>
            <a:xfrm>
              <a:off x="5956183" y="4750109"/>
              <a:ext cx="2389843" cy="1922080"/>
            </a:xfrm>
            <a:prstGeom prst="rect">
              <a:avLst/>
            </a:prstGeom>
          </p:spPr>
        </p:pic>
        <p:sp>
          <p:nvSpPr>
            <p:cNvPr id="31" name="Rectangle 30"/>
            <p:cNvSpPr/>
            <p:nvPr/>
          </p:nvSpPr>
          <p:spPr>
            <a:xfrm>
              <a:off x="6736360" y="4750109"/>
              <a:ext cx="310392" cy="1155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p:cNvSpPr txBox="1"/>
          <p:nvPr/>
        </p:nvSpPr>
        <p:spPr>
          <a:xfrm>
            <a:off x="8534813" y="6629673"/>
            <a:ext cx="1333382" cy="276999"/>
          </a:xfrm>
          <a:prstGeom prst="rect">
            <a:avLst/>
          </a:prstGeom>
          <a:noFill/>
        </p:spPr>
        <p:txBody>
          <a:bodyPr wrap="square" rtlCol="0">
            <a:spAutoFit/>
          </a:bodyPr>
          <a:lstStyle/>
          <a:p>
            <a:r>
              <a:rPr lang="en-US" sz="1200" b="1" dirty="0"/>
              <a:t>Lunar effect</a:t>
            </a:r>
          </a:p>
        </p:txBody>
      </p:sp>
      <p:pic>
        <p:nvPicPr>
          <p:cNvPr id="40" name="Picture 39"/>
          <p:cNvPicPr>
            <a:picLocks noChangeAspect="1"/>
          </p:cNvPicPr>
          <p:nvPr/>
        </p:nvPicPr>
        <p:blipFill>
          <a:blip r:embed="rId10"/>
          <a:stretch>
            <a:fillRect/>
          </a:stretch>
        </p:blipFill>
        <p:spPr>
          <a:xfrm>
            <a:off x="9628168" y="4682436"/>
            <a:ext cx="2563831" cy="1863331"/>
          </a:xfrm>
          <a:prstGeom prst="rect">
            <a:avLst/>
          </a:prstGeom>
        </p:spPr>
      </p:pic>
      <p:sp>
        <p:nvSpPr>
          <p:cNvPr id="42" name="TextBox 41"/>
          <p:cNvSpPr txBox="1"/>
          <p:nvPr/>
        </p:nvSpPr>
        <p:spPr>
          <a:xfrm>
            <a:off x="10389136" y="6593096"/>
            <a:ext cx="1685699" cy="276999"/>
          </a:xfrm>
          <a:prstGeom prst="rect">
            <a:avLst/>
          </a:prstGeom>
          <a:noFill/>
        </p:spPr>
        <p:txBody>
          <a:bodyPr wrap="square" rtlCol="0">
            <a:spAutoFit/>
          </a:bodyPr>
          <a:lstStyle/>
          <a:p>
            <a:r>
              <a:rPr lang="en-US" sz="1200" b="1" dirty="0"/>
              <a:t>Atmospheric  effect</a:t>
            </a:r>
          </a:p>
        </p:txBody>
      </p:sp>
      <p:sp>
        <p:nvSpPr>
          <p:cNvPr id="47" name="TextBox 46"/>
          <p:cNvSpPr txBox="1"/>
          <p:nvPr/>
        </p:nvSpPr>
        <p:spPr>
          <a:xfrm>
            <a:off x="-5292" y="2477416"/>
            <a:ext cx="5793696" cy="369332"/>
          </a:xfrm>
          <a:prstGeom prst="rect">
            <a:avLst/>
          </a:prstGeom>
          <a:noFill/>
        </p:spPr>
        <p:txBody>
          <a:bodyPr wrap="square" rtlCol="0">
            <a:spAutoFit/>
          </a:bodyPr>
          <a:lstStyle/>
          <a:p>
            <a:pPr marL="285750" indent="-285750">
              <a:buFont typeface="Arial" panose="020B0604020202020204" pitchFamily="34" charset="0"/>
              <a:buChar char="•"/>
            </a:pPr>
            <a:r>
              <a:rPr lang="en-US" b="1" dirty="0"/>
              <a:t>Lunar-BRDF-corrected nighttime radiance over ocean</a:t>
            </a:r>
          </a:p>
        </p:txBody>
      </p:sp>
      <p:grpSp>
        <p:nvGrpSpPr>
          <p:cNvPr id="49" name="Group 48"/>
          <p:cNvGrpSpPr/>
          <p:nvPr/>
        </p:nvGrpSpPr>
        <p:grpSpPr>
          <a:xfrm>
            <a:off x="282653" y="1195566"/>
            <a:ext cx="8030837" cy="1259882"/>
            <a:chOff x="89706" y="1178787"/>
            <a:chExt cx="8109546" cy="1342305"/>
          </a:xfrm>
        </p:grpSpPr>
        <p:pic>
          <p:nvPicPr>
            <p:cNvPr id="46" name="Picture 45"/>
            <p:cNvPicPr>
              <a:picLocks noChangeAspect="1"/>
            </p:cNvPicPr>
            <p:nvPr/>
          </p:nvPicPr>
          <p:blipFill>
            <a:blip r:embed="rId11"/>
            <a:stretch>
              <a:fillRect/>
            </a:stretch>
          </p:blipFill>
          <p:spPr>
            <a:xfrm>
              <a:off x="89706" y="1178787"/>
              <a:ext cx="8109546" cy="1342305"/>
            </a:xfrm>
            <a:prstGeom prst="rect">
              <a:avLst/>
            </a:prstGeom>
          </p:spPr>
        </p:pic>
        <p:sp>
          <p:nvSpPr>
            <p:cNvPr id="48" name="Rectangle 47"/>
            <p:cNvSpPr/>
            <p:nvPr/>
          </p:nvSpPr>
          <p:spPr>
            <a:xfrm>
              <a:off x="184558" y="2189527"/>
              <a:ext cx="251670" cy="279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0" name="Picture 49"/>
          <p:cNvPicPr>
            <a:picLocks noChangeAspect="1"/>
          </p:cNvPicPr>
          <p:nvPr/>
        </p:nvPicPr>
        <p:blipFill>
          <a:blip r:embed="rId12"/>
          <a:stretch>
            <a:fillRect/>
          </a:stretch>
        </p:blipFill>
        <p:spPr>
          <a:xfrm>
            <a:off x="8496045" y="900554"/>
            <a:ext cx="2988483" cy="1691374"/>
          </a:xfrm>
          <a:prstGeom prst="rect">
            <a:avLst/>
          </a:prstGeom>
        </p:spPr>
      </p:pic>
    </p:spTree>
    <p:extLst>
      <p:ext uri="{BB962C8B-B14F-4D97-AF65-F5344CB8AC3E}">
        <p14:creationId xmlns:p14="http://schemas.microsoft.com/office/powerpoint/2010/main" val="2031167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B0EBF-1870-4D12-9647-3981EA038041}"/>
              </a:ext>
            </a:extLst>
          </p:cNvPr>
          <p:cNvSpPr>
            <a:spLocks noGrp="1"/>
          </p:cNvSpPr>
          <p:nvPr>
            <p:ph type="title"/>
          </p:nvPr>
        </p:nvSpPr>
        <p:spPr>
          <a:xfrm>
            <a:off x="1433384" y="37073"/>
            <a:ext cx="10149016" cy="834682"/>
          </a:xfrm>
        </p:spPr>
        <p:txBody>
          <a:bodyPr>
            <a:normAutofit/>
          </a:bodyPr>
          <a:lstStyle/>
          <a:p>
            <a:r>
              <a:rPr lang="en-US" sz="3200" b="1" dirty="0">
                <a:solidFill>
                  <a:srgbClr val="000000"/>
                </a:solidFill>
                <a:effectLst/>
                <a:latin typeface="Calibri" panose="020F0502020204030204" pitchFamily="34" charset="0"/>
                <a:ea typeface="Calibri" panose="020F0502020204030204" pitchFamily="34" charset="0"/>
              </a:rPr>
              <a:t>Product Maintenance </a:t>
            </a:r>
            <a:r>
              <a:rPr lang="en-US" sz="3200" b="1" dirty="0">
                <a:effectLst/>
                <a:latin typeface="Calibri" panose="020F0502020204030204" pitchFamily="34" charset="0"/>
                <a:ea typeface="Calibri" panose="020F0502020204030204" pitchFamily="34" charset="0"/>
              </a:rPr>
              <a:t>and Long-term Continuity</a:t>
            </a:r>
            <a:r>
              <a:rPr lang="en-US" sz="3200" b="1" dirty="0">
                <a:solidFill>
                  <a:srgbClr val="000000"/>
                </a:solidFill>
                <a:effectLst/>
                <a:latin typeface="Calibri" panose="020F0502020204030204" pitchFamily="34" charset="0"/>
                <a:ea typeface="Calibri" panose="020F0502020204030204" pitchFamily="34" charset="0"/>
              </a:rPr>
              <a:t> </a:t>
            </a:r>
            <a:endParaRPr lang="en-US" sz="3200" dirty="0"/>
          </a:p>
        </p:txBody>
      </p:sp>
      <p:sp>
        <p:nvSpPr>
          <p:cNvPr id="3" name="Content Placeholder 2">
            <a:extLst>
              <a:ext uri="{FF2B5EF4-FFF2-40B4-BE49-F238E27FC236}">
                <a16:creationId xmlns:a16="http://schemas.microsoft.com/office/drawing/2014/main" id="{BD4A58BD-9899-418E-B6D2-B11B60E12219}"/>
              </a:ext>
            </a:extLst>
          </p:cNvPr>
          <p:cNvSpPr>
            <a:spLocks noGrp="1"/>
          </p:cNvSpPr>
          <p:nvPr>
            <p:ph idx="1"/>
          </p:nvPr>
        </p:nvSpPr>
        <p:spPr>
          <a:xfrm>
            <a:off x="370703" y="1161535"/>
            <a:ext cx="11318790" cy="5202195"/>
          </a:xfrm>
        </p:spPr>
        <p:txBody>
          <a:bodyPr/>
          <a:lstStyle/>
          <a:p>
            <a:r>
              <a:rPr lang="en-US" altLang="en-US" sz="2000" b="1" dirty="0"/>
              <a:t>MODIS/VIIRS Surface Reflectance Maintenance and Long Term Continuity </a:t>
            </a:r>
            <a:r>
              <a:rPr lang="en-US" altLang="en-US" sz="2000" dirty="0"/>
              <a:t>–</a:t>
            </a:r>
            <a:r>
              <a:rPr lang="en-US" sz="2000" dirty="0"/>
              <a:t> Eric Vermote (GSFC)</a:t>
            </a:r>
          </a:p>
          <a:p>
            <a:r>
              <a:rPr lang="en-US" sz="2000" b="1" dirty="0">
                <a:cs typeface="Cambria"/>
              </a:rPr>
              <a:t>S-NPP VIIRS Land Surface Temperature (VNP21) - </a:t>
            </a:r>
            <a:r>
              <a:rPr lang="en-US" sz="2000" dirty="0">
                <a:effectLst/>
                <a:ea typeface="Calibri" panose="020F0502020204030204" pitchFamily="34" charset="0"/>
              </a:rPr>
              <a:t>Glynn Hulley (JPL)</a:t>
            </a:r>
          </a:p>
          <a:p>
            <a:r>
              <a:rPr lang="en-US" altLang="en-US" sz="2000" b="1" dirty="0"/>
              <a:t>MODIS and VIIRS Snow Cover Continuity </a:t>
            </a:r>
            <a:r>
              <a:rPr lang="en-US" altLang="en-US" sz="2000" dirty="0"/>
              <a:t>– George Riggs (SSAI).</a:t>
            </a:r>
          </a:p>
          <a:p>
            <a:r>
              <a:rPr lang="en-US" sz="2000" b="1" dirty="0"/>
              <a:t>S-NPP VIIRS Burned Area (VNP64A1) and Active Fire (VNP14/VNP14IMG) </a:t>
            </a:r>
            <a:r>
              <a:rPr lang="en-US" sz="2000" dirty="0"/>
              <a:t>– Louis Giglio (UMD)</a:t>
            </a:r>
          </a:p>
          <a:p>
            <a:r>
              <a:rPr lang="en-US" sz="2000" b="1" dirty="0"/>
              <a:t>MAIAC Update and Continuity (VNP19A1/A2/A3)</a:t>
            </a:r>
            <a:r>
              <a:rPr lang="en-US" sz="2000" dirty="0"/>
              <a:t> – Alexei Lyapustin (GSFC)</a:t>
            </a:r>
          </a:p>
          <a:p>
            <a:r>
              <a:rPr lang="en-US" sz="2000" b="1" dirty="0">
                <a:cs typeface="Times New Roman" panose="02020603050405020304" pitchFamily="18" charset="0"/>
              </a:rPr>
              <a:t>Status of MODIS &amp; VIIRS LAI/FPAR Products – </a:t>
            </a:r>
            <a:r>
              <a:rPr lang="en-US" sz="2000" dirty="0">
                <a:cs typeface="Times New Roman" panose="02020603050405020304" pitchFamily="18" charset="0"/>
              </a:rPr>
              <a:t>Ranga Myneni (BU)</a:t>
            </a:r>
          </a:p>
          <a:p>
            <a:r>
              <a:rPr lang="en-US" altLang="en-US" sz="2000" b="1" dirty="0"/>
              <a:t>Maintenance and Continuity of MODIS, SNPP, and JPSS BRDF, NBAR Albedo products</a:t>
            </a:r>
            <a:r>
              <a:rPr lang="en-US" altLang="en-US" sz="2000" b="1" dirty="0">
                <a:cs typeface="Times New Roman" panose="02020603050405020304" pitchFamily="18" charset="0"/>
              </a:rPr>
              <a:t> – </a:t>
            </a:r>
            <a:r>
              <a:rPr lang="en-US" altLang="en-US" sz="2000" dirty="0">
                <a:cs typeface="Times New Roman" panose="02020603050405020304" pitchFamily="18" charset="0"/>
              </a:rPr>
              <a:t>Crystal Schaaf (UMB)</a:t>
            </a:r>
          </a:p>
          <a:p>
            <a:r>
              <a:rPr lang="en-US" sz="2000" b="1" dirty="0"/>
              <a:t>Maintenance and Continuation of NASA's Black Marble Nighttime Lights Product Suite from Suomi-NPP and NOAA-20 VIIRS</a:t>
            </a:r>
            <a:r>
              <a:rPr lang="en-US" sz="2000" b="1" dirty="0">
                <a:cs typeface="Times New Roman" panose="02020603050405020304" pitchFamily="18" charset="0"/>
              </a:rPr>
              <a:t> – </a:t>
            </a:r>
            <a:r>
              <a:rPr lang="en-US" sz="2000" dirty="0">
                <a:cs typeface="Times New Roman" panose="02020603050405020304" pitchFamily="18" charset="0"/>
              </a:rPr>
              <a:t>Zhousen Wang (UMD-ESSIC)</a:t>
            </a:r>
          </a:p>
          <a:p>
            <a:r>
              <a:rPr lang="en-US" sz="2000" b="1" dirty="0"/>
              <a:t>Maintenance, Evolution, and Validation of the Global Land Surface Phenology Product from Suomi NPP and JPSS VIIRS Observations</a:t>
            </a:r>
            <a:r>
              <a:rPr lang="en-US" sz="2000" b="1" dirty="0">
                <a:cs typeface="Times New Roman" panose="02020603050405020304" pitchFamily="18" charset="0"/>
              </a:rPr>
              <a:t> – </a:t>
            </a:r>
            <a:r>
              <a:rPr lang="en-US" sz="2000" dirty="0">
                <a:cs typeface="Times New Roman" panose="02020603050405020304" pitchFamily="18" charset="0"/>
              </a:rPr>
              <a:t>Xiaoyang Zhang (SDSU)</a:t>
            </a:r>
          </a:p>
          <a:p>
            <a:r>
              <a:rPr lang="en-US" altLang="en-US" sz="2000" b="1" dirty="0"/>
              <a:t>Terrestrial Evapotranspiration (ET/LE, MxD16, VNP16) and Gross and Net Primary Production(GPP/NPP, MxD17, VNP17) – </a:t>
            </a:r>
            <a:r>
              <a:rPr lang="en-US" altLang="en-US" sz="2000" dirty="0"/>
              <a:t>Maosheng Zhao (SSAI)</a:t>
            </a:r>
            <a:endParaRPr lang="en-US" altLang="en-US" sz="2000" dirty="0">
              <a:cs typeface="Times New Roman" panose="02020603050405020304" pitchFamily="18" charset="0"/>
            </a:endParaRPr>
          </a:p>
        </p:txBody>
      </p:sp>
    </p:spTree>
    <p:extLst>
      <p:ext uri="{BB962C8B-B14F-4D97-AF65-F5344CB8AC3E}">
        <p14:creationId xmlns:p14="http://schemas.microsoft.com/office/powerpoint/2010/main" val="2814432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noChangeArrowheads="1"/>
          </p:cNvSpPr>
          <p:nvPr>
            <p:ph type="ctrTitle"/>
          </p:nvPr>
        </p:nvSpPr>
        <p:spPr>
          <a:xfrm>
            <a:off x="1394234" y="-72428"/>
            <a:ext cx="10601608" cy="959004"/>
          </a:xfrm>
        </p:spPr>
        <p:txBody>
          <a:bodyPr/>
          <a:lstStyle/>
          <a:p>
            <a:r>
              <a:rPr lang="en-US" sz="2400" b="1" dirty="0"/>
              <a:t>Maintenance, Evolution, and Validation of the Global Land Surface Phenology Product from Suomi NPP and JPSS VIIRS Observations</a:t>
            </a:r>
            <a:endParaRPr lang="en-US" altLang="en-US" dirty="0"/>
          </a:p>
        </p:txBody>
      </p:sp>
      <p:sp>
        <p:nvSpPr>
          <p:cNvPr id="2" name="Rectangle 1"/>
          <p:cNvSpPr/>
          <p:nvPr/>
        </p:nvSpPr>
        <p:spPr>
          <a:xfrm>
            <a:off x="89216" y="968629"/>
            <a:ext cx="11442994" cy="338554"/>
          </a:xfrm>
          <a:prstGeom prst="rect">
            <a:avLst/>
          </a:prstGeom>
        </p:spPr>
        <p:txBody>
          <a:bodyPr wrap="square">
            <a:spAutoFit/>
          </a:bodyPr>
          <a:lstStyle/>
          <a:p>
            <a:pPr marL="0" marR="0" algn="just">
              <a:spcBef>
                <a:spcPts val="0"/>
              </a:spcBef>
              <a:spcAft>
                <a:spcPts val="0"/>
              </a:spcAft>
            </a:pPr>
            <a:r>
              <a:rPr lang="en-US" sz="1600" dirty="0">
                <a:latin typeface="Times New Roman" panose="02020603050405020304" pitchFamily="18" charset="0"/>
                <a:ea typeface="Cambria" panose="02040503050406030204" pitchFamily="18" charset="0"/>
                <a:cs typeface="Times New Roman" panose="02020603050405020304" pitchFamily="18" charset="0"/>
              </a:rPr>
              <a:t>Principal Investigator:  Xiaoyang Zhang; Co-Investigator:  </a:t>
            </a:r>
            <a:r>
              <a:rPr lang="en-US" sz="16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Geoffrey M. Henebry; </a:t>
            </a:r>
            <a:r>
              <a:rPr lang="en-US" sz="1600" dirty="0">
                <a:latin typeface="Times New Roman" panose="02020603050405020304" pitchFamily="18" charset="0"/>
                <a:ea typeface="Cambria" panose="02040503050406030204" pitchFamily="18" charset="0"/>
                <a:cs typeface="Times New Roman" panose="02020603050405020304" pitchFamily="18" charset="0"/>
              </a:rPr>
              <a:t>Collaborators: Mark A. Friedl, Crystal </a:t>
            </a:r>
            <a:r>
              <a:rPr lang="en-US" sz="1600" dirty="0" err="1">
                <a:latin typeface="Times New Roman" panose="02020603050405020304" pitchFamily="18" charset="0"/>
                <a:ea typeface="Cambria" panose="02040503050406030204" pitchFamily="18" charset="0"/>
                <a:cs typeface="Times New Roman" panose="02020603050405020304" pitchFamily="18" charset="0"/>
              </a:rPr>
              <a:t>Schaaf</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89216" y="1311502"/>
            <a:ext cx="1373966" cy="461665"/>
          </a:xfrm>
          <a:prstGeom prst="rect">
            <a:avLst/>
          </a:prstGeom>
        </p:spPr>
        <p:txBody>
          <a:bodyPr wrap="none">
            <a:spAutoFit/>
          </a:bodyPr>
          <a:lstStyle/>
          <a:p>
            <a:r>
              <a:rPr lang="en-US" sz="2400" u="sng" dirty="0">
                <a:ea typeface="Calibri" panose="020F0502020204030204" pitchFamily="34" charset="0"/>
              </a:rPr>
              <a:t>Summary</a:t>
            </a:r>
            <a:endParaRPr lang="en-US" sz="2400" dirty="0"/>
          </a:p>
        </p:txBody>
      </p:sp>
      <p:sp>
        <p:nvSpPr>
          <p:cNvPr id="6" name="Rectangle 5"/>
          <p:cNvSpPr/>
          <p:nvPr/>
        </p:nvSpPr>
        <p:spPr>
          <a:xfrm>
            <a:off x="-1" y="1735289"/>
            <a:ext cx="9554551" cy="3477875"/>
          </a:xfrm>
          <a:prstGeom prst="rect">
            <a:avLst/>
          </a:prstGeom>
        </p:spPr>
        <p:txBody>
          <a:bodyPr wrap="square">
            <a:spAutoFit/>
          </a:bodyPr>
          <a:lstStyle/>
          <a:p>
            <a:pPr marR="0" lvl="0" algn="just">
              <a:spcBef>
                <a:spcPts val="0"/>
              </a:spcBef>
              <a:spcAft>
                <a:spcPts val="0"/>
              </a:spcAft>
              <a:tabLst>
                <a:tab pos="342900" algn="l"/>
                <a:tab pos="400050" algn="l"/>
              </a:tabLst>
            </a:pPr>
            <a:r>
              <a:rPr lang="en-US" sz="2000" dirty="0">
                <a:latin typeface="Times New Roman" panose="02020603050405020304" pitchFamily="18" charset="0"/>
                <a:ea typeface="Cambria" panose="02040503050406030204" pitchFamily="18" charset="0"/>
                <a:cs typeface="Times New Roman" panose="02020603050405020304" pitchFamily="18" charset="0"/>
              </a:rPr>
              <a:t>1. Maintain and refine the algorithm for implementing the VIIRS Global Land Surface Phenology (GLSP) product generation</a:t>
            </a:r>
          </a:p>
          <a:p>
            <a:pPr marL="285750" indent="-285750" algn="just">
              <a:spcBef>
                <a:spcPts val="0"/>
              </a:spcBef>
              <a:spcAft>
                <a:spcPts val="0"/>
              </a:spcAft>
              <a:buFont typeface="Wingdings" panose="05000000000000000000" pitchFamily="2" charset="2"/>
              <a:buChar char="Ø"/>
              <a:tabLst>
                <a:tab pos="342900" algn="l"/>
                <a:tab pos="40005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Evaluate VIIRS C2 GLSP products. Once the GLSP products (at </a:t>
            </a:r>
            <a:r>
              <a:rPr lang="en-US" sz="2000" dirty="0">
                <a:latin typeface="Times New Roman" panose="02020603050405020304" pitchFamily="18" charset="0"/>
                <a:ea typeface="Cambria" panose="02040503050406030204" pitchFamily="18" charset="0"/>
                <a:cs typeface="Times New Roman" panose="02020603050405020304" pitchFamily="18" charset="0"/>
              </a:rPr>
              <a:t>both 500-m pixels and 0.05-degree grids)</a:t>
            </a:r>
            <a:r>
              <a:rPr lang="en-US" sz="2000" dirty="0">
                <a:latin typeface="Times New Roman" panose="02020603050405020304" pitchFamily="18" charset="0"/>
                <a:ea typeface="Calibri" panose="020F0502020204030204" pitchFamily="34" charset="0"/>
                <a:cs typeface="Times New Roman" panose="02020603050405020304" pitchFamily="18" charset="0"/>
              </a:rPr>
              <a:t> available from 2013-2022, we will compare the GLSP with observations from national phenology networks,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PhenoCam</a:t>
            </a:r>
            <a:r>
              <a:rPr lang="en-US" sz="2000" dirty="0">
                <a:latin typeface="Times New Roman" panose="02020603050405020304" pitchFamily="18" charset="0"/>
                <a:ea typeface="Calibri" panose="020F0502020204030204" pitchFamily="34" charset="0"/>
                <a:cs typeface="Times New Roman" panose="02020603050405020304" pitchFamily="18" charset="0"/>
              </a:rPr>
              <a:t> networks, and finer resolution satellite observations.   </a:t>
            </a:r>
          </a:p>
          <a:p>
            <a:pPr marL="285750" indent="-285750" algn="just">
              <a:spcBef>
                <a:spcPts val="0"/>
              </a:spcBef>
              <a:spcAft>
                <a:spcPts val="0"/>
              </a:spcAft>
              <a:buFont typeface="Wingdings" panose="05000000000000000000" pitchFamily="2" charset="2"/>
              <a:buChar char="Ø"/>
              <a:tabLst>
                <a:tab pos="342900" algn="l"/>
                <a:tab pos="40005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 Update algorithm for the generation of VIIRS C3 GLSP products.    </a:t>
            </a:r>
          </a:p>
          <a:p>
            <a:pPr marL="742950" lvl="1" indent="-285750" algn="just">
              <a:spcBef>
                <a:spcPts val="0"/>
              </a:spcBef>
              <a:spcAft>
                <a:spcPts val="0"/>
              </a:spcAft>
              <a:buFont typeface="Wingdings" panose="05000000000000000000" pitchFamily="2" charset="2"/>
              <a:buChar char="v"/>
              <a:tabLst>
                <a:tab pos="342900" algn="l"/>
                <a:tab pos="40005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Enhance the algorithm of phenology detections in arid and semiarid ecosystems. </a:t>
            </a:r>
          </a:p>
          <a:p>
            <a:pPr marL="742950" lvl="1" indent="-285750" algn="just">
              <a:spcBef>
                <a:spcPts val="0"/>
              </a:spcBef>
              <a:spcAft>
                <a:spcPts val="0"/>
              </a:spcAft>
              <a:buFont typeface="Wingdings" panose="05000000000000000000" pitchFamily="2" charset="2"/>
              <a:buChar char="v"/>
              <a:tabLst>
                <a:tab pos="342900" algn="l"/>
                <a:tab pos="40005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Update climatology of EVI2 time series by blending VIIRS EVI2 climatology and geostationary satellite observations (particularly in tropical rainforests and monsoon regions) in order to fill the gaps with persistent cloud cover in VIIRS time series</a:t>
            </a:r>
          </a:p>
        </p:txBody>
      </p:sp>
      <p:grpSp>
        <p:nvGrpSpPr>
          <p:cNvPr id="10" name="Group 9"/>
          <p:cNvGrpSpPr/>
          <p:nvPr/>
        </p:nvGrpSpPr>
        <p:grpSpPr>
          <a:xfrm>
            <a:off x="9554550" y="1314682"/>
            <a:ext cx="2536836" cy="3124153"/>
            <a:chOff x="9552373" y="1660913"/>
            <a:chExt cx="2560956" cy="4576584"/>
          </a:xfrm>
        </p:grpSpPr>
        <p:pic>
          <p:nvPicPr>
            <p:cNvPr id="9" name="Picture 8"/>
            <p:cNvPicPr/>
            <p:nvPr/>
          </p:nvPicPr>
          <p:blipFill>
            <a:blip r:embed="rId2"/>
            <a:stretch>
              <a:fillRect/>
            </a:stretch>
          </p:blipFill>
          <p:spPr>
            <a:xfrm>
              <a:off x="9552373" y="1660913"/>
              <a:ext cx="2560955" cy="3745587"/>
            </a:xfrm>
            <a:prstGeom prst="rect">
              <a:avLst/>
            </a:prstGeom>
          </p:spPr>
        </p:pic>
        <p:sp>
          <p:nvSpPr>
            <p:cNvPr id="7" name="Rectangle 6"/>
            <p:cNvSpPr/>
            <p:nvPr/>
          </p:nvSpPr>
          <p:spPr>
            <a:xfrm>
              <a:off x="9694417" y="5406500"/>
              <a:ext cx="2418912" cy="830997"/>
            </a:xfrm>
            <a:prstGeom prst="rect">
              <a:avLst/>
            </a:prstGeom>
          </p:spPr>
          <p:txBody>
            <a:bodyPr wrap="square">
              <a:spAutoFit/>
            </a:bodyPr>
            <a:lstStyle/>
            <a:p>
              <a:pPr algn="just"/>
              <a:r>
                <a:rPr lang="en-US" sz="1200" dirty="0">
                  <a:latin typeface="Times New Roman" panose="02020603050405020304" pitchFamily="18" charset="0"/>
                  <a:ea typeface="MS Mincho"/>
                </a:rPr>
                <a:t>Temporal EVI2</a:t>
              </a:r>
              <a:r>
                <a:rPr lang="en-US" sz="1200" dirty="0">
                  <a:latin typeface="Times New Roman" panose="02020603050405020304" pitchFamily="18" charset="0"/>
                  <a:ea typeface="Cambria" panose="02040503050406030204" pitchFamily="18" charset="0"/>
                </a:rPr>
                <a:t> trajectories in arid and semiarid ecosystems. The solid dots are the key </a:t>
              </a:r>
              <a:r>
                <a:rPr lang="en-US" sz="1200" dirty="0" err="1">
                  <a:latin typeface="Times New Roman" panose="02020603050405020304" pitchFamily="18" charset="0"/>
                  <a:ea typeface="Cambria" panose="02040503050406030204" pitchFamily="18" charset="0"/>
                </a:rPr>
                <a:t>phenological</a:t>
              </a:r>
              <a:r>
                <a:rPr lang="en-US" sz="1200" dirty="0">
                  <a:latin typeface="Times New Roman" panose="02020603050405020304" pitchFamily="18" charset="0"/>
                  <a:ea typeface="Cambria" panose="02040503050406030204" pitchFamily="18" charset="0"/>
                </a:rPr>
                <a:t> transition dates.</a:t>
              </a:r>
              <a:endParaRPr lang="en-US" sz="1200" dirty="0"/>
            </a:p>
          </p:txBody>
        </p:sp>
      </p:grpSp>
      <p:grpSp>
        <p:nvGrpSpPr>
          <p:cNvPr id="13" name="Group 12"/>
          <p:cNvGrpSpPr/>
          <p:nvPr/>
        </p:nvGrpSpPr>
        <p:grpSpPr>
          <a:xfrm>
            <a:off x="9487949" y="4755857"/>
            <a:ext cx="2746486" cy="1996190"/>
            <a:chOff x="9552940" y="4794493"/>
            <a:chExt cx="2723804" cy="1996190"/>
          </a:xfrm>
        </p:grpSpPr>
        <p:pic>
          <p:nvPicPr>
            <p:cNvPr id="12" name="Picture 11"/>
            <p:cNvPicPr/>
            <p:nvPr/>
          </p:nvPicPr>
          <p:blipFill>
            <a:blip r:embed="rId3"/>
            <a:stretch>
              <a:fillRect/>
            </a:stretch>
          </p:blipFill>
          <p:spPr>
            <a:xfrm>
              <a:off x="9552940" y="4794493"/>
              <a:ext cx="2639060" cy="1409700"/>
            </a:xfrm>
            <a:prstGeom prst="rect">
              <a:avLst/>
            </a:prstGeom>
          </p:spPr>
        </p:pic>
        <p:sp>
          <p:nvSpPr>
            <p:cNvPr id="11" name="Rectangle 10"/>
            <p:cNvSpPr/>
            <p:nvPr/>
          </p:nvSpPr>
          <p:spPr>
            <a:xfrm>
              <a:off x="9698846" y="6144352"/>
              <a:ext cx="2577898" cy="646331"/>
            </a:xfrm>
            <a:prstGeom prst="rect">
              <a:avLst/>
            </a:prstGeom>
          </p:spPr>
          <p:txBody>
            <a:bodyPr wrap="square">
              <a:spAutoFit/>
            </a:bodyPr>
            <a:lstStyle/>
            <a:p>
              <a:r>
                <a:rPr lang="en-US" sz="1200" dirty="0">
                  <a:latin typeface="Times New Roman" panose="02020603050405020304" pitchFamily="18" charset="0"/>
                  <a:ea typeface="Cambria" panose="02040503050406030204" pitchFamily="18" charset="0"/>
                </a:rPr>
                <a:t>Filling consecutive gaps in an EVI2 time series using climatology EVI2 and SSMM approach</a:t>
              </a:r>
              <a:endParaRPr lang="en-US" sz="1200" dirty="0"/>
            </a:p>
          </p:txBody>
        </p:sp>
      </p:grpSp>
      <p:sp>
        <p:nvSpPr>
          <p:cNvPr id="14" name="Rectangle 13"/>
          <p:cNvSpPr/>
          <p:nvPr/>
        </p:nvSpPr>
        <p:spPr>
          <a:xfrm>
            <a:off x="61366" y="5103674"/>
            <a:ext cx="9426583" cy="1631216"/>
          </a:xfrm>
          <a:prstGeom prst="rect">
            <a:avLst/>
          </a:prstGeom>
        </p:spPr>
        <p:txBody>
          <a:bodyPr wrap="square">
            <a:spAutoFit/>
          </a:bodyPr>
          <a:lstStyle/>
          <a:p>
            <a:pPr algn="just">
              <a:spcBef>
                <a:spcPts val="0"/>
              </a:spcBef>
              <a:spcAft>
                <a:spcPts val="0"/>
              </a:spcAft>
              <a:tabLst>
                <a:tab pos="342900" algn="l"/>
                <a:tab pos="400050" algn="l"/>
              </a:tabLst>
            </a:pPr>
            <a:r>
              <a:rPr lang="en-US" dirty="0">
                <a:latin typeface="Times New Roman" panose="02020603050405020304" pitchFamily="18" charset="0"/>
                <a:ea typeface="Cambria" panose="02040503050406030204" pitchFamily="18" charset="0"/>
                <a:cs typeface="Times New Roman" panose="02020603050405020304" pitchFamily="18" charset="0"/>
              </a:rPr>
              <a:t>2. </a:t>
            </a:r>
            <a:r>
              <a:rPr lang="en-US" sz="2000" dirty="0">
                <a:latin typeface="Times New Roman" panose="02020603050405020304" pitchFamily="18" charset="0"/>
                <a:ea typeface="Cambria" panose="02040503050406030204" pitchFamily="18" charset="0"/>
                <a:cs typeface="Times New Roman" panose="02020603050405020304" pitchFamily="18" charset="0"/>
              </a:rPr>
              <a:t>Generate </a:t>
            </a:r>
            <a:r>
              <a:rPr lang="en-US" sz="2000" dirty="0">
                <a:latin typeface="Times New Roman" panose="02020603050405020304" pitchFamily="18" charset="0"/>
                <a:cs typeface="Times New Roman" panose="02020603050405020304" pitchFamily="18" charset="0"/>
              </a:rPr>
              <a:t>temporal continuity </a:t>
            </a:r>
            <a:r>
              <a:rPr lang="en-US" sz="2000" dirty="0">
                <a:latin typeface="Times New Roman" panose="02020603050405020304" pitchFamily="18" charset="0"/>
                <a:ea typeface="Cambria" panose="02040503050406030204" pitchFamily="18" charset="0"/>
                <a:cs typeface="Times New Roman" panose="02020603050405020304" pitchFamily="18" charset="0"/>
              </a:rPr>
              <a:t>of C3 GLSP products from SNPP and JPSS-1 VIIRS observations at both 500-m pixels and 0.05-degree Climate Modeling Grid (CMG)</a:t>
            </a:r>
          </a:p>
          <a:p>
            <a:pPr marL="285750" indent="-285750" algn="just">
              <a:spcBef>
                <a:spcPts val="0"/>
              </a:spcBef>
              <a:spcAft>
                <a:spcPts val="0"/>
              </a:spcAft>
              <a:buFont typeface="Wingdings" panose="05000000000000000000" pitchFamily="2" charset="2"/>
              <a:buChar char="Ø"/>
              <a:tabLst>
                <a:tab pos="228600" algn="l"/>
                <a:tab pos="342900" algn="l"/>
                <a:tab pos="400050" algn="l"/>
              </a:tabLst>
            </a:pPr>
            <a:r>
              <a:rPr lang="en-US" sz="2000" dirty="0">
                <a:latin typeface="Times New Roman" panose="02020603050405020304" pitchFamily="18" charset="0"/>
                <a:ea typeface="Cambria" panose="02040503050406030204" pitchFamily="18" charset="0"/>
                <a:cs typeface="Times New Roman" panose="02020603050405020304" pitchFamily="18" charset="0"/>
              </a:rPr>
              <a:t>Investigate the temporal EVI2 trajectories observed from SNPP and JPSS-1 VIIRS data.</a:t>
            </a:r>
          </a:p>
          <a:p>
            <a:pPr marL="285750" indent="-285750" algn="just">
              <a:spcBef>
                <a:spcPts val="0"/>
              </a:spcBef>
              <a:spcAft>
                <a:spcPts val="0"/>
              </a:spcAft>
              <a:buFont typeface="Wingdings" panose="05000000000000000000" pitchFamily="2" charset="2"/>
              <a:buChar char="Ø"/>
              <a:tabLst>
                <a:tab pos="228600" algn="l"/>
                <a:tab pos="342900" algn="l"/>
                <a:tab pos="400050" algn="l"/>
              </a:tabLst>
            </a:pPr>
            <a:r>
              <a:rPr lang="en-US" sz="2000" dirty="0">
                <a:latin typeface="Times New Roman" panose="02020603050405020304" pitchFamily="18" charset="0"/>
                <a:cs typeface="Times New Roman" panose="02020603050405020304" pitchFamily="18" charset="0"/>
              </a:rPr>
              <a:t>Investigate and calibrate the </a:t>
            </a:r>
            <a:r>
              <a:rPr lang="en-US" sz="2000" dirty="0" err="1">
                <a:latin typeface="Times New Roman" panose="02020603050405020304" pitchFamily="18" charset="0"/>
                <a:cs typeface="Times New Roman" panose="02020603050405020304" pitchFamily="18" charset="0"/>
              </a:rPr>
              <a:t>phenological</a:t>
            </a:r>
            <a:r>
              <a:rPr lang="en-US" sz="2000" dirty="0">
                <a:latin typeface="Times New Roman" panose="02020603050405020304" pitchFamily="18" charset="0"/>
                <a:cs typeface="Times New Roman" panose="02020603050405020304" pitchFamily="18" charset="0"/>
              </a:rPr>
              <a:t> difference or uncertainty between SNPP and JPSS-1 data at the scales of pixels and ecoregions.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183405"/>
            <a:ext cx="8649050" cy="3816429"/>
          </a:xfrm>
          <a:prstGeom prst="rect">
            <a:avLst/>
          </a:prstGeom>
        </p:spPr>
        <p:txBody>
          <a:bodyPr wrap="square">
            <a:spAutoFit/>
          </a:bodyPr>
          <a:lstStyle/>
          <a:p>
            <a:pPr marR="0" lvl="0" algn="just">
              <a:spcBef>
                <a:spcPts val="0"/>
              </a:spcBef>
              <a:spcAft>
                <a:spcPts val="0"/>
              </a:spcAft>
              <a:tabLst>
                <a:tab pos="228600" algn="l"/>
                <a:tab pos="342900" algn="l"/>
                <a:tab pos="400050" algn="l"/>
              </a:tabLst>
            </a:pPr>
            <a:r>
              <a:rPr lang="en-US" sz="2400" dirty="0">
                <a:latin typeface="Times New Roman" panose="02020603050405020304" pitchFamily="18" charset="0"/>
                <a:ea typeface="Cambria" panose="02040503050406030204" pitchFamily="18" charset="0"/>
                <a:cs typeface="Times New Roman" panose="02020603050405020304" pitchFamily="18" charset="0"/>
              </a:rPr>
              <a:t>(3) </a:t>
            </a:r>
            <a:r>
              <a:rPr lang="en-US" sz="2000" dirty="0">
                <a:latin typeface="Times New Roman" panose="02020603050405020304" pitchFamily="18" charset="0"/>
                <a:ea typeface="Cambria" panose="02040503050406030204" pitchFamily="18" charset="0"/>
                <a:cs typeface="Times New Roman" panose="02020603050405020304" pitchFamily="18" charset="0"/>
              </a:rPr>
              <a:t>Validate and evaluate the stability, precision, uncertainty, accuracy, and spatial and temporal continuity of the SNPP and JPSS-1 GLSP products using multiple reference data sources</a:t>
            </a:r>
          </a:p>
          <a:p>
            <a:pPr marL="285750" marR="0" lvl="0" indent="-285750" algn="just">
              <a:spcBef>
                <a:spcPts val="0"/>
              </a:spcBef>
              <a:spcAft>
                <a:spcPts val="0"/>
              </a:spcAft>
              <a:buFont typeface="Wingdings" panose="05000000000000000000" pitchFamily="2" charset="2"/>
              <a:buChar char="Ø"/>
              <a:tabLst>
                <a:tab pos="228600" algn="l"/>
                <a:tab pos="342900" algn="l"/>
                <a:tab pos="400050" algn="l"/>
              </a:tabLst>
            </a:pPr>
            <a:r>
              <a:rPr lang="en-US" sz="2000" dirty="0">
                <a:latin typeface="Times New Roman" panose="02020603050405020304" pitchFamily="18" charset="0"/>
                <a:ea typeface="Cambria" panose="02040503050406030204" pitchFamily="18" charset="0"/>
                <a:cs typeface="Times New Roman" panose="02020603050405020304" pitchFamily="18" charset="0"/>
              </a:rPr>
              <a:t>Develop standard </a:t>
            </a:r>
            <a:r>
              <a:rPr lang="en-US" sz="2000" dirty="0" err="1">
                <a:latin typeface="Times New Roman" panose="02020603050405020304" pitchFamily="18" charset="0"/>
                <a:ea typeface="Cambria" panose="02040503050406030204" pitchFamily="18" charset="0"/>
                <a:cs typeface="Times New Roman" panose="02020603050405020304" pitchFamily="18" charset="0"/>
              </a:rPr>
              <a:t>phenological</a:t>
            </a:r>
            <a:r>
              <a:rPr lang="en-US" sz="2000" dirty="0">
                <a:latin typeface="Times New Roman" panose="02020603050405020304" pitchFamily="18" charset="0"/>
                <a:ea typeface="Cambria" panose="02040503050406030204" pitchFamily="18" charset="0"/>
                <a:cs typeface="Times New Roman" panose="02020603050405020304" pitchFamily="18" charset="0"/>
              </a:rPr>
              <a:t> reference by fusing gap-free (</a:t>
            </a:r>
            <a:r>
              <a:rPr lang="en-US" sz="2000" dirty="0">
                <a:latin typeface="Times New Roman" panose="02020603050405020304" pitchFamily="18" charset="0"/>
                <a:cs typeface="Times New Roman" panose="02020603050405020304" pitchFamily="18" charset="0"/>
              </a:rPr>
              <a:t>poor geolocation accuracy) </a:t>
            </a:r>
            <a:r>
              <a:rPr lang="en-US" sz="2000" dirty="0" err="1">
                <a:latin typeface="Times New Roman" panose="02020603050405020304" pitchFamily="18" charset="0"/>
                <a:ea typeface="Cambria" panose="02040503050406030204" pitchFamily="18" charset="0"/>
                <a:cs typeface="Times New Roman" panose="02020603050405020304" pitchFamily="18" charset="0"/>
              </a:rPr>
              <a:t>Phenocam</a:t>
            </a:r>
            <a:r>
              <a:rPr lang="en-US" sz="2000" dirty="0">
                <a:latin typeface="Times New Roman" panose="02020603050405020304" pitchFamily="18" charset="0"/>
                <a:ea typeface="Cambria" panose="02040503050406030204" pitchFamily="18" charset="0"/>
                <a:cs typeface="Times New Roman" panose="02020603050405020304" pitchFamily="18" charset="0"/>
              </a:rPr>
              <a:t> time series with frequently cloud-contaminated (high geolocation accuracy) Landsat-Sententile-2 time series across the </a:t>
            </a:r>
            <a:r>
              <a:rPr lang="en-US" sz="2000" dirty="0" err="1">
                <a:latin typeface="Times New Roman" panose="02020603050405020304" pitchFamily="18" charset="0"/>
                <a:ea typeface="Cambria" panose="02040503050406030204" pitchFamily="18" charset="0"/>
                <a:cs typeface="Times New Roman" panose="02020603050405020304" pitchFamily="18" charset="0"/>
              </a:rPr>
              <a:t>phenocam</a:t>
            </a:r>
            <a:r>
              <a:rPr lang="en-US" sz="2000" dirty="0">
                <a:latin typeface="Times New Roman" panose="02020603050405020304" pitchFamily="18" charset="0"/>
                <a:ea typeface="Cambria" panose="02040503050406030204" pitchFamily="18" charset="0"/>
                <a:cs typeface="Times New Roman" panose="02020603050405020304" pitchFamily="18" charset="0"/>
              </a:rPr>
              <a:t> sites.</a:t>
            </a:r>
          </a:p>
          <a:p>
            <a:pPr marL="285750" marR="0" lvl="0" indent="-285750" algn="just">
              <a:spcBef>
                <a:spcPts val="0"/>
              </a:spcBef>
              <a:spcAft>
                <a:spcPts val="0"/>
              </a:spcAft>
              <a:buFont typeface="Wingdings" panose="05000000000000000000" pitchFamily="2" charset="2"/>
              <a:buChar char="Ø"/>
              <a:tabLst>
                <a:tab pos="228600" algn="l"/>
                <a:tab pos="342900" algn="l"/>
                <a:tab pos="400050" algn="l"/>
              </a:tabLst>
            </a:pPr>
            <a:r>
              <a:rPr lang="en-US" sz="2000" dirty="0">
                <a:latin typeface="Times New Roman" panose="02020603050405020304" pitchFamily="18" charset="0"/>
                <a:cs typeface="Times New Roman" panose="02020603050405020304" pitchFamily="18" charset="0"/>
              </a:rPr>
              <a:t>Calculate </a:t>
            </a:r>
            <a:r>
              <a:rPr lang="en-US" sz="2000" dirty="0" err="1">
                <a:latin typeface="Times New Roman" panose="02020603050405020304" pitchFamily="18" charset="0"/>
                <a:cs typeface="Times New Roman" panose="02020603050405020304" pitchFamily="18" charset="0"/>
              </a:rPr>
              <a:t>phenometrics</a:t>
            </a:r>
            <a:r>
              <a:rPr lang="en-US" sz="2000" dirty="0">
                <a:latin typeface="Times New Roman" panose="02020603050405020304" pitchFamily="18" charset="0"/>
                <a:cs typeface="Times New Roman" panose="02020603050405020304" pitchFamily="18" charset="0"/>
              </a:rPr>
              <a:t> from VENµS times series and </a:t>
            </a:r>
            <a:r>
              <a:rPr lang="en-US" sz="2000" dirty="0" err="1">
                <a:latin typeface="Times New Roman" panose="02020603050405020304" pitchFamily="18" charset="0"/>
                <a:cs typeface="Times New Roman" panose="02020603050405020304" pitchFamily="18" charset="0"/>
              </a:rPr>
              <a:t>PlanetScope</a:t>
            </a:r>
            <a:r>
              <a:rPr lang="en-US" sz="2000" dirty="0">
                <a:latin typeface="Times New Roman" panose="02020603050405020304" pitchFamily="18" charset="0"/>
                <a:cs typeface="Times New Roman" panose="02020603050405020304" pitchFamily="18" charset="0"/>
              </a:rPr>
              <a:t> time series, separately, with a spatial resolution of 3-5 m.</a:t>
            </a:r>
          </a:p>
          <a:p>
            <a:pPr marL="285750" marR="0" lvl="0" indent="-285750" algn="just">
              <a:spcBef>
                <a:spcPts val="0"/>
              </a:spcBef>
              <a:spcAft>
                <a:spcPts val="0"/>
              </a:spcAft>
              <a:buFont typeface="Wingdings" panose="05000000000000000000" pitchFamily="2" charset="2"/>
              <a:buChar char="Ø"/>
              <a:tabLst>
                <a:tab pos="228600" algn="l"/>
                <a:tab pos="342900" algn="l"/>
                <a:tab pos="400050" algn="l"/>
              </a:tabLst>
            </a:pPr>
            <a:r>
              <a:rPr lang="en-US" sz="2000" dirty="0">
                <a:latin typeface="Times New Roman" panose="02020603050405020304" pitchFamily="18" charset="0"/>
                <a:cs typeface="Times New Roman" panose="02020603050405020304" pitchFamily="18" charset="0"/>
              </a:rPr>
              <a:t> Generate </a:t>
            </a:r>
            <a:r>
              <a:rPr lang="en-US" sz="2000" dirty="0" err="1">
                <a:latin typeface="Times New Roman" panose="02020603050405020304" pitchFamily="18" charset="0"/>
                <a:cs typeface="Times New Roman" panose="02020603050405020304" pitchFamily="18" charset="0"/>
              </a:rPr>
              <a:t>phenological</a:t>
            </a:r>
            <a:r>
              <a:rPr lang="en-US" sz="2000" dirty="0">
                <a:latin typeface="Times New Roman" panose="02020603050405020304" pitchFamily="18" charset="0"/>
                <a:cs typeface="Times New Roman" panose="02020603050405020304" pitchFamily="18" charset="0"/>
              </a:rPr>
              <a:t> references from geostationary satellite observations in </a:t>
            </a:r>
            <a:r>
              <a:rPr lang="en-US" altLang="en-US" sz="2000" dirty="0">
                <a:latin typeface="Times New Roman" panose="02020603050405020304" pitchFamily="18" charset="0"/>
                <a:ea typeface="Cambria" panose="02040503050406030204" pitchFamily="18" charset="0"/>
                <a:cs typeface="Times New Roman" panose="02020603050405020304" pitchFamily="18" charset="0"/>
              </a:rPr>
              <a:t>cloud-persistent regions (such as </a:t>
            </a:r>
            <a:r>
              <a:rPr lang="en-US" sz="2000" dirty="0">
                <a:latin typeface="Times New Roman" panose="02020603050405020304" pitchFamily="18" charset="0"/>
                <a:cs typeface="Times New Roman" panose="02020603050405020304" pitchFamily="18" charset="0"/>
              </a:rPr>
              <a:t>Amazon region and  Southeast Asia).</a:t>
            </a:r>
            <a:endParaRPr lang="en-US" sz="2000" dirty="0">
              <a:latin typeface="Times New Roman" panose="02020603050405020304" pitchFamily="18" charset="0"/>
              <a:ea typeface="Cambria" panose="02040503050406030204" pitchFamily="18" charset="0"/>
              <a:cs typeface="Times New Roman" panose="02020603050405020304" pitchFamily="18" charset="0"/>
            </a:endParaRPr>
          </a:p>
          <a:p>
            <a:pPr marR="0" lvl="0" algn="just">
              <a:spcBef>
                <a:spcPts val="0"/>
              </a:spcBef>
              <a:spcAft>
                <a:spcPts val="0"/>
              </a:spcAft>
              <a:tabLst>
                <a:tab pos="228600" algn="l"/>
                <a:tab pos="342900" algn="l"/>
                <a:tab pos="400050" algn="l"/>
              </a:tabLst>
            </a:pP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9" name="Title 1"/>
          <p:cNvSpPr txBox="1">
            <a:spLocks noChangeArrowheads="1"/>
          </p:cNvSpPr>
          <p:nvPr/>
        </p:nvSpPr>
        <p:spPr bwMode="auto">
          <a:xfrm>
            <a:off x="1394234" y="-72428"/>
            <a:ext cx="10601608" cy="959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ctr" rtl="0" eaLnBrk="1" fontAlgn="base" hangingPunct="1">
              <a:spcBef>
                <a:spcPct val="0"/>
              </a:spcBef>
              <a:spcAft>
                <a:spcPct val="0"/>
              </a:spcAft>
              <a:defRPr sz="3200" kern="1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Calibri" panose="020F0502020204030204" pitchFamily="34" charset="0"/>
              </a:defRPr>
            </a:lvl2pPr>
            <a:lvl3pPr algn="ctr" rtl="0" eaLnBrk="1" fontAlgn="base" hangingPunct="1">
              <a:spcBef>
                <a:spcPct val="0"/>
              </a:spcBef>
              <a:spcAft>
                <a:spcPct val="0"/>
              </a:spcAft>
              <a:defRPr sz="3200">
                <a:solidFill>
                  <a:schemeClr val="tx1"/>
                </a:solidFill>
                <a:latin typeface="Calibri" panose="020F0502020204030204" pitchFamily="34" charset="0"/>
              </a:defRPr>
            </a:lvl3pPr>
            <a:lvl4pPr algn="ctr" rtl="0" eaLnBrk="1" fontAlgn="base" hangingPunct="1">
              <a:spcBef>
                <a:spcPct val="0"/>
              </a:spcBef>
              <a:spcAft>
                <a:spcPct val="0"/>
              </a:spcAft>
              <a:defRPr sz="3200">
                <a:solidFill>
                  <a:schemeClr val="tx1"/>
                </a:solidFill>
                <a:latin typeface="Calibri" panose="020F0502020204030204" pitchFamily="34" charset="0"/>
              </a:defRPr>
            </a:lvl4pPr>
            <a:lvl5pPr algn="ctr" rtl="0" eaLnBrk="1" fontAlgn="base" hangingPunct="1">
              <a:spcBef>
                <a:spcPct val="0"/>
              </a:spcBef>
              <a:spcAft>
                <a:spcPct val="0"/>
              </a:spcAft>
              <a:defRPr sz="3200">
                <a:solidFill>
                  <a:schemeClr val="tx1"/>
                </a:solidFill>
                <a:latin typeface="Calibri" panose="020F0502020204030204" pitchFamily="34" charset="0"/>
              </a:defRPr>
            </a:lvl5pPr>
            <a:lvl6pPr marL="457200" algn="ctr" rtl="0" eaLnBrk="1" fontAlgn="base" hangingPunct="1">
              <a:spcBef>
                <a:spcPct val="0"/>
              </a:spcBef>
              <a:spcAft>
                <a:spcPct val="0"/>
              </a:spcAft>
              <a:defRPr sz="3200">
                <a:solidFill>
                  <a:schemeClr val="tx1"/>
                </a:solidFill>
                <a:latin typeface="Calibri" panose="020F0502020204030204" pitchFamily="34" charset="0"/>
              </a:defRPr>
            </a:lvl6pPr>
            <a:lvl7pPr marL="914400" algn="ctr" rtl="0" eaLnBrk="1" fontAlgn="base" hangingPunct="1">
              <a:spcBef>
                <a:spcPct val="0"/>
              </a:spcBef>
              <a:spcAft>
                <a:spcPct val="0"/>
              </a:spcAft>
              <a:defRPr sz="3200">
                <a:solidFill>
                  <a:schemeClr val="tx1"/>
                </a:solidFill>
                <a:latin typeface="Calibri" panose="020F0502020204030204" pitchFamily="34" charset="0"/>
              </a:defRPr>
            </a:lvl7pPr>
            <a:lvl8pPr marL="1371600" algn="ctr" rtl="0" eaLnBrk="1" fontAlgn="base" hangingPunct="1">
              <a:spcBef>
                <a:spcPct val="0"/>
              </a:spcBef>
              <a:spcAft>
                <a:spcPct val="0"/>
              </a:spcAft>
              <a:defRPr sz="3200">
                <a:solidFill>
                  <a:schemeClr val="tx1"/>
                </a:solidFill>
                <a:latin typeface="Calibri" panose="020F0502020204030204" pitchFamily="34" charset="0"/>
              </a:defRPr>
            </a:lvl8pPr>
            <a:lvl9pPr marL="1828800" algn="ctr" rtl="0" eaLnBrk="1" fontAlgn="base" hangingPunct="1">
              <a:spcBef>
                <a:spcPct val="0"/>
              </a:spcBef>
              <a:spcAft>
                <a:spcPct val="0"/>
              </a:spcAft>
              <a:defRPr sz="3200">
                <a:solidFill>
                  <a:schemeClr val="tx1"/>
                </a:solidFill>
                <a:latin typeface="Calibri" panose="020F0502020204030204" pitchFamily="34" charset="0"/>
              </a:defRPr>
            </a:lvl9pPr>
          </a:lstStyle>
          <a:p>
            <a:pPr defTabSz="914400"/>
            <a:r>
              <a:rPr lang="en-US" sz="2400" b="1"/>
              <a:t>Maintenance, Evolution, and Validation of the Global Land Surface Phenology Product from Suomi NPP and JPSS VIIRS Observations</a:t>
            </a:r>
            <a:endParaRPr lang="en-US" altLang="en-US" dirty="0"/>
          </a:p>
        </p:txBody>
      </p:sp>
      <p:grpSp>
        <p:nvGrpSpPr>
          <p:cNvPr id="17" name="Group 16"/>
          <p:cNvGrpSpPr/>
          <p:nvPr/>
        </p:nvGrpSpPr>
        <p:grpSpPr>
          <a:xfrm>
            <a:off x="8958528" y="1752932"/>
            <a:ext cx="3003343" cy="2489050"/>
            <a:chOff x="9289698" y="963498"/>
            <a:chExt cx="2894965" cy="2338884"/>
          </a:xfrm>
        </p:grpSpPr>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89698" y="963498"/>
              <a:ext cx="2894965" cy="1138555"/>
            </a:xfrm>
            <a:prstGeom prst="rect">
              <a:avLst/>
            </a:prstGeom>
            <a:noFill/>
            <a:ln>
              <a:noFill/>
            </a:ln>
          </p:spPr>
        </p:pic>
        <p:sp>
          <p:nvSpPr>
            <p:cNvPr id="7" name="Rectangle 6"/>
            <p:cNvSpPr/>
            <p:nvPr/>
          </p:nvSpPr>
          <p:spPr>
            <a:xfrm>
              <a:off x="10718375" y="2102053"/>
              <a:ext cx="1466288" cy="1200329"/>
            </a:xfrm>
            <a:prstGeom prst="rect">
              <a:avLst/>
            </a:prstGeom>
          </p:spPr>
          <p:txBody>
            <a:bodyPr wrap="square">
              <a:spAutoFit/>
            </a:bodyPr>
            <a:lstStyle/>
            <a:p>
              <a:r>
                <a:rPr lang="en-US" sz="1200" dirty="0" err="1">
                  <a:latin typeface="Times New Roman" panose="02020603050405020304" pitchFamily="18" charset="0"/>
                  <a:ea typeface="Cambria" panose="02040503050406030204" pitchFamily="18" charset="0"/>
                </a:rPr>
                <a:t>Phenocam</a:t>
              </a:r>
              <a:r>
                <a:rPr lang="en-US" sz="1200" dirty="0">
                  <a:latin typeface="Times New Roman" panose="02020603050405020304" pitchFamily="18" charset="0"/>
                  <a:ea typeface="Cambria" panose="02040503050406030204" pitchFamily="18" charset="0"/>
                </a:rPr>
                <a:t> network in (a) North America, (b) Europe, and (c) Japan. (d) </a:t>
              </a:r>
              <a:r>
                <a:rPr lang="en-US" sz="1200" dirty="0" err="1">
                  <a:latin typeface="Times New Roman" panose="02020603050405020304" pitchFamily="18" charset="0"/>
                  <a:ea typeface="Cambria" panose="02040503050406030204" pitchFamily="18" charset="0"/>
                </a:rPr>
                <a:t>Phenocam</a:t>
              </a:r>
              <a:r>
                <a:rPr lang="en-US" sz="1200" dirty="0">
                  <a:latin typeface="Times New Roman" panose="02020603050405020304" pitchFamily="18" charset="0"/>
                  <a:ea typeface="Cambria" panose="02040503050406030204" pitchFamily="18" charset="0"/>
                </a:rPr>
                <a:t> imagery</a:t>
              </a:r>
              <a:endParaRPr lang="en-US" sz="1200" dirty="0"/>
            </a:p>
          </p:txBody>
        </p:sp>
        <p:pic>
          <p:nvPicPr>
            <p:cNvPr id="16" name="Picture 15"/>
            <p:cNvPicPr>
              <a:picLocks noChangeAspect="1"/>
            </p:cNvPicPr>
            <p:nvPr/>
          </p:nvPicPr>
          <p:blipFill>
            <a:blip r:embed="rId3"/>
            <a:stretch>
              <a:fillRect/>
            </a:stretch>
          </p:blipFill>
          <p:spPr>
            <a:xfrm>
              <a:off x="9289698" y="2178974"/>
              <a:ext cx="1428677" cy="1123407"/>
            </a:xfrm>
            <a:prstGeom prst="rect">
              <a:avLst/>
            </a:prstGeom>
          </p:spPr>
        </p:pic>
      </p:grpSp>
      <p:pic>
        <p:nvPicPr>
          <p:cNvPr id="19" name="Picture 18"/>
          <p:cNvPicPr>
            <a:picLocks noChangeAspect="1"/>
          </p:cNvPicPr>
          <p:nvPr/>
        </p:nvPicPr>
        <p:blipFill>
          <a:blip r:embed="rId4"/>
          <a:stretch>
            <a:fillRect/>
          </a:stretch>
        </p:blipFill>
        <p:spPr>
          <a:xfrm>
            <a:off x="8940401" y="4320641"/>
            <a:ext cx="3114579" cy="2537359"/>
          </a:xfrm>
          <a:prstGeom prst="rect">
            <a:avLst/>
          </a:prstGeom>
        </p:spPr>
      </p:pic>
      <p:pic>
        <p:nvPicPr>
          <p:cNvPr id="21" name="Picture 20"/>
          <p:cNvPicPr>
            <a:picLocks noChangeAspect="1"/>
          </p:cNvPicPr>
          <p:nvPr/>
        </p:nvPicPr>
        <p:blipFill>
          <a:blip r:embed="rId5"/>
          <a:stretch>
            <a:fillRect/>
          </a:stretch>
        </p:blipFill>
        <p:spPr>
          <a:xfrm>
            <a:off x="293615" y="981952"/>
            <a:ext cx="5117284" cy="2306532"/>
          </a:xfrm>
          <a:prstGeom prst="rect">
            <a:avLst/>
          </a:prstGeom>
        </p:spPr>
      </p:pic>
      <p:sp>
        <p:nvSpPr>
          <p:cNvPr id="22" name="Rectangle 21"/>
          <p:cNvSpPr/>
          <p:nvPr/>
        </p:nvSpPr>
        <p:spPr>
          <a:xfrm>
            <a:off x="5410899" y="1106601"/>
            <a:ext cx="4272592" cy="646331"/>
          </a:xfrm>
          <a:prstGeom prst="rect">
            <a:avLst/>
          </a:prstGeom>
        </p:spPr>
        <p:txBody>
          <a:bodyPr wrap="square">
            <a:spAutoFit/>
          </a:bodyPr>
          <a:lstStyle/>
          <a:p>
            <a:pPr marL="285750" indent="-285750" algn="just">
              <a:spcBef>
                <a:spcPts val="0"/>
              </a:spcBef>
              <a:spcAft>
                <a:spcPts val="0"/>
              </a:spcAft>
              <a:buFont typeface="Wingdings" panose="05000000000000000000" pitchFamily="2" charset="2"/>
              <a:buChar char="Ø"/>
              <a:tabLst>
                <a:tab pos="228600" algn="l"/>
                <a:tab pos="342900" algn="l"/>
                <a:tab pos="400050" algn="l"/>
              </a:tabLst>
            </a:pPr>
            <a:r>
              <a:rPr lang="en-US" dirty="0">
                <a:latin typeface="Times New Roman" panose="02020603050405020304" pitchFamily="18" charset="0"/>
                <a:ea typeface="Cambria" panose="02040503050406030204" pitchFamily="18" charset="0"/>
                <a:cs typeface="Times New Roman" panose="02020603050405020304" pitchFamily="18" charset="0"/>
              </a:rPr>
              <a:t>Investigate the </a:t>
            </a:r>
            <a:r>
              <a:rPr lang="en-US" dirty="0">
                <a:latin typeface="Times New Roman" panose="02020603050405020304" pitchFamily="18" charset="0"/>
                <a:cs typeface="Times New Roman" panose="02020603050405020304" pitchFamily="18" charset="0"/>
              </a:rPr>
              <a:t>continuity between VIIRS and MODIS GLSP detections</a:t>
            </a:r>
            <a:r>
              <a:rPr lang="en-US" dirty="0">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348383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83BD0C39-3E8F-3F45-9594-2CA24399D135}"/>
              </a:ext>
            </a:extLst>
          </p:cNvPr>
          <p:cNvSpPr>
            <a:spLocks noGrp="1" noChangeArrowheads="1"/>
          </p:cNvSpPr>
          <p:nvPr>
            <p:ph type="ctrTitle"/>
          </p:nvPr>
        </p:nvSpPr>
        <p:spPr>
          <a:xfrm>
            <a:off x="212743" y="84088"/>
            <a:ext cx="11766513" cy="696036"/>
          </a:xfrm>
        </p:spPr>
        <p:txBody>
          <a:bodyPr/>
          <a:lstStyle/>
          <a:p>
            <a:r>
              <a:rPr lang="en-US" altLang="en-US" sz="2400" b="1" dirty="0"/>
              <a:t>Terrestrial Evapotranspiration (ET/LE, MxD16, VNP16) and</a:t>
            </a:r>
            <a:br>
              <a:rPr lang="en-US" altLang="en-US" sz="2400" b="1" dirty="0"/>
            </a:br>
            <a:r>
              <a:rPr lang="en-US" altLang="en-US" sz="2400" b="1" dirty="0"/>
              <a:t>Gross and Net Primary Production(GPP/NPP, MxD17, VNP17)</a:t>
            </a:r>
          </a:p>
        </p:txBody>
      </p:sp>
      <p:sp>
        <p:nvSpPr>
          <p:cNvPr id="4" name="Title 1">
            <a:extLst>
              <a:ext uri="{FF2B5EF4-FFF2-40B4-BE49-F238E27FC236}">
                <a16:creationId xmlns:a16="http://schemas.microsoft.com/office/drawing/2014/main" id="{8C347017-B8F8-A14E-BDBD-237E5D933EC6}"/>
              </a:ext>
            </a:extLst>
          </p:cNvPr>
          <p:cNvSpPr txBox="1">
            <a:spLocks noChangeArrowheads="1"/>
          </p:cNvSpPr>
          <p:nvPr/>
        </p:nvSpPr>
        <p:spPr bwMode="auto">
          <a:xfrm>
            <a:off x="1534690" y="863701"/>
            <a:ext cx="9310602" cy="390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ctr" rtl="0" eaLnBrk="1" fontAlgn="base" hangingPunct="1">
              <a:spcBef>
                <a:spcPct val="0"/>
              </a:spcBef>
              <a:spcAft>
                <a:spcPct val="0"/>
              </a:spcAft>
              <a:defRPr sz="3200" kern="1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Calibri" panose="020F0502020204030204" pitchFamily="34" charset="0"/>
              </a:defRPr>
            </a:lvl2pPr>
            <a:lvl3pPr algn="ctr" rtl="0" eaLnBrk="1" fontAlgn="base" hangingPunct="1">
              <a:spcBef>
                <a:spcPct val="0"/>
              </a:spcBef>
              <a:spcAft>
                <a:spcPct val="0"/>
              </a:spcAft>
              <a:defRPr sz="3200">
                <a:solidFill>
                  <a:schemeClr val="tx1"/>
                </a:solidFill>
                <a:latin typeface="Calibri" panose="020F0502020204030204" pitchFamily="34" charset="0"/>
              </a:defRPr>
            </a:lvl3pPr>
            <a:lvl4pPr algn="ctr" rtl="0" eaLnBrk="1" fontAlgn="base" hangingPunct="1">
              <a:spcBef>
                <a:spcPct val="0"/>
              </a:spcBef>
              <a:spcAft>
                <a:spcPct val="0"/>
              </a:spcAft>
              <a:defRPr sz="3200">
                <a:solidFill>
                  <a:schemeClr val="tx1"/>
                </a:solidFill>
                <a:latin typeface="Calibri" panose="020F0502020204030204" pitchFamily="34" charset="0"/>
              </a:defRPr>
            </a:lvl4pPr>
            <a:lvl5pPr algn="ctr" rtl="0" eaLnBrk="1" fontAlgn="base" hangingPunct="1">
              <a:spcBef>
                <a:spcPct val="0"/>
              </a:spcBef>
              <a:spcAft>
                <a:spcPct val="0"/>
              </a:spcAft>
              <a:defRPr sz="3200">
                <a:solidFill>
                  <a:schemeClr val="tx1"/>
                </a:solidFill>
                <a:latin typeface="Calibri" panose="020F0502020204030204" pitchFamily="34" charset="0"/>
              </a:defRPr>
            </a:lvl5pPr>
            <a:lvl6pPr marL="457200" algn="ctr" rtl="0" eaLnBrk="1" fontAlgn="base" hangingPunct="1">
              <a:spcBef>
                <a:spcPct val="0"/>
              </a:spcBef>
              <a:spcAft>
                <a:spcPct val="0"/>
              </a:spcAft>
              <a:defRPr sz="3200">
                <a:solidFill>
                  <a:schemeClr val="tx1"/>
                </a:solidFill>
                <a:latin typeface="Calibri" panose="020F0502020204030204" pitchFamily="34" charset="0"/>
              </a:defRPr>
            </a:lvl6pPr>
            <a:lvl7pPr marL="914400" algn="ctr" rtl="0" eaLnBrk="1" fontAlgn="base" hangingPunct="1">
              <a:spcBef>
                <a:spcPct val="0"/>
              </a:spcBef>
              <a:spcAft>
                <a:spcPct val="0"/>
              </a:spcAft>
              <a:defRPr sz="3200">
                <a:solidFill>
                  <a:schemeClr val="tx1"/>
                </a:solidFill>
                <a:latin typeface="Calibri" panose="020F0502020204030204" pitchFamily="34" charset="0"/>
              </a:defRPr>
            </a:lvl7pPr>
            <a:lvl8pPr marL="1371600" algn="ctr" rtl="0" eaLnBrk="1" fontAlgn="base" hangingPunct="1">
              <a:spcBef>
                <a:spcPct val="0"/>
              </a:spcBef>
              <a:spcAft>
                <a:spcPct val="0"/>
              </a:spcAft>
              <a:defRPr sz="3200">
                <a:solidFill>
                  <a:schemeClr val="tx1"/>
                </a:solidFill>
                <a:latin typeface="Calibri" panose="020F0502020204030204" pitchFamily="34" charset="0"/>
              </a:defRPr>
            </a:lvl8pPr>
            <a:lvl9pPr marL="1828800" algn="ctr" rtl="0" eaLnBrk="1" fontAlgn="base" hangingPunct="1">
              <a:spcBef>
                <a:spcPct val="0"/>
              </a:spcBef>
              <a:spcAft>
                <a:spcPct val="0"/>
              </a:spcAft>
              <a:defRPr sz="3200">
                <a:solidFill>
                  <a:schemeClr val="tx1"/>
                </a:solidFill>
                <a:latin typeface="Calibri" panose="020F0502020204030204" pitchFamily="34" charset="0"/>
              </a:defRPr>
            </a:lvl9pPr>
          </a:lstStyle>
          <a:p>
            <a:pPr defTabSz="914400"/>
            <a:r>
              <a:rPr lang="en-US" altLang="en-US" sz="2000" dirty="0" err="1"/>
              <a:t>Maosheng</a:t>
            </a:r>
            <a:r>
              <a:rPr lang="en-US" altLang="en-US" sz="2000" dirty="0"/>
              <a:t> Zhao (SSAI), </a:t>
            </a:r>
            <a:r>
              <a:rPr lang="en-US" sz="2000" dirty="0"/>
              <a:t>Arthur Endsley, John Kimball (UMT), </a:t>
            </a:r>
            <a:r>
              <a:rPr lang="en-US" sz="2000" dirty="0" err="1"/>
              <a:t>Sadashiva</a:t>
            </a:r>
            <a:r>
              <a:rPr lang="en-US" sz="2000" dirty="0"/>
              <a:t> </a:t>
            </a:r>
            <a:r>
              <a:rPr lang="en-US" sz="2000" dirty="0" err="1"/>
              <a:t>Devadiga</a:t>
            </a:r>
            <a:r>
              <a:rPr lang="en-US" sz="2000" dirty="0"/>
              <a:t> (NASA)</a:t>
            </a:r>
            <a:endParaRPr lang="en-US" altLang="en-US" sz="2400" dirty="0"/>
          </a:p>
        </p:txBody>
      </p:sp>
      <p:sp>
        <p:nvSpPr>
          <p:cNvPr id="2" name="TextBox 1">
            <a:extLst>
              <a:ext uri="{FF2B5EF4-FFF2-40B4-BE49-F238E27FC236}">
                <a16:creationId xmlns:a16="http://schemas.microsoft.com/office/drawing/2014/main" id="{394BB37F-EF07-A244-B6EF-CACE18761683}"/>
              </a:ext>
            </a:extLst>
          </p:cNvPr>
          <p:cNvSpPr txBox="1"/>
          <p:nvPr/>
        </p:nvSpPr>
        <p:spPr>
          <a:xfrm>
            <a:off x="113801" y="1481561"/>
            <a:ext cx="3615823" cy="5047536"/>
          </a:xfrm>
          <a:prstGeom prst="rect">
            <a:avLst/>
          </a:prstGeom>
          <a:noFill/>
        </p:spPr>
        <p:txBody>
          <a:bodyPr wrap="square" rtlCol="0">
            <a:spAutoFit/>
          </a:bodyPr>
          <a:lstStyle/>
          <a:p>
            <a:pPr marL="285750" indent="-285750" algn="just" defTabSz="914400" fontAlgn="auto">
              <a:spcAft>
                <a:spcPts val="0"/>
              </a:spcAft>
              <a:buFont typeface="Arial" panose="020B0604020202020204" pitchFamily="34" charset="0"/>
              <a:buChar char="•"/>
              <a:defRPr/>
            </a:pPr>
            <a:r>
              <a:rPr lang="en-US" sz="1600" b="1" dirty="0"/>
              <a:t>Proposed work will extend the two MODIS data records (MxD16/MxD17) into the VIIRS era by generating the VIIRS products (VNP16/VNP17).</a:t>
            </a:r>
            <a:endParaRPr lang="en-US" sz="1600" dirty="0"/>
          </a:p>
          <a:p>
            <a:pPr marL="285750" indent="-285750" algn="just" defTabSz="914400" fontAlgn="auto">
              <a:spcAft>
                <a:spcPts val="0"/>
              </a:spcAft>
              <a:buFont typeface="Arial" panose="020B0604020202020204" pitchFamily="34" charset="0"/>
              <a:buChar char="•"/>
              <a:defRPr/>
            </a:pPr>
            <a:endParaRPr lang="en-US" sz="1600" b="1" dirty="0"/>
          </a:p>
          <a:p>
            <a:pPr marL="285750" indent="-285750" algn="just" defTabSz="914400" fontAlgn="auto">
              <a:spcAft>
                <a:spcPts val="0"/>
              </a:spcAft>
              <a:buFont typeface="Arial" panose="020B0604020202020204" pitchFamily="34" charset="0"/>
              <a:buChar char="•"/>
              <a:defRPr/>
            </a:pPr>
            <a:r>
              <a:rPr lang="en-US" sz="1600" b="1" dirty="0"/>
              <a:t>Will use the proven MODIS heritage algorithms with VIIRS specific changes.</a:t>
            </a:r>
          </a:p>
          <a:p>
            <a:pPr marL="285750" indent="-285750" algn="just" defTabSz="914400" fontAlgn="auto">
              <a:spcAft>
                <a:spcPts val="0"/>
              </a:spcAft>
              <a:buFont typeface="Arial" panose="020B0604020202020204" pitchFamily="34" charset="0"/>
              <a:buChar char="•"/>
              <a:defRPr/>
            </a:pPr>
            <a:endParaRPr lang="en-US" sz="1600" b="1" dirty="0"/>
          </a:p>
          <a:p>
            <a:pPr marL="285750" indent="-285750" algn="just" defTabSz="914400" fontAlgn="auto">
              <a:spcAft>
                <a:spcPts val="0"/>
              </a:spcAft>
              <a:buFont typeface="Arial" panose="020B0604020202020204" pitchFamily="34" charset="0"/>
              <a:buChar char="•"/>
              <a:defRPr/>
            </a:pPr>
            <a:r>
              <a:rPr lang="en-US" sz="1600" b="1" dirty="0"/>
              <a:t>Perform calibration and validation, algorithm changes to provide continuity from MODIS -&gt; SNPP -&gt; JPSS.</a:t>
            </a:r>
          </a:p>
          <a:p>
            <a:pPr marL="285750" indent="-285750" algn="just" defTabSz="914400" fontAlgn="auto">
              <a:spcAft>
                <a:spcPts val="0"/>
              </a:spcAft>
              <a:buFont typeface="Arial" panose="020B0604020202020204" pitchFamily="34" charset="0"/>
              <a:buChar char="•"/>
              <a:defRPr/>
            </a:pPr>
            <a:endParaRPr lang="en-US" sz="1600" b="1" dirty="0"/>
          </a:p>
          <a:p>
            <a:pPr marL="285750" indent="-285750" algn="just" defTabSz="914400" fontAlgn="auto">
              <a:spcAft>
                <a:spcPts val="0"/>
              </a:spcAft>
              <a:buFont typeface="Arial" panose="020B0604020202020204" pitchFamily="34" charset="0"/>
              <a:buChar char="•"/>
              <a:defRPr/>
            </a:pPr>
            <a:r>
              <a:rPr lang="en-US" sz="1600" b="1" dirty="0"/>
              <a:t>General consistency has been found between C61 MODIS/Aqua ET/NPP and tested VIIRS ones using VIIRS FPAR/LAI as input.</a:t>
            </a:r>
          </a:p>
          <a:p>
            <a:pPr marL="285750" indent="-285750" algn="just" defTabSz="914400" fontAlgn="auto">
              <a:spcAft>
                <a:spcPts val="0"/>
              </a:spcAft>
              <a:buFont typeface="Arial" panose="020B0604020202020204" pitchFamily="34" charset="0"/>
              <a:buChar char="•"/>
              <a:defRPr/>
            </a:pPr>
            <a:endParaRPr lang="en-US" b="1" dirty="0"/>
          </a:p>
        </p:txBody>
      </p:sp>
      <p:pic>
        <p:nvPicPr>
          <p:cNvPr id="9" name="Picture 8">
            <a:extLst>
              <a:ext uri="{FF2B5EF4-FFF2-40B4-BE49-F238E27FC236}">
                <a16:creationId xmlns:a16="http://schemas.microsoft.com/office/drawing/2014/main" id="{75380DD9-53BC-724D-A24D-3BC0DAB65C22}"/>
              </a:ext>
            </a:extLst>
          </p:cNvPr>
          <p:cNvPicPr>
            <a:picLocks noChangeAspect="1"/>
          </p:cNvPicPr>
          <p:nvPr/>
        </p:nvPicPr>
        <p:blipFill>
          <a:blip r:embed="rId3"/>
          <a:stretch>
            <a:fillRect/>
          </a:stretch>
        </p:blipFill>
        <p:spPr>
          <a:xfrm>
            <a:off x="3796532" y="1236775"/>
            <a:ext cx="5223394" cy="2315078"/>
          </a:xfrm>
          <a:prstGeom prst="rect">
            <a:avLst/>
          </a:prstGeom>
        </p:spPr>
      </p:pic>
      <p:pic>
        <p:nvPicPr>
          <p:cNvPr id="10" name="Picture 9">
            <a:extLst>
              <a:ext uri="{FF2B5EF4-FFF2-40B4-BE49-F238E27FC236}">
                <a16:creationId xmlns:a16="http://schemas.microsoft.com/office/drawing/2014/main" id="{A6096BBA-77DB-E74E-B2AE-E4A9DCF81131}"/>
              </a:ext>
            </a:extLst>
          </p:cNvPr>
          <p:cNvPicPr>
            <a:picLocks noChangeAspect="1"/>
          </p:cNvPicPr>
          <p:nvPr/>
        </p:nvPicPr>
        <p:blipFill>
          <a:blip r:embed="rId4"/>
          <a:stretch>
            <a:fillRect/>
          </a:stretch>
        </p:blipFill>
        <p:spPr>
          <a:xfrm>
            <a:off x="9019926" y="1195817"/>
            <a:ext cx="3137593" cy="2571797"/>
          </a:xfrm>
          <a:prstGeom prst="rect">
            <a:avLst/>
          </a:prstGeom>
        </p:spPr>
      </p:pic>
      <p:pic>
        <p:nvPicPr>
          <p:cNvPr id="11" name="Picture 10">
            <a:extLst>
              <a:ext uri="{FF2B5EF4-FFF2-40B4-BE49-F238E27FC236}">
                <a16:creationId xmlns:a16="http://schemas.microsoft.com/office/drawing/2014/main" id="{B0286879-BDB3-5148-897F-C2E19386F0B8}"/>
              </a:ext>
            </a:extLst>
          </p:cNvPr>
          <p:cNvPicPr>
            <a:picLocks noChangeAspect="1"/>
          </p:cNvPicPr>
          <p:nvPr/>
        </p:nvPicPr>
        <p:blipFill>
          <a:blip r:embed="rId5"/>
          <a:stretch>
            <a:fillRect/>
          </a:stretch>
        </p:blipFill>
        <p:spPr>
          <a:xfrm>
            <a:off x="3796532" y="3667256"/>
            <a:ext cx="5223394" cy="2315078"/>
          </a:xfrm>
          <a:prstGeom prst="rect">
            <a:avLst/>
          </a:prstGeom>
        </p:spPr>
      </p:pic>
      <p:pic>
        <p:nvPicPr>
          <p:cNvPr id="12" name="Picture 11">
            <a:extLst>
              <a:ext uri="{FF2B5EF4-FFF2-40B4-BE49-F238E27FC236}">
                <a16:creationId xmlns:a16="http://schemas.microsoft.com/office/drawing/2014/main" id="{DF4EE4F5-F739-7549-91DC-DFFB11E38BB4}"/>
              </a:ext>
            </a:extLst>
          </p:cNvPr>
          <p:cNvPicPr>
            <a:picLocks noChangeAspect="1"/>
          </p:cNvPicPr>
          <p:nvPr/>
        </p:nvPicPr>
        <p:blipFill>
          <a:blip r:embed="rId6"/>
          <a:stretch>
            <a:fillRect/>
          </a:stretch>
        </p:blipFill>
        <p:spPr>
          <a:xfrm>
            <a:off x="9064531" y="3649841"/>
            <a:ext cx="3092988" cy="2535236"/>
          </a:xfrm>
          <a:prstGeom prst="rect">
            <a:avLst/>
          </a:prstGeom>
        </p:spPr>
      </p:pic>
      <p:sp>
        <p:nvSpPr>
          <p:cNvPr id="13" name="Rectangle 12">
            <a:extLst>
              <a:ext uri="{FF2B5EF4-FFF2-40B4-BE49-F238E27FC236}">
                <a16:creationId xmlns:a16="http://schemas.microsoft.com/office/drawing/2014/main" id="{B57BA4D1-A35B-4D4D-A0CF-727BE16FE6FB}"/>
              </a:ext>
            </a:extLst>
          </p:cNvPr>
          <p:cNvSpPr/>
          <p:nvPr/>
        </p:nvSpPr>
        <p:spPr>
          <a:xfrm>
            <a:off x="5497552" y="6503331"/>
            <a:ext cx="6423104" cy="276999"/>
          </a:xfrm>
          <a:prstGeom prst="rect">
            <a:avLst/>
          </a:prstGeom>
        </p:spPr>
        <p:txBody>
          <a:bodyPr wrap="square">
            <a:spAutoFit/>
          </a:bodyPr>
          <a:lstStyle/>
          <a:p>
            <a:r>
              <a:rPr lang="en-US" sz="1200" i="1" dirty="0">
                <a:latin typeface="Helvetica" pitchFamily="2" charset="0"/>
              </a:rPr>
              <a:t>Zhao, M., S. </a:t>
            </a:r>
            <a:r>
              <a:rPr lang="en-US" sz="1200" i="1" dirty="0" err="1">
                <a:latin typeface="Helvetica" pitchFamily="2" charset="0"/>
              </a:rPr>
              <a:t>Devadiga</a:t>
            </a:r>
            <a:r>
              <a:rPr lang="en-US" sz="1200" i="1" dirty="0">
                <a:latin typeface="Helvetica" pitchFamily="2" charset="0"/>
              </a:rPr>
              <a:t>, J. Kimball, A. Endsley, S. Running, 2021 AGU Fall Meeting Poster </a:t>
            </a:r>
            <a:endParaRPr lang="en-US" sz="1200" i="1" dirty="0">
              <a:effectLst/>
              <a:latin typeface="Helvetica" pitchFamily="2" charset="0"/>
            </a:endParaRPr>
          </a:p>
        </p:txBody>
      </p:sp>
      <p:sp>
        <p:nvSpPr>
          <p:cNvPr id="14" name="TextBox 13">
            <a:extLst>
              <a:ext uri="{FF2B5EF4-FFF2-40B4-BE49-F238E27FC236}">
                <a16:creationId xmlns:a16="http://schemas.microsoft.com/office/drawing/2014/main" id="{0DE5C0F6-5BA0-AB4F-B8A3-15A469F5368B}"/>
              </a:ext>
            </a:extLst>
          </p:cNvPr>
          <p:cNvSpPr txBox="1"/>
          <p:nvPr/>
        </p:nvSpPr>
        <p:spPr>
          <a:xfrm>
            <a:off x="3751927" y="6005877"/>
            <a:ext cx="8082513" cy="523220"/>
          </a:xfrm>
          <a:prstGeom prst="rect">
            <a:avLst/>
          </a:prstGeom>
          <a:noFill/>
        </p:spPr>
        <p:txBody>
          <a:bodyPr wrap="square" rtlCol="0">
            <a:spAutoFit/>
          </a:bodyPr>
          <a:lstStyle/>
          <a:p>
            <a:r>
              <a:rPr lang="en-US" sz="1400" dirty="0"/>
              <a:t>Comparisons between annual ET and NPP for 2020 for h11v08 (Amazon tile) show general consistency between C61 Aqua MYD16A3/MYD17A3H and tested C1 VIIRS VNP16A3/VNP17A3H.</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39EE96D-227B-5B40-851B-ABAEF66BC5F8}"/>
              </a:ext>
            </a:extLst>
          </p:cNvPr>
          <p:cNvSpPr txBox="1">
            <a:spLocks noChangeArrowheads="1"/>
          </p:cNvSpPr>
          <p:nvPr/>
        </p:nvSpPr>
        <p:spPr bwMode="auto">
          <a:xfrm>
            <a:off x="283993" y="865108"/>
            <a:ext cx="3919485" cy="603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ctr" rtl="0" eaLnBrk="1" fontAlgn="base" hangingPunct="1">
              <a:spcBef>
                <a:spcPct val="0"/>
              </a:spcBef>
              <a:spcAft>
                <a:spcPct val="0"/>
              </a:spcAft>
              <a:defRPr sz="3200" kern="1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Calibri" panose="020F0502020204030204" pitchFamily="34" charset="0"/>
              </a:defRPr>
            </a:lvl2pPr>
            <a:lvl3pPr algn="ctr" rtl="0" eaLnBrk="1" fontAlgn="base" hangingPunct="1">
              <a:spcBef>
                <a:spcPct val="0"/>
              </a:spcBef>
              <a:spcAft>
                <a:spcPct val="0"/>
              </a:spcAft>
              <a:defRPr sz="3200">
                <a:solidFill>
                  <a:schemeClr val="tx1"/>
                </a:solidFill>
                <a:latin typeface="Calibri" panose="020F0502020204030204" pitchFamily="34" charset="0"/>
              </a:defRPr>
            </a:lvl3pPr>
            <a:lvl4pPr algn="ctr" rtl="0" eaLnBrk="1" fontAlgn="base" hangingPunct="1">
              <a:spcBef>
                <a:spcPct val="0"/>
              </a:spcBef>
              <a:spcAft>
                <a:spcPct val="0"/>
              </a:spcAft>
              <a:defRPr sz="3200">
                <a:solidFill>
                  <a:schemeClr val="tx1"/>
                </a:solidFill>
                <a:latin typeface="Calibri" panose="020F0502020204030204" pitchFamily="34" charset="0"/>
              </a:defRPr>
            </a:lvl4pPr>
            <a:lvl5pPr algn="ctr" rtl="0" eaLnBrk="1" fontAlgn="base" hangingPunct="1">
              <a:spcBef>
                <a:spcPct val="0"/>
              </a:spcBef>
              <a:spcAft>
                <a:spcPct val="0"/>
              </a:spcAft>
              <a:defRPr sz="3200">
                <a:solidFill>
                  <a:schemeClr val="tx1"/>
                </a:solidFill>
                <a:latin typeface="Calibri" panose="020F0502020204030204" pitchFamily="34" charset="0"/>
              </a:defRPr>
            </a:lvl5pPr>
            <a:lvl6pPr marL="457200" algn="ctr" rtl="0" eaLnBrk="1" fontAlgn="base" hangingPunct="1">
              <a:spcBef>
                <a:spcPct val="0"/>
              </a:spcBef>
              <a:spcAft>
                <a:spcPct val="0"/>
              </a:spcAft>
              <a:defRPr sz="3200">
                <a:solidFill>
                  <a:schemeClr val="tx1"/>
                </a:solidFill>
                <a:latin typeface="Calibri" panose="020F0502020204030204" pitchFamily="34" charset="0"/>
              </a:defRPr>
            </a:lvl6pPr>
            <a:lvl7pPr marL="914400" algn="ctr" rtl="0" eaLnBrk="1" fontAlgn="base" hangingPunct="1">
              <a:spcBef>
                <a:spcPct val="0"/>
              </a:spcBef>
              <a:spcAft>
                <a:spcPct val="0"/>
              </a:spcAft>
              <a:defRPr sz="3200">
                <a:solidFill>
                  <a:schemeClr val="tx1"/>
                </a:solidFill>
                <a:latin typeface="Calibri" panose="020F0502020204030204" pitchFamily="34" charset="0"/>
              </a:defRPr>
            </a:lvl7pPr>
            <a:lvl8pPr marL="1371600" algn="ctr" rtl="0" eaLnBrk="1" fontAlgn="base" hangingPunct="1">
              <a:spcBef>
                <a:spcPct val="0"/>
              </a:spcBef>
              <a:spcAft>
                <a:spcPct val="0"/>
              </a:spcAft>
              <a:defRPr sz="3200">
                <a:solidFill>
                  <a:schemeClr val="tx1"/>
                </a:solidFill>
                <a:latin typeface="Calibri" panose="020F0502020204030204" pitchFamily="34" charset="0"/>
              </a:defRPr>
            </a:lvl8pPr>
            <a:lvl9pPr marL="1828800" algn="ctr" rtl="0" eaLnBrk="1" fontAlgn="base" hangingPunct="1">
              <a:spcBef>
                <a:spcPct val="0"/>
              </a:spcBef>
              <a:spcAft>
                <a:spcPct val="0"/>
              </a:spcAft>
              <a:defRPr sz="3200">
                <a:solidFill>
                  <a:schemeClr val="tx1"/>
                </a:solidFill>
                <a:latin typeface="Calibri" panose="020F0502020204030204" pitchFamily="34" charset="0"/>
              </a:defRPr>
            </a:lvl9pPr>
          </a:lstStyle>
          <a:p>
            <a:pPr defTabSz="914400"/>
            <a:r>
              <a:rPr lang="en-US" altLang="en-US" sz="1800" b="1" dirty="0"/>
              <a:t>Calibration and Validation are key to the quality of the data products!</a:t>
            </a:r>
          </a:p>
        </p:txBody>
      </p:sp>
      <p:sp>
        <p:nvSpPr>
          <p:cNvPr id="2" name="TextBox 1">
            <a:extLst>
              <a:ext uri="{FF2B5EF4-FFF2-40B4-BE49-F238E27FC236}">
                <a16:creationId xmlns:a16="http://schemas.microsoft.com/office/drawing/2014/main" id="{6F66D9D8-FA8D-1E40-AD31-0A5A2E82B099}"/>
              </a:ext>
            </a:extLst>
          </p:cNvPr>
          <p:cNvSpPr txBox="1"/>
          <p:nvPr/>
        </p:nvSpPr>
        <p:spPr>
          <a:xfrm>
            <a:off x="111182" y="1595021"/>
            <a:ext cx="4147695" cy="5262979"/>
          </a:xfrm>
          <a:prstGeom prst="rect">
            <a:avLst/>
          </a:prstGeom>
          <a:noFill/>
        </p:spPr>
        <p:txBody>
          <a:bodyPr wrap="square" rtlCol="0">
            <a:spAutoFit/>
          </a:bodyPr>
          <a:lstStyle/>
          <a:p>
            <a:pPr marL="285750" indent="-285750" algn="just">
              <a:buFont typeface="Arial" panose="020B0604020202020204" pitchFamily="34" charset="0"/>
              <a:buChar char="•"/>
            </a:pPr>
            <a:r>
              <a:rPr lang="en-US" sz="1600" b="1" dirty="0"/>
              <a:t>Use global eddy covariance (EC) flux towers data (approx. 1,500 site-years of data) and </a:t>
            </a:r>
            <a:r>
              <a:rPr lang="en-US" sz="1600" b="1" i="1" dirty="0"/>
              <a:t>in-situ</a:t>
            </a:r>
            <a:r>
              <a:rPr lang="en-US" sz="1600" b="1" dirty="0"/>
              <a:t> NPP data for calibration and validation. Differential Evolution MCMC allows for quantification of parameter uncertainty.  Here we show that calibrated </a:t>
            </a:r>
            <a:r>
              <a:rPr lang="en-US" sz="1600" b="1" dirty="0" err="1"/>
              <a:t>LUEmax</a:t>
            </a:r>
            <a:r>
              <a:rPr lang="en-US" sz="1600" b="1" dirty="0"/>
              <a:t> can improve 8-day GPP estimates. Continuing calibration of other parameters will further enhance data quality. C7 MxD16/MxD17 and C2 VNP16/VNP17 will use the recalibrated BPLUTs.</a:t>
            </a:r>
          </a:p>
          <a:p>
            <a:pPr marL="285750" indent="-285750" algn="just">
              <a:buFont typeface="Arial" panose="020B0604020202020204" pitchFamily="34" charset="0"/>
              <a:buChar char="•"/>
            </a:pPr>
            <a:endParaRPr lang="en-US" sz="900" b="1" dirty="0"/>
          </a:p>
          <a:p>
            <a:pPr marL="285750" indent="-285750" algn="just">
              <a:buFont typeface="Arial" panose="020B0604020202020204" pitchFamily="34" charset="0"/>
              <a:buChar char="•"/>
            </a:pPr>
            <a:r>
              <a:rPr lang="en-US" sz="1600" b="1" dirty="0"/>
              <a:t>Perform product sensitivity and trend analysis from using different global meteorological </a:t>
            </a:r>
            <a:r>
              <a:rPr lang="en-US" sz="1600" b="1" dirty="0" err="1"/>
              <a:t>reanalyses</a:t>
            </a:r>
            <a:r>
              <a:rPr lang="en-US" sz="1600" b="1" dirty="0"/>
              <a:t> (GMAO, NCEP-II, ERA-ECMWF) (For long-term data products, quality generally has three aspects: magnitude, interannual variability, and trend.  All these three aspects are sensitive to the different global meteorological </a:t>
            </a:r>
            <a:r>
              <a:rPr lang="en-US" sz="1600" b="1" dirty="0" err="1"/>
              <a:t>reanalyses</a:t>
            </a:r>
            <a:r>
              <a:rPr lang="en-US" sz="1600" b="1" dirty="0"/>
              <a:t>).</a:t>
            </a:r>
          </a:p>
        </p:txBody>
      </p:sp>
      <p:sp>
        <p:nvSpPr>
          <p:cNvPr id="5" name="Title 1">
            <a:extLst>
              <a:ext uri="{FF2B5EF4-FFF2-40B4-BE49-F238E27FC236}">
                <a16:creationId xmlns:a16="http://schemas.microsoft.com/office/drawing/2014/main" id="{54CD3AB9-F429-5347-B873-889B587DB70D}"/>
              </a:ext>
            </a:extLst>
          </p:cNvPr>
          <p:cNvSpPr>
            <a:spLocks noGrp="1" noChangeArrowheads="1"/>
          </p:cNvSpPr>
          <p:nvPr>
            <p:ph type="ctrTitle"/>
          </p:nvPr>
        </p:nvSpPr>
        <p:spPr>
          <a:xfrm>
            <a:off x="212743" y="84088"/>
            <a:ext cx="11766513" cy="696036"/>
          </a:xfrm>
        </p:spPr>
        <p:txBody>
          <a:bodyPr/>
          <a:lstStyle/>
          <a:p>
            <a:r>
              <a:rPr lang="en-US" altLang="en-US" sz="2400" b="1" dirty="0"/>
              <a:t>Terrestrial Evapotranspiration (ET/LE, MxD16, VNP16) and</a:t>
            </a:r>
            <a:br>
              <a:rPr lang="en-US" altLang="en-US" sz="2400" b="1" dirty="0"/>
            </a:br>
            <a:r>
              <a:rPr lang="en-US" altLang="en-US" sz="2400" b="1" dirty="0"/>
              <a:t>Gross and Net Primary Production(GPP/NPP, MxD17, VNP17)</a:t>
            </a:r>
          </a:p>
        </p:txBody>
      </p:sp>
      <p:pic>
        <p:nvPicPr>
          <p:cNvPr id="7" name="Picture 6">
            <a:extLst>
              <a:ext uri="{FF2B5EF4-FFF2-40B4-BE49-F238E27FC236}">
                <a16:creationId xmlns:a16="http://schemas.microsoft.com/office/drawing/2014/main" id="{871A132B-28D6-144D-AC3E-4E0EF58BB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9503" y="3323068"/>
            <a:ext cx="3966768" cy="2776738"/>
          </a:xfrm>
          <a:prstGeom prst="rect">
            <a:avLst/>
          </a:prstGeom>
        </p:spPr>
      </p:pic>
      <p:pic>
        <p:nvPicPr>
          <p:cNvPr id="10" name="Picture 9">
            <a:extLst>
              <a:ext uri="{FF2B5EF4-FFF2-40B4-BE49-F238E27FC236}">
                <a16:creationId xmlns:a16="http://schemas.microsoft.com/office/drawing/2014/main" id="{1438193E-E485-0849-A63D-D4260B06E8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6897" y="3324662"/>
            <a:ext cx="3246304" cy="2792218"/>
          </a:xfrm>
          <a:prstGeom prst="rect">
            <a:avLst/>
          </a:prstGeom>
        </p:spPr>
      </p:pic>
      <p:pic>
        <p:nvPicPr>
          <p:cNvPr id="4" name="Picture 3">
            <a:extLst>
              <a:ext uri="{FF2B5EF4-FFF2-40B4-BE49-F238E27FC236}">
                <a16:creationId xmlns:a16="http://schemas.microsoft.com/office/drawing/2014/main" id="{9273C00B-2517-634E-986A-9AEED4FA54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8875" y="913339"/>
            <a:ext cx="6555180" cy="2586857"/>
          </a:xfrm>
          <a:prstGeom prst="rect">
            <a:avLst/>
          </a:prstGeom>
        </p:spPr>
      </p:pic>
      <p:sp>
        <p:nvSpPr>
          <p:cNvPr id="14" name="TextBox 13">
            <a:extLst>
              <a:ext uri="{FF2B5EF4-FFF2-40B4-BE49-F238E27FC236}">
                <a16:creationId xmlns:a16="http://schemas.microsoft.com/office/drawing/2014/main" id="{44FEEB75-E7C9-2B43-B5B2-3BA09F043FBD}"/>
              </a:ext>
            </a:extLst>
          </p:cNvPr>
          <p:cNvSpPr txBox="1"/>
          <p:nvPr/>
        </p:nvSpPr>
        <p:spPr>
          <a:xfrm>
            <a:off x="4453248" y="6056609"/>
            <a:ext cx="7528952" cy="738664"/>
          </a:xfrm>
          <a:prstGeom prst="rect">
            <a:avLst/>
          </a:prstGeom>
          <a:noFill/>
        </p:spPr>
        <p:txBody>
          <a:bodyPr wrap="square" rtlCol="0">
            <a:spAutoFit/>
          </a:bodyPr>
          <a:lstStyle/>
          <a:p>
            <a:pPr algn="just"/>
            <a:r>
              <a:rPr lang="en-US" sz="1400" b="1" dirty="0"/>
              <a:t>Up:</a:t>
            </a:r>
            <a:r>
              <a:rPr lang="en-US" sz="1400" dirty="0"/>
              <a:t> Distribution of global EC flux tower sites (red triangles); </a:t>
            </a:r>
            <a:r>
              <a:rPr lang="en-US" sz="1400" b="1" dirty="0"/>
              <a:t>Bottom Left:</a:t>
            </a:r>
            <a:r>
              <a:rPr lang="en-US" sz="1400" dirty="0"/>
              <a:t> Distribution of posterior best-fit </a:t>
            </a:r>
            <a:r>
              <a:rPr lang="en-US" sz="1400" dirty="0" err="1"/>
              <a:t>LUEmax</a:t>
            </a:r>
            <a:r>
              <a:rPr lang="en-US" sz="1400" dirty="0"/>
              <a:t> parameters (boxes) shown with C61 values (red dots); </a:t>
            </a:r>
            <a:r>
              <a:rPr lang="en-US" sz="1400" b="1" dirty="0"/>
              <a:t>Bottom Right:</a:t>
            </a:r>
            <a:r>
              <a:rPr lang="en-US" sz="1400" dirty="0"/>
              <a:t> Improved 8-day </a:t>
            </a:r>
            <a:r>
              <a:rPr lang="en-US" sz="1400" dirty="0" err="1"/>
              <a:t>Gpp</a:t>
            </a:r>
            <a:r>
              <a:rPr lang="en-US" sz="1400" dirty="0"/>
              <a:t> using recalibrated </a:t>
            </a:r>
            <a:r>
              <a:rPr lang="en-US" sz="1400" dirty="0" err="1"/>
              <a:t>LUEmax</a:t>
            </a:r>
            <a:r>
              <a:rPr lang="en-US" sz="1400" dirty="0"/>
              <a:t>.</a:t>
            </a:r>
          </a:p>
        </p:txBody>
      </p:sp>
    </p:spTree>
    <p:extLst>
      <p:ext uri="{BB962C8B-B14F-4D97-AF65-F5344CB8AC3E}">
        <p14:creationId xmlns:p14="http://schemas.microsoft.com/office/powerpoint/2010/main" val="625300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hart, histogram, scatter chart&#10;&#10;Description automatically generated">
            <a:extLst>
              <a:ext uri="{FF2B5EF4-FFF2-40B4-BE49-F238E27FC236}">
                <a16:creationId xmlns:a16="http://schemas.microsoft.com/office/drawing/2014/main" id="{596175B7-0F73-A242-BA4D-E90C23A232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7591" y="998712"/>
            <a:ext cx="3779519" cy="2834640"/>
          </a:xfrm>
          <a:prstGeom prst="rect">
            <a:avLst/>
          </a:prstGeom>
        </p:spPr>
      </p:pic>
      <p:sp>
        <p:nvSpPr>
          <p:cNvPr id="13313" name="Title 1">
            <a:extLst>
              <a:ext uri="{FF2B5EF4-FFF2-40B4-BE49-F238E27FC236}">
                <a16:creationId xmlns:a16="http://schemas.microsoft.com/office/drawing/2014/main" id="{F0096956-6124-1241-BFA3-FADE839EB986}"/>
              </a:ext>
            </a:extLst>
          </p:cNvPr>
          <p:cNvSpPr>
            <a:spLocks noGrp="1" noChangeArrowheads="1"/>
          </p:cNvSpPr>
          <p:nvPr>
            <p:ph type="ctrTitle"/>
          </p:nvPr>
        </p:nvSpPr>
        <p:spPr>
          <a:xfrm>
            <a:off x="1416000" y="67672"/>
            <a:ext cx="10363200" cy="823849"/>
          </a:xfrm>
        </p:spPr>
        <p:txBody>
          <a:bodyPr/>
          <a:lstStyle/>
          <a:p>
            <a:pPr eaLnBrk="1" hangingPunct="1"/>
            <a:r>
              <a:rPr lang="en-US" altLang="en-US" sz="2400" dirty="0"/>
              <a:t>MODIS/VIIRS Surface Reflectance Maintenance and Long Term Continuity</a:t>
            </a:r>
          </a:p>
        </p:txBody>
      </p:sp>
      <p:sp>
        <p:nvSpPr>
          <p:cNvPr id="2" name="TextBox 1">
            <a:extLst>
              <a:ext uri="{FF2B5EF4-FFF2-40B4-BE49-F238E27FC236}">
                <a16:creationId xmlns:a16="http://schemas.microsoft.com/office/drawing/2014/main" id="{6902AF30-2044-8A4E-8EBB-497C3E012236}"/>
              </a:ext>
            </a:extLst>
          </p:cNvPr>
          <p:cNvSpPr txBox="1"/>
          <p:nvPr/>
        </p:nvSpPr>
        <p:spPr>
          <a:xfrm>
            <a:off x="0" y="6575755"/>
            <a:ext cx="2009524" cy="307777"/>
          </a:xfrm>
          <a:prstGeom prst="rect">
            <a:avLst/>
          </a:prstGeom>
          <a:noFill/>
        </p:spPr>
        <p:txBody>
          <a:bodyPr wrap="none" rtlCol="0">
            <a:spAutoFit/>
          </a:bodyPr>
          <a:lstStyle/>
          <a:p>
            <a:r>
              <a:rPr lang="en-US" sz="1400" dirty="0"/>
              <a:t>Eric </a:t>
            </a:r>
            <a:r>
              <a:rPr lang="en-US" sz="1400" dirty="0" err="1"/>
              <a:t>Vermote</a:t>
            </a:r>
            <a:r>
              <a:rPr lang="en-US" sz="1400" dirty="0"/>
              <a:t> NASA/GSFC</a:t>
            </a:r>
          </a:p>
        </p:txBody>
      </p:sp>
      <p:sp>
        <p:nvSpPr>
          <p:cNvPr id="5" name="Content Placeholder 2">
            <a:extLst>
              <a:ext uri="{FF2B5EF4-FFF2-40B4-BE49-F238E27FC236}">
                <a16:creationId xmlns:a16="http://schemas.microsoft.com/office/drawing/2014/main" id="{CBD9A8E1-7207-D743-8057-E94901441237}"/>
              </a:ext>
            </a:extLst>
          </p:cNvPr>
          <p:cNvSpPr txBox="1">
            <a:spLocks/>
          </p:cNvSpPr>
          <p:nvPr/>
        </p:nvSpPr>
        <p:spPr>
          <a:xfrm>
            <a:off x="120322" y="978493"/>
            <a:ext cx="3404113" cy="238614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0"/>
              </a:spcBef>
              <a:buNone/>
            </a:pPr>
            <a:r>
              <a:rPr lang="en-US" sz="1400" b="1" dirty="0">
                <a:cs typeface="Cambria"/>
              </a:rPr>
              <a:t>MODIS SR Product suite (Aqua/Terra)</a:t>
            </a:r>
          </a:p>
          <a:p>
            <a:pPr marL="0" indent="0">
              <a:lnSpc>
                <a:spcPct val="120000"/>
              </a:lnSpc>
              <a:spcBef>
                <a:spcPts val="0"/>
              </a:spcBef>
              <a:buNone/>
            </a:pPr>
            <a:r>
              <a:rPr lang="en-US" sz="1200" dirty="0">
                <a:solidFill>
                  <a:srgbClr val="0000FF"/>
                </a:solidFill>
              </a:rPr>
              <a:t>Collection 6.1 </a:t>
            </a:r>
            <a:endParaRPr lang="en-US" altLang="zh-CN" sz="1200" dirty="0">
              <a:solidFill>
                <a:srgbClr val="FF0000"/>
              </a:solidFill>
              <a:cs typeface="Cambria"/>
            </a:endParaRPr>
          </a:p>
          <a:p>
            <a:pPr marL="0" indent="0">
              <a:lnSpc>
                <a:spcPct val="120000"/>
              </a:lnSpc>
              <a:spcBef>
                <a:spcPts val="0"/>
              </a:spcBef>
              <a:buNone/>
            </a:pPr>
            <a:r>
              <a:rPr lang="en-US" sz="1200" dirty="0">
                <a:cs typeface="Cambria"/>
              </a:rPr>
              <a:t>Bands 1 through 7 (0.47mic-2.13mic)</a:t>
            </a:r>
          </a:p>
          <a:p>
            <a:pPr marL="0" indent="0">
              <a:lnSpc>
                <a:spcPct val="120000"/>
              </a:lnSpc>
              <a:spcBef>
                <a:spcPts val="0"/>
              </a:spcBef>
              <a:buNone/>
            </a:pPr>
            <a:r>
              <a:rPr lang="en-US" sz="1200" dirty="0">
                <a:cs typeface="Cambria"/>
              </a:rPr>
              <a:t>Level2, 2G,3 250m, 500m, 0.05 deg.</a:t>
            </a:r>
          </a:p>
          <a:p>
            <a:pPr marL="0" indent="0">
              <a:lnSpc>
                <a:spcPct val="120000"/>
              </a:lnSpc>
              <a:spcBef>
                <a:spcPts val="0"/>
              </a:spcBef>
              <a:buNone/>
            </a:pPr>
            <a:r>
              <a:rPr lang="en-US" sz="1200" dirty="0">
                <a:cs typeface="Cambria"/>
              </a:rPr>
              <a:t>Daily, 8 days</a:t>
            </a:r>
          </a:p>
          <a:p>
            <a:pPr marL="0" indent="0">
              <a:lnSpc>
                <a:spcPct val="120000"/>
              </a:lnSpc>
              <a:spcBef>
                <a:spcPts val="0"/>
              </a:spcBef>
              <a:buNone/>
            </a:pPr>
            <a:r>
              <a:rPr lang="en-US" sz="1200" b="1" dirty="0">
                <a:cs typeface="Cambria"/>
              </a:rPr>
              <a:t>Status and Updates:</a:t>
            </a:r>
          </a:p>
          <a:p>
            <a:pPr>
              <a:lnSpc>
                <a:spcPct val="120000"/>
              </a:lnSpc>
              <a:spcBef>
                <a:spcPts val="0"/>
              </a:spcBef>
            </a:pPr>
            <a:r>
              <a:rPr lang="en-US" sz="1100" dirty="0">
                <a:cs typeface="Cambria"/>
              </a:rPr>
              <a:t>MODIS SR collection 6 ( </a:t>
            </a:r>
            <a:r>
              <a:rPr lang="en-US" sz="1100" dirty="0" err="1">
                <a:cs typeface="Cambria"/>
              </a:rPr>
              <a:t>LaSRC</a:t>
            </a:r>
            <a:r>
              <a:rPr lang="en-US" sz="1100" dirty="0">
                <a:cs typeface="Cambria"/>
              </a:rPr>
              <a:t>: Land Surface Reflectance Code) is the basis for a variety of SR product (VIIRS, AVHRR, Landsat, Sentinel 2) </a:t>
            </a:r>
            <a:r>
              <a:rPr lang="en-US" sz="1100" b="1" u="sng" dirty="0">
                <a:cs typeface="Cambria"/>
              </a:rPr>
              <a:t>assuring consistency and traceability in the SR products from multiple satellites/instruments</a:t>
            </a:r>
            <a:r>
              <a:rPr lang="en-US" sz="1100" dirty="0">
                <a:cs typeface="Cambria"/>
              </a:rPr>
              <a:t>.</a:t>
            </a:r>
          </a:p>
          <a:p>
            <a:pPr>
              <a:lnSpc>
                <a:spcPct val="120000"/>
              </a:lnSpc>
              <a:spcBef>
                <a:spcPts val="0"/>
              </a:spcBef>
            </a:pPr>
            <a:r>
              <a:rPr lang="en-US" sz="1100" dirty="0">
                <a:cs typeface="Cambria"/>
              </a:rPr>
              <a:t>Validation stage IV (AERONET) and BELMANIP </a:t>
            </a:r>
            <a:r>
              <a:rPr lang="en-US" sz="1100" dirty="0" err="1">
                <a:cs typeface="Cambria"/>
              </a:rPr>
              <a:t>ananlysis</a:t>
            </a:r>
            <a:r>
              <a:rPr lang="en-US" sz="1100" dirty="0">
                <a:cs typeface="Cambria"/>
              </a:rPr>
              <a:t> is on-going. </a:t>
            </a:r>
            <a:r>
              <a:rPr lang="en-US" sz="1100" i="1" dirty="0">
                <a:cs typeface="Cambria"/>
              </a:rPr>
              <a:t>ACIX-I-II (Landsat 8/ S2) is completed, ACIX-III,CMIX-II starting in June 2022 </a:t>
            </a:r>
          </a:p>
          <a:p>
            <a:pPr>
              <a:lnSpc>
                <a:spcPct val="120000"/>
              </a:lnSpc>
              <a:spcBef>
                <a:spcPts val="0"/>
              </a:spcBef>
            </a:pPr>
            <a:endParaRPr lang="en-US" sz="1200" dirty="0"/>
          </a:p>
          <a:p>
            <a:pPr>
              <a:lnSpc>
                <a:spcPct val="120000"/>
              </a:lnSpc>
              <a:spcBef>
                <a:spcPts val="0"/>
              </a:spcBef>
            </a:pPr>
            <a:endParaRPr lang="en-US" sz="1200" dirty="0"/>
          </a:p>
          <a:p>
            <a:endParaRPr lang="en-US" sz="1200" dirty="0"/>
          </a:p>
          <a:p>
            <a:pPr marL="0" indent="0">
              <a:buNone/>
            </a:pPr>
            <a:endParaRPr lang="en-US" sz="1200" dirty="0"/>
          </a:p>
          <a:p>
            <a:pPr marL="0" lvl="1" indent="0">
              <a:spcBef>
                <a:spcPts val="0"/>
              </a:spcBef>
              <a:buNone/>
            </a:pPr>
            <a:endParaRPr lang="en-US" altLang="zh-CN" sz="1200" dirty="0">
              <a:solidFill>
                <a:srgbClr val="0000FF"/>
              </a:solidFill>
            </a:endParaRPr>
          </a:p>
        </p:txBody>
      </p:sp>
      <p:sp>
        <p:nvSpPr>
          <p:cNvPr id="6" name="Content Placeholder 2">
            <a:extLst>
              <a:ext uri="{FF2B5EF4-FFF2-40B4-BE49-F238E27FC236}">
                <a16:creationId xmlns:a16="http://schemas.microsoft.com/office/drawing/2014/main" id="{8269B613-BF0C-F847-9344-6ED438F80DD8}"/>
              </a:ext>
            </a:extLst>
          </p:cNvPr>
          <p:cNvSpPr txBox="1">
            <a:spLocks/>
          </p:cNvSpPr>
          <p:nvPr/>
        </p:nvSpPr>
        <p:spPr>
          <a:xfrm>
            <a:off x="133263" y="4163232"/>
            <a:ext cx="3499087" cy="2236061"/>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0"/>
              </a:spcBef>
              <a:buNone/>
            </a:pPr>
            <a:r>
              <a:rPr lang="en-US" sz="1400" b="1" dirty="0">
                <a:cs typeface="Cambria"/>
              </a:rPr>
              <a:t>VIIRS SR Product suite (SNPP/NOAA20)</a:t>
            </a:r>
          </a:p>
          <a:p>
            <a:pPr marL="0" indent="0">
              <a:spcBef>
                <a:spcPts val="0"/>
              </a:spcBef>
              <a:buNone/>
            </a:pPr>
            <a:r>
              <a:rPr lang="en-US" sz="1000" dirty="0">
                <a:solidFill>
                  <a:srgbClr val="0000FF"/>
                </a:solidFill>
              </a:rPr>
              <a:t>Collection 1</a:t>
            </a:r>
          </a:p>
          <a:p>
            <a:pPr marL="0" indent="0">
              <a:lnSpc>
                <a:spcPct val="120000"/>
              </a:lnSpc>
              <a:spcBef>
                <a:spcPts val="0"/>
              </a:spcBef>
              <a:buNone/>
            </a:pPr>
            <a:r>
              <a:rPr lang="en-US" sz="1200" dirty="0">
                <a:cs typeface="Cambria"/>
              </a:rPr>
              <a:t>Bands M1-M11, I1-I3 (0.42mic-2.25mic)  </a:t>
            </a:r>
          </a:p>
          <a:p>
            <a:pPr marL="0" indent="0">
              <a:lnSpc>
                <a:spcPct val="120000"/>
              </a:lnSpc>
              <a:spcBef>
                <a:spcPts val="0"/>
              </a:spcBef>
              <a:buNone/>
            </a:pPr>
            <a:r>
              <a:rPr lang="en-US" sz="1200" dirty="0">
                <a:cs typeface="Cambria"/>
              </a:rPr>
              <a:t>375m, 500m,750m,1km, 0.05 deg.</a:t>
            </a:r>
          </a:p>
          <a:p>
            <a:pPr marL="0" indent="0">
              <a:lnSpc>
                <a:spcPct val="120000"/>
              </a:lnSpc>
              <a:spcBef>
                <a:spcPts val="0"/>
              </a:spcBef>
              <a:buNone/>
            </a:pPr>
            <a:r>
              <a:rPr lang="en-US" sz="1200" dirty="0">
                <a:cs typeface="Cambria"/>
              </a:rPr>
              <a:t>Daily, 8 days</a:t>
            </a:r>
          </a:p>
          <a:p>
            <a:pPr marL="0" indent="0">
              <a:lnSpc>
                <a:spcPct val="120000"/>
              </a:lnSpc>
              <a:spcBef>
                <a:spcPts val="0"/>
              </a:spcBef>
              <a:buNone/>
            </a:pPr>
            <a:r>
              <a:rPr lang="en-US" sz="1400" b="1" dirty="0">
                <a:cs typeface="Cambria"/>
              </a:rPr>
              <a:t>Status and Updates:</a:t>
            </a:r>
          </a:p>
          <a:p>
            <a:r>
              <a:rPr lang="en-US" sz="1100" dirty="0">
                <a:cs typeface="Cambria"/>
              </a:rPr>
              <a:t>Adapted from MODIS </a:t>
            </a:r>
            <a:r>
              <a:rPr lang="en-US" sz="1100" dirty="0" err="1">
                <a:cs typeface="Cambria"/>
              </a:rPr>
              <a:t>LaSRC</a:t>
            </a:r>
            <a:r>
              <a:rPr lang="en-US" sz="1100" dirty="0">
                <a:cs typeface="Cambria"/>
              </a:rPr>
              <a:t> (Land Surface Reflectance Code)</a:t>
            </a:r>
          </a:p>
          <a:p>
            <a:r>
              <a:rPr lang="en-US" sz="1100" dirty="0">
                <a:cs typeface="Cambria"/>
              </a:rPr>
              <a:t>Validation stage IV (AERONET) and cross-comparison with MODIS is on-going (BELMANIP).</a:t>
            </a:r>
          </a:p>
          <a:p>
            <a:r>
              <a:rPr lang="en-US" sz="1100" dirty="0">
                <a:cs typeface="Cambria"/>
              </a:rPr>
              <a:t>Consistency with NOAA products is being work in collaboration with  NOAA/STAR team.</a:t>
            </a:r>
          </a:p>
          <a:p>
            <a:pPr>
              <a:lnSpc>
                <a:spcPct val="120000"/>
              </a:lnSpc>
              <a:spcBef>
                <a:spcPts val="0"/>
              </a:spcBef>
            </a:pPr>
            <a:endParaRPr lang="en-US" sz="900" dirty="0"/>
          </a:p>
          <a:p>
            <a:pPr>
              <a:lnSpc>
                <a:spcPct val="120000"/>
              </a:lnSpc>
              <a:spcBef>
                <a:spcPts val="0"/>
              </a:spcBef>
            </a:pPr>
            <a:endParaRPr lang="en-US" sz="900" dirty="0"/>
          </a:p>
          <a:p>
            <a:pPr marL="0" indent="0">
              <a:buNone/>
            </a:pPr>
            <a:endParaRPr lang="en-US" sz="700" dirty="0"/>
          </a:p>
          <a:p>
            <a:pPr marL="0" lvl="1" indent="0">
              <a:spcBef>
                <a:spcPts val="0"/>
              </a:spcBef>
              <a:buNone/>
            </a:pPr>
            <a:endParaRPr lang="en-US" altLang="zh-CN" sz="100" dirty="0">
              <a:solidFill>
                <a:srgbClr val="0000FF"/>
              </a:solidFill>
            </a:endParaRPr>
          </a:p>
        </p:txBody>
      </p:sp>
      <p:sp>
        <p:nvSpPr>
          <p:cNvPr id="4" name="TextBox 3">
            <a:extLst>
              <a:ext uri="{FF2B5EF4-FFF2-40B4-BE49-F238E27FC236}">
                <a16:creationId xmlns:a16="http://schemas.microsoft.com/office/drawing/2014/main" id="{A3A1FD34-C9CC-2B44-A92C-26B4B402F4C0}"/>
              </a:ext>
            </a:extLst>
          </p:cNvPr>
          <p:cNvSpPr txBox="1"/>
          <p:nvPr/>
        </p:nvSpPr>
        <p:spPr>
          <a:xfrm>
            <a:off x="3880206" y="975436"/>
            <a:ext cx="4287749" cy="738664"/>
          </a:xfrm>
          <a:prstGeom prst="rect">
            <a:avLst/>
          </a:prstGeom>
          <a:noFill/>
          <a:ln w="38100">
            <a:solidFill>
              <a:srgbClr val="FF0000"/>
            </a:solidFill>
          </a:ln>
        </p:spPr>
        <p:txBody>
          <a:bodyPr wrap="square" rtlCol="0">
            <a:spAutoFit/>
          </a:bodyPr>
          <a:lstStyle/>
          <a:p>
            <a:pPr algn="just"/>
            <a:r>
              <a:rPr lang="en-US" sz="1400" b="1" dirty="0"/>
              <a:t>VIIRS is cross-calibrated with MODIS to ensure optimal consistency using Aqua (NIR), Deep Convective Clouds (VIS) and </a:t>
            </a:r>
            <a:r>
              <a:rPr lang="en-US" sz="1400" b="1" dirty="0" err="1"/>
              <a:t>Sunglint</a:t>
            </a:r>
            <a:r>
              <a:rPr lang="en-US" sz="1400" b="1" dirty="0"/>
              <a:t> (SWIR)</a:t>
            </a:r>
          </a:p>
        </p:txBody>
      </p:sp>
      <p:graphicFrame>
        <p:nvGraphicFramePr>
          <p:cNvPr id="9" name="Table 4">
            <a:extLst>
              <a:ext uri="{FF2B5EF4-FFF2-40B4-BE49-F238E27FC236}">
                <a16:creationId xmlns:a16="http://schemas.microsoft.com/office/drawing/2014/main" id="{049DE678-CDD4-2A4F-80D9-F7D2E693522E}"/>
              </a:ext>
            </a:extLst>
          </p:cNvPr>
          <p:cNvGraphicFramePr>
            <a:graphicFrameLocks noGrp="1"/>
          </p:cNvGraphicFramePr>
          <p:nvPr>
            <p:extLst>
              <p:ext uri="{D42A27DB-BD31-4B8C-83A1-F6EECF244321}">
                <p14:modId xmlns:p14="http://schemas.microsoft.com/office/powerpoint/2010/main" val="807302808"/>
              </p:ext>
            </p:extLst>
          </p:nvPr>
        </p:nvGraphicFramePr>
        <p:xfrm>
          <a:off x="3880205" y="1758131"/>
          <a:ext cx="4287749" cy="2802562"/>
        </p:xfrm>
        <a:graphic>
          <a:graphicData uri="http://schemas.openxmlformats.org/drawingml/2006/table">
            <a:tbl>
              <a:tblPr firstRow="1" bandRow="1">
                <a:tableStyleId>{5C22544A-7EE6-4342-B048-85BDC9FD1C3A}</a:tableStyleId>
              </a:tblPr>
              <a:tblGrid>
                <a:gridCol w="572301">
                  <a:extLst>
                    <a:ext uri="{9D8B030D-6E8A-4147-A177-3AD203B41FA5}">
                      <a16:colId xmlns:a16="http://schemas.microsoft.com/office/drawing/2014/main" val="3893016670"/>
                    </a:ext>
                  </a:extLst>
                </a:gridCol>
                <a:gridCol w="1793130">
                  <a:extLst>
                    <a:ext uri="{9D8B030D-6E8A-4147-A177-3AD203B41FA5}">
                      <a16:colId xmlns:a16="http://schemas.microsoft.com/office/drawing/2014/main" val="2283824647"/>
                    </a:ext>
                  </a:extLst>
                </a:gridCol>
                <a:gridCol w="1922318">
                  <a:extLst>
                    <a:ext uri="{9D8B030D-6E8A-4147-A177-3AD203B41FA5}">
                      <a16:colId xmlns:a16="http://schemas.microsoft.com/office/drawing/2014/main" val="2165195239"/>
                    </a:ext>
                  </a:extLst>
                </a:gridCol>
              </a:tblGrid>
              <a:tr h="197180">
                <a:tc>
                  <a:txBody>
                    <a:bodyPr/>
                    <a:lstStyle/>
                    <a:p>
                      <a:r>
                        <a:rPr lang="en-US" sz="900" dirty="0"/>
                        <a:t>Band</a:t>
                      </a:r>
                    </a:p>
                  </a:txBody>
                  <a:tcPr/>
                </a:tc>
                <a:tc>
                  <a:txBody>
                    <a:bodyPr/>
                    <a:lstStyle/>
                    <a:p>
                      <a:r>
                        <a:rPr lang="en-US" sz="900" dirty="0"/>
                        <a:t>NOAA20</a:t>
                      </a:r>
                    </a:p>
                  </a:txBody>
                  <a:tcPr/>
                </a:tc>
                <a:tc>
                  <a:txBody>
                    <a:bodyPr/>
                    <a:lstStyle/>
                    <a:p>
                      <a:r>
                        <a:rPr lang="en-US" sz="900" dirty="0"/>
                        <a:t>SNPP</a:t>
                      </a:r>
                    </a:p>
                  </a:txBody>
                  <a:tcPr/>
                </a:tc>
                <a:extLst>
                  <a:ext uri="{0D108BD9-81ED-4DB2-BD59-A6C34878D82A}">
                    <a16:rowId xmlns:a16="http://schemas.microsoft.com/office/drawing/2014/main" val="3011820698"/>
                  </a:ext>
                </a:extLst>
              </a:tr>
              <a:tr h="285816">
                <a:tc>
                  <a:txBody>
                    <a:bodyPr/>
                    <a:lstStyle/>
                    <a:p>
                      <a:r>
                        <a:rPr lang="en-US" sz="900" dirty="0"/>
                        <a:t>M1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1.0213+0.001292x(Year-2018)</a:t>
                      </a:r>
                    </a:p>
                  </a:txBody>
                  <a:tcPr/>
                </a:tc>
                <a:tc>
                  <a:txBody>
                    <a:bodyPr/>
                    <a:lstStyle/>
                    <a:p>
                      <a:r>
                        <a:rPr lang="en-US" sz="900" dirty="0"/>
                        <a:t>0.9652-0.000235x(Year-2012)</a:t>
                      </a:r>
                    </a:p>
                  </a:txBody>
                  <a:tcPr/>
                </a:tc>
                <a:extLst>
                  <a:ext uri="{0D108BD9-81ED-4DB2-BD59-A6C34878D82A}">
                    <a16:rowId xmlns:a16="http://schemas.microsoft.com/office/drawing/2014/main" val="2397663064"/>
                  </a:ext>
                </a:extLst>
              </a:tr>
              <a:tr h="285816">
                <a:tc>
                  <a:txBody>
                    <a:bodyPr/>
                    <a:lstStyle/>
                    <a:p>
                      <a:r>
                        <a:rPr lang="en-US" sz="900" dirty="0"/>
                        <a:t>M2</a:t>
                      </a:r>
                    </a:p>
                  </a:txBody>
                  <a:tcPr/>
                </a:tc>
                <a:tc>
                  <a:txBody>
                    <a:bodyPr/>
                    <a:lstStyle/>
                    <a:p>
                      <a:r>
                        <a:rPr lang="en-US" sz="900" dirty="0"/>
                        <a:t>1.0276+0.001683x(Year-2018)</a:t>
                      </a:r>
                    </a:p>
                  </a:txBody>
                  <a:tcPr/>
                </a:tc>
                <a:tc>
                  <a:txBody>
                    <a:bodyPr/>
                    <a:lstStyle/>
                    <a:p>
                      <a:r>
                        <a:rPr lang="en-US" sz="900" dirty="0"/>
                        <a:t>0.9799+0.000179x(Year-2012)</a:t>
                      </a:r>
                    </a:p>
                  </a:txBody>
                  <a:tcPr/>
                </a:tc>
                <a:extLst>
                  <a:ext uri="{0D108BD9-81ED-4DB2-BD59-A6C34878D82A}">
                    <a16:rowId xmlns:a16="http://schemas.microsoft.com/office/drawing/2014/main" val="214804248"/>
                  </a:ext>
                </a:extLst>
              </a:tr>
              <a:tr h="285816">
                <a:tc>
                  <a:txBody>
                    <a:bodyPr/>
                    <a:lstStyle/>
                    <a:p>
                      <a:r>
                        <a:rPr lang="en-US" sz="900" dirty="0"/>
                        <a:t>M3</a:t>
                      </a:r>
                    </a:p>
                  </a:txBody>
                  <a:tcPr/>
                </a:tc>
                <a:tc>
                  <a:txBody>
                    <a:bodyPr/>
                    <a:lstStyle/>
                    <a:p>
                      <a:r>
                        <a:rPr lang="en-US" sz="900" dirty="0"/>
                        <a:t>1.0260+0.001680x(Year-2018)</a:t>
                      </a:r>
                    </a:p>
                  </a:txBody>
                  <a:tcPr/>
                </a:tc>
                <a:tc>
                  <a:txBody>
                    <a:bodyPr/>
                    <a:lstStyle/>
                    <a:p>
                      <a:r>
                        <a:rPr lang="en-US" sz="900" dirty="0"/>
                        <a:t>0.9850-0.000579x(Year-2012)</a:t>
                      </a:r>
                    </a:p>
                  </a:txBody>
                  <a:tcPr/>
                </a:tc>
                <a:extLst>
                  <a:ext uri="{0D108BD9-81ED-4DB2-BD59-A6C34878D82A}">
                    <a16:rowId xmlns:a16="http://schemas.microsoft.com/office/drawing/2014/main" val="1399347861"/>
                  </a:ext>
                </a:extLst>
              </a:tr>
              <a:tr h="285816">
                <a:tc>
                  <a:txBody>
                    <a:bodyPr/>
                    <a:lstStyle/>
                    <a:p>
                      <a:r>
                        <a:rPr lang="en-US" sz="900" dirty="0"/>
                        <a:t>M4</a:t>
                      </a:r>
                    </a:p>
                  </a:txBody>
                  <a:tcPr/>
                </a:tc>
                <a:tc>
                  <a:txBody>
                    <a:bodyPr/>
                    <a:lstStyle/>
                    <a:p>
                      <a:r>
                        <a:rPr lang="en-US" sz="900" dirty="0"/>
                        <a:t>1.0264+0.001605x(Year-2018)</a:t>
                      </a:r>
                    </a:p>
                  </a:txBody>
                  <a:tcPr/>
                </a:tc>
                <a:tc>
                  <a:txBody>
                    <a:bodyPr/>
                    <a:lstStyle/>
                    <a:p>
                      <a:r>
                        <a:rPr lang="en-US" sz="900" dirty="0"/>
                        <a:t>0.9827-0.000125x(Year-2012)</a:t>
                      </a:r>
                    </a:p>
                  </a:txBody>
                  <a:tcPr/>
                </a:tc>
                <a:extLst>
                  <a:ext uri="{0D108BD9-81ED-4DB2-BD59-A6C34878D82A}">
                    <a16:rowId xmlns:a16="http://schemas.microsoft.com/office/drawing/2014/main" val="216446855"/>
                  </a:ext>
                </a:extLst>
              </a:tr>
              <a:tr h="285816">
                <a:tc>
                  <a:txBody>
                    <a:bodyPr/>
                    <a:lstStyle/>
                    <a:p>
                      <a:r>
                        <a:rPr lang="en-US" sz="900" dirty="0"/>
                        <a:t>M5</a:t>
                      </a:r>
                    </a:p>
                  </a:txBody>
                  <a:tcPr/>
                </a:tc>
                <a:tc>
                  <a:txBody>
                    <a:bodyPr/>
                    <a:lstStyle/>
                    <a:p>
                      <a:r>
                        <a:rPr lang="en-US" sz="900" dirty="0"/>
                        <a:t>1.0201+0.000917x(Year-2018)</a:t>
                      </a:r>
                    </a:p>
                  </a:txBody>
                  <a:tcPr/>
                </a:tc>
                <a:tc>
                  <a:txBody>
                    <a:bodyPr/>
                    <a:lstStyle/>
                    <a:p>
                      <a:r>
                        <a:rPr lang="en-US" sz="900" dirty="0"/>
                        <a:t>0.9806+0.000243x(Year-2012)</a:t>
                      </a:r>
                    </a:p>
                  </a:txBody>
                  <a:tcPr/>
                </a:tc>
                <a:extLst>
                  <a:ext uri="{0D108BD9-81ED-4DB2-BD59-A6C34878D82A}">
                    <a16:rowId xmlns:a16="http://schemas.microsoft.com/office/drawing/2014/main" val="3822094109"/>
                  </a:ext>
                </a:extLst>
              </a:tr>
              <a:tr h="285816">
                <a:tc>
                  <a:txBody>
                    <a:bodyPr/>
                    <a:lstStyle/>
                    <a:p>
                      <a:r>
                        <a:rPr lang="en-US" sz="900" dirty="0"/>
                        <a:t>M7(I2)*</a:t>
                      </a:r>
                    </a:p>
                  </a:txBody>
                  <a:tcPr/>
                </a:tc>
                <a:tc>
                  <a:txBody>
                    <a:bodyPr/>
                    <a:lstStyle/>
                    <a:p>
                      <a:r>
                        <a:rPr lang="en-US" sz="900" dirty="0"/>
                        <a:t>1.0068+0.000814x(Year-2018)</a:t>
                      </a:r>
                    </a:p>
                  </a:txBody>
                  <a:tcPr/>
                </a:tc>
                <a:tc>
                  <a:txBody>
                    <a:bodyPr/>
                    <a:lstStyle/>
                    <a:p>
                      <a:r>
                        <a:rPr lang="en-US" sz="900" dirty="0"/>
                        <a:t>0.9724+0.000862x(Year-2012)</a:t>
                      </a:r>
                    </a:p>
                  </a:txBody>
                  <a:tcPr/>
                </a:tc>
                <a:extLst>
                  <a:ext uri="{0D108BD9-81ED-4DB2-BD59-A6C34878D82A}">
                    <a16:rowId xmlns:a16="http://schemas.microsoft.com/office/drawing/2014/main" val="990749760"/>
                  </a:ext>
                </a:extLst>
              </a:tr>
              <a:tr h="287434">
                <a:tc>
                  <a:txBody>
                    <a:bodyPr/>
                    <a:lstStyle/>
                    <a:p>
                      <a:r>
                        <a:rPr lang="en-US" sz="900" dirty="0"/>
                        <a:t>M7(M5)</a:t>
                      </a:r>
                    </a:p>
                  </a:txBody>
                  <a:tcPr/>
                </a:tc>
                <a:tc>
                  <a:txBody>
                    <a:bodyPr/>
                    <a:lstStyle/>
                    <a:p>
                      <a:r>
                        <a:rPr lang="en-US" sz="900" dirty="0"/>
                        <a:t>1.0080+0.000834x(Year-2018)</a:t>
                      </a:r>
                    </a:p>
                  </a:txBody>
                  <a:tcPr/>
                </a:tc>
                <a:tc>
                  <a:txBody>
                    <a:bodyPr/>
                    <a:lstStyle/>
                    <a:p>
                      <a:r>
                        <a:rPr lang="en-US" sz="900" dirty="0"/>
                        <a:t>0.9723+0.000821x(Year-2012)</a:t>
                      </a:r>
                    </a:p>
                  </a:txBody>
                  <a:tcPr/>
                </a:tc>
                <a:extLst>
                  <a:ext uri="{0D108BD9-81ED-4DB2-BD59-A6C34878D82A}">
                    <a16:rowId xmlns:a16="http://schemas.microsoft.com/office/drawing/2014/main" val="2151937454"/>
                  </a:ext>
                </a:extLst>
              </a:tr>
              <a:tr h="285816">
                <a:tc>
                  <a:txBody>
                    <a:bodyPr/>
                    <a:lstStyle/>
                    <a:p>
                      <a:r>
                        <a:rPr lang="en-US" sz="900" dirty="0"/>
                        <a:t>I1</a:t>
                      </a:r>
                    </a:p>
                  </a:txBody>
                  <a:tcPr/>
                </a:tc>
                <a:tc>
                  <a:txBody>
                    <a:bodyPr/>
                    <a:lstStyle/>
                    <a:p>
                      <a:r>
                        <a:rPr lang="en-US" sz="900" dirty="0"/>
                        <a:t>1.0333+0.001299x(Year-2018)</a:t>
                      </a:r>
                    </a:p>
                  </a:txBody>
                  <a:tcPr/>
                </a:tc>
                <a:tc>
                  <a:txBody>
                    <a:bodyPr/>
                    <a:lstStyle/>
                    <a:p>
                      <a:r>
                        <a:rPr lang="en-US" sz="900" dirty="0"/>
                        <a:t>0.9948+0.000433x(Year-2012)</a:t>
                      </a:r>
                    </a:p>
                  </a:txBody>
                  <a:tcPr/>
                </a:tc>
                <a:extLst>
                  <a:ext uri="{0D108BD9-81ED-4DB2-BD59-A6C34878D82A}">
                    <a16:rowId xmlns:a16="http://schemas.microsoft.com/office/drawing/2014/main" val="1696731522"/>
                  </a:ext>
                </a:extLst>
              </a:tr>
              <a:tr h="285816">
                <a:tc>
                  <a:txBody>
                    <a:bodyPr/>
                    <a:lstStyle/>
                    <a:p>
                      <a:r>
                        <a:rPr lang="en-US" sz="900" dirty="0"/>
                        <a:t>I2</a:t>
                      </a:r>
                    </a:p>
                  </a:txBody>
                  <a:tcPr/>
                </a:tc>
                <a:tc>
                  <a:txBody>
                    <a:bodyPr/>
                    <a:lstStyle/>
                    <a:p>
                      <a:r>
                        <a:rPr lang="en-US" sz="900" dirty="0"/>
                        <a:t>1.0121+0.000514x(Year-2018)</a:t>
                      </a:r>
                    </a:p>
                  </a:txBody>
                  <a:tcPr/>
                </a:tc>
                <a:tc>
                  <a:txBody>
                    <a:bodyPr/>
                    <a:lstStyle/>
                    <a:p>
                      <a:r>
                        <a:rPr lang="en-US" sz="900" dirty="0"/>
                        <a:t>0.9731+0.000760x(Year-2012)</a:t>
                      </a:r>
                    </a:p>
                  </a:txBody>
                  <a:tcPr/>
                </a:tc>
                <a:extLst>
                  <a:ext uri="{0D108BD9-81ED-4DB2-BD59-A6C34878D82A}">
                    <a16:rowId xmlns:a16="http://schemas.microsoft.com/office/drawing/2014/main" val="1035841312"/>
                  </a:ext>
                </a:extLst>
              </a:tr>
            </a:tbl>
          </a:graphicData>
        </a:graphic>
      </p:graphicFrame>
      <p:pic>
        <p:nvPicPr>
          <p:cNvPr id="10" name="Picture 9">
            <a:extLst>
              <a:ext uri="{FF2B5EF4-FFF2-40B4-BE49-F238E27FC236}">
                <a16:creationId xmlns:a16="http://schemas.microsoft.com/office/drawing/2014/main" id="{03906E28-747C-9A4B-9287-4C94943904CB}"/>
              </a:ext>
            </a:extLst>
          </p:cNvPr>
          <p:cNvPicPr/>
          <p:nvPr/>
        </p:nvPicPr>
        <p:blipFill rotWithShape="1">
          <a:blip r:embed="rId3" cstate="print">
            <a:extLst>
              <a:ext uri="{28A0092B-C50C-407E-A947-70E740481C1C}">
                <a14:useLocalDpi xmlns:a14="http://schemas.microsoft.com/office/drawing/2010/main"/>
              </a:ext>
            </a:extLst>
          </a:blip>
          <a:srcRect l="3943" r="-4167" b="8497"/>
          <a:stretch/>
        </p:blipFill>
        <p:spPr bwMode="auto">
          <a:xfrm>
            <a:off x="3938090" y="4628913"/>
            <a:ext cx="4315819" cy="1770380"/>
          </a:xfrm>
          <a:prstGeom prst="rect">
            <a:avLst/>
          </a:prstGeom>
          <a:noFill/>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5EA8037D-2CA8-2141-8914-6205E8E25C37}"/>
              </a:ext>
            </a:extLst>
          </p:cNvPr>
          <p:cNvSpPr txBox="1"/>
          <p:nvPr/>
        </p:nvSpPr>
        <p:spPr>
          <a:xfrm>
            <a:off x="5353234" y="6029961"/>
            <a:ext cx="1719702" cy="369332"/>
          </a:xfrm>
          <a:prstGeom prst="rect">
            <a:avLst/>
          </a:prstGeom>
          <a:noFill/>
        </p:spPr>
        <p:txBody>
          <a:bodyPr wrap="none" rtlCol="0">
            <a:spAutoFit/>
          </a:bodyPr>
          <a:lstStyle/>
          <a:p>
            <a:r>
              <a:rPr lang="en-US" dirty="0"/>
              <a:t>BELMANIP SITES</a:t>
            </a:r>
          </a:p>
        </p:txBody>
      </p:sp>
      <p:sp>
        <p:nvSpPr>
          <p:cNvPr id="13" name="TextBox 12">
            <a:extLst>
              <a:ext uri="{FF2B5EF4-FFF2-40B4-BE49-F238E27FC236}">
                <a16:creationId xmlns:a16="http://schemas.microsoft.com/office/drawing/2014/main" id="{7C07DBD4-9F35-524D-BD00-92581F822662}"/>
              </a:ext>
            </a:extLst>
          </p:cNvPr>
          <p:cNvSpPr txBox="1"/>
          <p:nvPr/>
        </p:nvSpPr>
        <p:spPr>
          <a:xfrm>
            <a:off x="8929874" y="878556"/>
            <a:ext cx="3053913" cy="307777"/>
          </a:xfrm>
          <a:prstGeom prst="rect">
            <a:avLst/>
          </a:prstGeom>
          <a:noFill/>
        </p:spPr>
        <p:txBody>
          <a:bodyPr wrap="none" rtlCol="0">
            <a:spAutoFit/>
          </a:bodyPr>
          <a:lstStyle/>
          <a:p>
            <a:r>
              <a:rPr lang="en-US" sz="1400" dirty="0"/>
              <a:t>NIR, analysis over BELMANIP (ref Aqua)</a:t>
            </a:r>
          </a:p>
        </p:txBody>
      </p:sp>
      <p:cxnSp>
        <p:nvCxnSpPr>
          <p:cNvPr id="15" name="Straight Arrow Connector 14">
            <a:extLst>
              <a:ext uri="{FF2B5EF4-FFF2-40B4-BE49-F238E27FC236}">
                <a16:creationId xmlns:a16="http://schemas.microsoft.com/office/drawing/2014/main" id="{9D2882A5-B0FF-8B4C-ABEA-A28026D7879A}"/>
              </a:ext>
            </a:extLst>
          </p:cNvPr>
          <p:cNvCxnSpPr/>
          <p:nvPr/>
        </p:nvCxnSpPr>
        <p:spPr>
          <a:xfrm>
            <a:off x="11126642" y="2448917"/>
            <a:ext cx="559293" cy="2769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B2FE701-1E1D-8D49-8BA5-F703802C5384}"/>
              </a:ext>
            </a:extLst>
          </p:cNvPr>
          <p:cNvSpPr txBox="1"/>
          <p:nvPr/>
        </p:nvSpPr>
        <p:spPr>
          <a:xfrm>
            <a:off x="9883728" y="2244289"/>
            <a:ext cx="1242914" cy="430887"/>
          </a:xfrm>
          <a:prstGeom prst="rect">
            <a:avLst/>
          </a:prstGeom>
          <a:noFill/>
          <a:ln>
            <a:solidFill>
              <a:schemeClr val="tx1"/>
            </a:solidFill>
          </a:ln>
        </p:spPr>
        <p:txBody>
          <a:bodyPr wrap="square" rtlCol="0">
            <a:spAutoFit/>
          </a:bodyPr>
          <a:lstStyle/>
          <a:p>
            <a:r>
              <a:rPr lang="en-US" sz="1100" dirty="0"/>
              <a:t>Results of SIPS </a:t>
            </a:r>
          </a:p>
          <a:p>
            <a:r>
              <a:rPr lang="en-US" sz="1100" dirty="0"/>
              <a:t>(3 months test)</a:t>
            </a:r>
          </a:p>
        </p:txBody>
      </p:sp>
      <p:pic>
        <p:nvPicPr>
          <p:cNvPr id="20" name="Picture 19" descr="Chart, scatter chart&#10;&#10;Description automatically generated">
            <a:extLst>
              <a:ext uri="{FF2B5EF4-FFF2-40B4-BE49-F238E27FC236}">
                <a16:creationId xmlns:a16="http://schemas.microsoft.com/office/drawing/2014/main" id="{2654A27C-74BD-4446-9F29-72CBEFE406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5809" y="4023359"/>
            <a:ext cx="3779520" cy="2834640"/>
          </a:xfrm>
          <a:prstGeom prst="rect">
            <a:avLst/>
          </a:prstGeom>
        </p:spPr>
      </p:pic>
      <p:sp>
        <p:nvSpPr>
          <p:cNvPr id="17" name="TextBox 16">
            <a:extLst>
              <a:ext uri="{FF2B5EF4-FFF2-40B4-BE49-F238E27FC236}">
                <a16:creationId xmlns:a16="http://schemas.microsoft.com/office/drawing/2014/main" id="{99408AE3-A249-AC4F-8EC8-096BD279773E}"/>
              </a:ext>
            </a:extLst>
          </p:cNvPr>
          <p:cNvSpPr txBox="1"/>
          <p:nvPr/>
        </p:nvSpPr>
        <p:spPr>
          <a:xfrm>
            <a:off x="9002273" y="3869471"/>
            <a:ext cx="3074816" cy="307777"/>
          </a:xfrm>
          <a:prstGeom prst="rect">
            <a:avLst/>
          </a:prstGeom>
          <a:noFill/>
        </p:spPr>
        <p:txBody>
          <a:bodyPr wrap="none" rtlCol="0">
            <a:spAutoFit/>
          </a:bodyPr>
          <a:lstStyle/>
          <a:p>
            <a:r>
              <a:rPr lang="en-US" sz="1400" dirty="0"/>
              <a:t>Red, analysis over BELMANIP (ref Aqua)</a:t>
            </a:r>
          </a:p>
        </p:txBody>
      </p:sp>
      <p:sp>
        <p:nvSpPr>
          <p:cNvPr id="3" name="TextBox 2">
            <a:extLst>
              <a:ext uri="{FF2B5EF4-FFF2-40B4-BE49-F238E27FC236}">
                <a16:creationId xmlns:a16="http://schemas.microsoft.com/office/drawing/2014/main" id="{C4F3D604-D310-CC4C-96FD-A20915FBADBB}"/>
              </a:ext>
            </a:extLst>
          </p:cNvPr>
          <p:cNvSpPr txBox="1"/>
          <p:nvPr/>
        </p:nvSpPr>
        <p:spPr>
          <a:xfrm>
            <a:off x="9002273" y="5117514"/>
            <a:ext cx="1562754" cy="646331"/>
          </a:xfrm>
          <a:prstGeom prst="rect">
            <a:avLst/>
          </a:prstGeom>
          <a:noFill/>
        </p:spPr>
        <p:txBody>
          <a:bodyPr wrap="square" rtlCol="0">
            <a:spAutoFit/>
          </a:bodyPr>
          <a:lstStyle/>
          <a:p>
            <a:r>
              <a:rPr lang="en-US" sz="1200" dirty="0"/>
              <a:t>M5,I1 were combined to spectrally match Aqua band 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3F25B-BB3D-FE4D-8AA8-00FEAB940BE7}"/>
              </a:ext>
            </a:extLst>
          </p:cNvPr>
          <p:cNvSpPr>
            <a:spLocks noGrp="1"/>
          </p:cNvSpPr>
          <p:nvPr>
            <p:ph type="title"/>
          </p:nvPr>
        </p:nvSpPr>
        <p:spPr/>
        <p:txBody>
          <a:bodyPr/>
          <a:lstStyle/>
          <a:p>
            <a:r>
              <a:rPr lang="en-US" dirty="0"/>
              <a:t>Beyond Terra MODIS…</a:t>
            </a:r>
          </a:p>
        </p:txBody>
      </p:sp>
      <p:sp>
        <p:nvSpPr>
          <p:cNvPr id="5" name="Content Placeholder 2">
            <a:extLst>
              <a:ext uri="{FF2B5EF4-FFF2-40B4-BE49-F238E27FC236}">
                <a16:creationId xmlns:a16="http://schemas.microsoft.com/office/drawing/2014/main" id="{CAF92A7A-43ED-354E-B00A-AAF18D65C120}"/>
              </a:ext>
            </a:extLst>
          </p:cNvPr>
          <p:cNvSpPr txBox="1">
            <a:spLocks/>
          </p:cNvSpPr>
          <p:nvPr/>
        </p:nvSpPr>
        <p:spPr>
          <a:xfrm>
            <a:off x="106674" y="2007193"/>
            <a:ext cx="4424383" cy="238614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0"/>
              </a:spcBef>
              <a:buNone/>
            </a:pPr>
            <a:r>
              <a:rPr lang="en-US" sz="1600" b="1" dirty="0">
                <a:cs typeface="Cambria"/>
              </a:rPr>
              <a:t>Sentinel 3 Synergy (OLCI/SLSTR) 10:00am orbit</a:t>
            </a:r>
          </a:p>
          <a:p>
            <a:pPr marL="0" indent="0">
              <a:lnSpc>
                <a:spcPct val="120000"/>
              </a:lnSpc>
              <a:spcBef>
                <a:spcPts val="0"/>
              </a:spcBef>
              <a:buNone/>
            </a:pPr>
            <a:r>
              <a:rPr lang="en-US" sz="1400" dirty="0">
                <a:cs typeface="Cambria"/>
              </a:rPr>
              <a:t>Covers MODIS spectral range including thermal (cloud screening)</a:t>
            </a:r>
          </a:p>
          <a:p>
            <a:pPr marL="0" indent="0">
              <a:lnSpc>
                <a:spcPct val="120000"/>
              </a:lnSpc>
              <a:spcBef>
                <a:spcPts val="0"/>
              </a:spcBef>
              <a:buNone/>
            </a:pPr>
            <a:r>
              <a:rPr lang="en-US" sz="1400" dirty="0">
                <a:cs typeface="Cambria"/>
              </a:rPr>
              <a:t>Spatial resolution from 300m to 1km</a:t>
            </a:r>
          </a:p>
          <a:p>
            <a:pPr marL="0" indent="0">
              <a:lnSpc>
                <a:spcPct val="120000"/>
              </a:lnSpc>
              <a:spcBef>
                <a:spcPts val="0"/>
              </a:spcBef>
              <a:buNone/>
            </a:pPr>
            <a:r>
              <a:rPr lang="en-US" sz="1400" dirty="0">
                <a:cs typeface="Cambria"/>
              </a:rPr>
              <a:t>S3A (2016), S3B(2018), S3C,D (TBL), S3-NG (planned)</a:t>
            </a:r>
          </a:p>
          <a:p>
            <a:pPr marL="0" indent="0">
              <a:lnSpc>
                <a:spcPct val="120000"/>
              </a:lnSpc>
              <a:spcBef>
                <a:spcPts val="0"/>
              </a:spcBef>
              <a:buNone/>
            </a:pPr>
            <a:r>
              <a:rPr lang="en-US" sz="1400" dirty="0">
                <a:cs typeface="Cambria"/>
              </a:rPr>
              <a:t>Level 1,2 archive in MODAPS</a:t>
            </a:r>
          </a:p>
          <a:p>
            <a:pPr marL="0" indent="0">
              <a:lnSpc>
                <a:spcPct val="120000"/>
              </a:lnSpc>
              <a:spcBef>
                <a:spcPts val="0"/>
              </a:spcBef>
              <a:buNone/>
            </a:pPr>
            <a:r>
              <a:rPr lang="en-US" sz="1400" b="1" dirty="0">
                <a:cs typeface="Cambria"/>
              </a:rPr>
              <a:t>Status and Updates:</a:t>
            </a:r>
          </a:p>
          <a:p>
            <a:pPr>
              <a:lnSpc>
                <a:spcPct val="120000"/>
              </a:lnSpc>
              <a:spcBef>
                <a:spcPts val="0"/>
              </a:spcBef>
            </a:pPr>
            <a:r>
              <a:rPr lang="en-US" sz="1200" dirty="0">
                <a:cs typeface="Cambria"/>
              </a:rPr>
              <a:t>Evaluation of L2 (surface reflectance) official ESA product shows room for improvement.</a:t>
            </a:r>
          </a:p>
          <a:p>
            <a:pPr>
              <a:lnSpc>
                <a:spcPct val="120000"/>
              </a:lnSpc>
              <a:spcBef>
                <a:spcPts val="0"/>
              </a:spcBef>
            </a:pPr>
            <a:r>
              <a:rPr lang="en-US" sz="1200" dirty="0">
                <a:cs typeface="Cambria"/>
              </a:rPr>
              <a:t>Development of a simple </a:t>
            </a:r>
            <a:r>
              <a:rPr lang="en-US" sz="1200" dirty="0" err="1">
                <a:cs typeface="Cambria"/>
              </a:rPr>
              <a:t>LaSRC</a:t>
            </a:r>
            <a:r>
              <a:rPr lang="en-US" sz="1200" dirty="0">
                <a:cs typeface="Cambria"/>
              </a:rPr>
              <a:t> prototype on the Level1 data shows promising results.</a:t>
            </a:r>
          </a:p>
          <a:p>
            <a:pPr>
              <a:lnSpc>
                <a:spcPct val="120000"/>
              </a:lnSpc>
              <a:spcBef>
                <a:spcPts val="0"/>
              </a:spcBef>
            </a:pPr>
            <a:r>
              <a:rPr lang="en-US" sz="1200" b="1" i="1" dirty="0">
                <a:cs typeface="Cambria"/>
              </a:rPr>
              <a:t>We are part of the ESA  Expert working group on S3-NG</a:t>
            </a:r>
          </a:p>
          <a:p>
            <a:pPr>
              <a:lnSpc>
                <a:spcPct val="120000"/>
              </a:lnSpc>
              <a:spcBef>
                <a:spcPts val="0"/>
              </a:spcBef>
            </a:pPr>
            <a:endParaRPr lang="en-US" sz="1400" dirty="0"/>
          </a:p>
          <a:p>
            <a:pPr>
              <a:lnSpc>
                <a:spcPct val="120000"/>
              </a:lnSpc>
              <a:spcBef>
                <a:spcPts val="0"/>
              </a:spcBef>
            </a:pPr>
            <a:endParaRPr lang="en-US" sz="1400" dirty="0"/>
          </a:p>
          <a:p>
            <a:endParaRPr lang="en-US" sz="1400" dirty="0"/>
          </a:p>
          <a:p>
            <a:pPr marL="0" indent="0">
              <a:buNone/>
            </a:pPr>
            <a:endParaRPr lang="en-US" sz="1400" dirty="0"/>
          </a:p>
          <a:p>
            <a:pPr marL="0" lvl="1" indent="0">
              <a:spcBef>
                <a:spcPts val="0"/>
              </a:spcBef>
              <a:buNone/>
            </a:pPr>
            <a:endParaRPr lang="en-US" altLang="zh-CN" sz="1400" dirty="0">
              <a:solidFill>
                <a:srgbClr val="0000FF"/>
              </a:solidFill>
            </a:endParaRPr>
          </a:p>
        </p:txBody>
      </p:sp>
      <p:pic>
        <p:nvPicPr>
          <p:cNvPr id="6" name="Picture 5">
            <a:extLst>
              <a:ext uri="{FF2B5EF4-FFF2-40B4-BE49-F238E27FC236}">
                <a16:creationId xmlns:a16="http://schemas.microsoft.com/office/drawing/2014/main" id="{6CB3D818-0219-5C44-BF87-DE8F90695994}"/>
              </a:ext>
            </a:extLst>
          </p:cNvPr>
          <p:cNvPicPr>
            <a:picLocks noChangeAspect="1"/>
          </p:cNvPicPr>
          <p:nvPr/>
        </p:nvPicPr>
        <p:blipFill rotWithShape="1">
          <a:blip r:embed="rId2"/>
          <a:srcRect l="4725" r="10851"/>
          <a:stretch/>
        </p:blipFill>
        <p:spPr>
          <a:xfrm>
            <a:off x="9576441" y="1545573"/>
            <a:ext cx="2508885" cy="2228850"/>
          </a:xfrm>
          <a:prstGeom prst="rect">
            <a:avLst/>
          </a:prstGeom>
        </p:spPr>
      </p:pic>
      <p:pic>
        <p:nvPicPr>
          <p:cNvPr id="7" name="Picture 6">
            <a:extLst>
              <a:ext uri="{FF2B5EF4-FFF2-40B4-BE49-F238E27FC236}">
                <a16:creationId xmlns:a16="http://schemas.microsoft.com/office/drawing/2014/main" id="{70BBF5FE-2822-7048-9633-B5FF75D01CBE}"/>
              </a:ext>
            </a:extLst>
          </p:cNvPr>
          <p:cNvPicPr>
            <a:picLocks noChangeAspect="1"/>
          </p:cNvPicPr>
          <p:nvPr/>
        </p:nvPicPr>
        <p:blipFill rotWithShape="1">
          <a:blip r:embed="rId3"/>
          <a:srcRect l="4725" r="10851"/>
          <a:stretch/>
        </p:blipFill>
        <p:spPr>
          <a:xfrm>
            <a:off x="7067556" y="1552651"/>
            <a:ext cx="2508885" cy="2228850"/>
          </a:xfrm>
          <a:prstGeom prst="rect">
            <a:avLst/>
          </a:prstGeom>
        </p:spPr>
      </p:pic>
      <p:pic>
        <p:nvPicPr>
          <p:cNvPr id="8" name="Picture 7">
            <a:extLst>
              <a:ext uri="{FF2B5EF4-FFF2-40B4-BE49-F238E27FC236}">
                <a16:creationId xmlns:a16="http://schemas.microsoft.com/office/drawing/2014/main" id="{15F5A3C5-1D38-B94E-8407-0A3C0DC85D96}"/>
              </a:ext>
            </a:extLst>
          </p:cNvPr>
          <p:cNvPicPr>
            <a:picLocks noChangeAspect="1"/>
          </p:cNvPicPr>
          <p:nvPr/>
        </p:nvPicPr>
        <p:blipFill rotWithShape="1">
          <a:blip r:embed="rId4"/>
          <a:srcRect l="4683" r="9882"/>
          <a:stretch/>
        </p:blipFill>
        <p:spPr>
          <a:xfrm>
            <a:off x="4528601" y="1545573"/>
            <a:ext cx="2538955" cy="2228850"/>
          </a:xfrm>
          <a:prstGeom prst="rect">
            <a:avLst/>
          </a:prstGeom>
        </p:spPr>
      </p:pic>
      <p:sp>
        <p:nvSpPr>
          <p:cNvPr id="10" name="TextBox 9">
            <a:extLst>
              <a:ext uri="{FF2B5EF4-FFF2-40B4-BE49-F238E27FC236}">
                <a16:creationId xmlns:a16="http://schemas.microsoft.com/office/drawing/2014/main" id="{1651DD48-9EEB-5A47-AF83-6FFA389E2436}"/>
              </a:ext>
            </a:extLst>
          </p:cNvPr>
          <p:cNvSpPr txBox="1"/>
          <p:nvPr/>
        </p:nvSpPr>
        <p:spPr>
          <a:xfrm>
            <a:off x="5270455" y="1253483"/>
            <a:ext cx="6103088" cy="341632"/>
          </a:xfrm>
          <a:prstGeom prst="rect">
            <a:avLst/>
          </a:prstGeom>
          <a:noFill/>
        </p:spPr>
        <p:txBody>
          <a:bodyPr wrap="square">
            <a:spAutoFit/>
          </a:bodyPr>
          <a:lstStyle/>
          <a:p>
            <a:pPr algn="ctr">
              <a:lnSpc>
                <a:spcPct val="90000"/>
              </a:lnSpc>
              <a:spcBef>
                <a:spcPct val="0"/>
              </a:spcBef>
              <a:spcAft>
                <a:spcPts val="600"/>
              </a:spcAft>
            </a:pPr>
            <a:r>
              <a:rPr lang="en-US" sz="1800" dirty="0">
                <a:latin typeface="+mj-lt"/>
                <a:ea typeface="+mj-ea"/>
                <a:cs typeface="+mj-cs"/>
              </a:rPr>
              <a:t>Sentinel </a:t>
            </a:r>
            <a:r>
              <a:rPr lang="en-US" sz="1800">
                <a:latin typeface="+mj-lt"/>
                <a:ea typeface="+mj-ea"/>
                <a:cs typeface="+mj-cs"/>
              </a:rPr>
              <a:t>3 </a:t>
            </a:r>
            <a:r>
              <a:rPr lang="en-US" dirty="0">
                <a:latin typeface="+mj-lt"/>
                <a:ea typeface="+mj-ea"/>
                <a:cs typeface="+mj-cs"/>
              </a:rPr>
              <a:t>o</a:t>
            </a:r>
            <a:r>
              <a:rPr lang="en-US" sz="1800">
                <a:latin typeface="+mj-lt"/>
                <a:ea typeface="+mj-ea"/>
                <a:cs typeface="+mj-cs"/>
              </a:rPr>
              <a:t>fficial </a:t>
            </a:r>
            <a:r>
              <a:rPr lang="en-US" sz="1800" dirty="0">
                <a:latin typeface="+mj-lt"/>
                <a:ea typeface="+mj-ea"/>
                <a:cs typeface="+mj-cs"/>
              </a:rPr>
              <a:t>ESA SR versus Terra (APU) Aug 2020</a:t>
            </a:r>
          </a:p>
        </p:txBody>
      </p:sp>
      <p:sp>
        <p:nvSpPr>
          <p:cNvPr id="11" name="TextBox 10">
            <a:extLst>
              <a:ext uri="{FF2B5EF4-FFF2-40B4-BE49-F238E27FC236}">
                <a16:creationId xmlns:a16="http://schemas.microsoft.com/office/drawing/2014/main" id="{B92138C1-3679-6546-A446-1C7348B0243D}"/>
              </a:ext>
            </a:extLst>
          </p:cNvPr>
          <p:cNvSpPr txBox="1"/>
          <p:nvPr/>
        </p:nvSpPr>
        <p:spPr>
          <a:xfrm>
            <a:off x="5018818" y="3913064"/>
            <a:ext cx="6354725" cy="341632"/>
          </a:xfrm>
          <a:prstGeom prst="rect">
            <a:avLst/>
          </a:prstGeom>
          <a:noFill/>
        </p:spPr>
        <p:txBody>
          <a:bodyPr wrap="square">
            <a:spAutoFit/>
          </a:bodyPr>
          <a:lstStyle/>
          <a:p>
            <a:pPr algn="ctr">
              <a:lnSpc>
                <a:spcPct val="90000"/>
              </a:lnSpc>
              <a:spcBef>
                <a:spcPct val="0"/>
              </a:spcBef>
              <a:spcAft>
                <a:spcPts val="600"/>
              </a:spcAft>
            </a:pPr>
            <a:r>
              <a:rPr lang="en-US" sz="1800" dirty="0">
                <a:latin typeface="+mj-lt"/>
                <a:ea typeface="+mj-ea"/>
                <a:cs typeface="+mj-cs"/>
              </a:rPr>
              <a:t>Sentinel 3 </a:t>
            </a:r>
            <a:r>
              <a:rPr lang="en-US" dirty="0">
                <a:latin typeface="+mj-lt"/>
                <a:ea typeface="+mj-ea"/>
                <a:cs typeface="+mj-cs"/>
              </a:rPr>
              <a:t>prototype </a:t>
            </a:r>
            <a:r>
              <a:rPr lang="en-US" dirty="0" err="1">
                <a:latin typeface="+mj-lt"/>
                <a:ea typeface="+mj-ea"/>
                <a:cs typeface="+mj-cs"/>
              </a:rPr>
              <a:t>LaSRC</a:t>
            </a:r>
            <a:r>
              <a:rPr lang="en-US" dirty="0">
                <a:latin typeface="+mj-lt"/>
                <a:ea typeface="+mj-ea"/>
                <a:cs typeface="+mj-cs"/>
              </a:rPr>
              <a:t> style</a:t>
            </a:r>
            <a:r>
              <a:rPr lang="en-US" sz="1800" dirty="0">
                <a:latin typeface="+mj-lt"/>
                <a:ea typeface="+mj-ea"/>
                <a:cs typeface="+mj-cs"/>
              </a:rPr>
              <a:t> SR versus Terra (APU) Aug 2020</a:t>
            </a:r>
          </a:p>
        </p:txBody>
      </p:sp>
      <p:pic>
        <p:nvPicPr>
          <p:cNvPr id="12" name="Picture 11" descr="Chart, line chart&#10;&#10;Description automatically generated">
            <a:extLst>
              <a:ext uri="{FF2B5EF4-FFF2-40B4-BE49-F238E27FC236}">
                <a16:creationId xmlns:a16="http://schemas.microsoft.com/office/drawing/2014/main" id="{C32181F9-AC98-B34A-B665-4CDD2C250C03}"/>
              </a:ext>
            </a:extLst>
          </p:cNvPr>
          <p:cNvPicPr>
            <a:picLocks noChangeAspect="1"/>
          </p:cNvPicPr>
          <p:nvPr/>
        </p:nvPicPr>
        <p:blipFill rotWithShape="1">
          <a:blip r:embed="rId5"/>
          <a:srcRect l="6509" r="11265"/>
          <a:stretch/>
        </p:blipFill>
        <p:spPr>
          <a:xfrm>
            <a:off x="9543294" y="4254696"/>
            <a:ext cx="2542032" cy="2318641"/>
          </a:xfrm>
          <a:prstGeom prst="rect">
            <a:avLst/>
          </a:prstGeom>
        </p:spPr>
      </p:pic>
      <p:pic>
        <p:nvPicPr>
          <p:cNvPr id="13" name="Picture 12" descr="Chart, line chart&#10;&#10;Description automatically generated">
            <a:extLst>
              <a:ext uri="{FF2B5EF4-FFF2-40B4-BE49-F238E27FC236}">
                <a16:creationId xmlns:a16="http://schemas.microsoft.com/office/drawing/2014/main" id="{E62888CC-2C78-3245-9CA1-005DE4B97A42}"/>
              </a:ext>
            </a:extLst>
          </p:cNvPr>
          <p:cNvPicPr>
            <a:picLocks noChangeAspect="1"/>
          </p:cNvPicPr>
          <p:nvPr/>
        </p:nvPicPr>
        <p:blipFill rotWithShape="1">
          <a:blip r:embed="rId6"/>
          <a:srcRect l="5354" r="10991"/>
          <a:stretch/>
        </p:blipFill>
        <p:spPr>
          <a:xfrm>
            <a:off x="6925164" y="4294314"/>
            <a:ext cx="2542032" cy="2279023"/>
          </a:xfrm>
          <a:prstGeom prst="rect">
            <a:avLst/>
          </a:prstGeom>
        </p:spPr>
      </p:pic>
      <p:pic>
        <p:nvPicPr>
          <p:cNvPr id="14" name="Picture 13" descr="Chart, line chart&#10;&#10;Description automatically generated">
            <a:extLst>
              <a:ext uri="{FF2B5EF4-FFF2-40B4-BE49-F238E27FC236}">
                <a16:creationId xmlns:a16="http://schemas.microsoft.com/office/drawing/2014/main" id="{1B02E81A-5514-8847-8943-0BBBD47C1BFE}"/>
              </a:ext>
            </a:extLst>
          </p:cNvPr>
          <p:cNvPicPr>
            <a:picLocks noChangeAspect="1"/>
          </p:cNvPicPr>
          <p:nvPr/>
        </p:nvPicPr>
        <p:blipFill rotWithShape="1">
          <a:blip r:embed="rId7"/>
          <a:srcRect l="6231" r="10114"/>
          <a:stretch/>
        </p:blipFill>
        <p:spPr>
          <a:xfrm>
            <a:off x="4383132" y="4294314"/>
            <a:ext cx="2542032" cy="2279023"/>
          </a:xfrm>
          <a:prstGeom prst="rect">
            <a:avLst/>
          </a:prstGeom>
        </p:spPr>
      </p:pic>
      <p:sp>
        <p:nvSpPr>
          <p:cNvPr id="15" name="TextBox 14">
            <a:extLst>
              <a:ext uri="{FF2B5EF4-FFF2-40B4-BE49-F238E27FC236}">
                <a16:creationId xmlns:a16="http://schemas.microsoft.com/office/drawing/2014/main" id="{3300DAAE-52BC-514F-95A2-E0FB5A17D9B0}"/>
              </a:ext>
            </a:extLst>
          </p:cNvPr>
          <p:cNvSpPr txBox="1"/>
          <p:nvPr/>
        </p:nvSpPr>
        <p:spPr>
          <a:xfrm>
            <a:off x="0" y="6550223"/>
            <a:ext cx="2009524" cy="307777"/>
          </a:xfrm>
          <a:prstGeom prst="rect">
            <a:avLst/>
          </a:prstGeom>
          <a:noFill/>
        </p:spPr>
        <p:txBody>
          <a:bodyPr wrap="none" rtlCol="0">
            <a:spAutoFit/>
          </a:bodyPr>
          <a:lstStyle/>
          <a:p>
            <a:r>
              <a:rPr lang="en-US" sz="1400" dirty="0"/>
              <a:t>Eric </a:t>
            </a:r>
            <a:r>
              <a:rPr lang="en-US" sz="1400" dirty="0" err="1"/>
              <a:t>Vermote</a:t>
            </a:r>
            <a:r>
              <a:rPr lang="en-US" sz="1400" dirty="0"/>
              <a:t> NASA/GSFC</a:t>
            </a:r>
          </a:p>
        </p:txBody>
      </p:sp>
    </p:spTree>
    <p:extLst>
      <p:ext uri="{BB962C8B-B14F-4D97-AF65-F5344CB8AC3E}">
        <p14:creationId xmlns:p14="http://schemas.microsoft.com/office/powerpoint/2010/main" val="896594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191E5C6-6994-4329-B97C-D0EA8F529304}"/>
              </a:ext>
            </a:extLst>
          </p:cNvPr>
          <p:cNvSpPr txBox="1">
            <a:spLocks/>
          </p:cNvSpPr>
          <p:nvPr/>
        </p:nvSpPr>
        <p:spPr>
          <a:xfrm>
            <a:off x="1495924" y="0"/>
            <a:ext cx="9553073" cy="95928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latin typeface="+mn-lt"/>
                <a:ea typeface="+mn-ea"/>
                <a:cs typeface="Cambria"/>
              </a:rPr>
              <a:t>S-NPP VIIRS Land Surface Temperature (</a:t>
            </a:r>
            <a:r>
              <a:rPr lang="en-US" sz="3200" b="1" dirty="0">
                <a:latin typeface="+mn-lt"/>
                <a:ea typeface="+mn-ea"/>
                <a:cs typeface="Cambria"/>
              </a:rPr>
              <a:t>VNP21</a:t>
            </a:r>
            <a:r>
              <a:rPr lang="en-US" sz="2800" b="1" dirty="0">
                <a:latin typeface="+mn-lt"/>
                <a:ea typeface="+mn-ea"/>
                <a:cs typeface="Cambria"/>
              </a:rPr>
              <a:t>)</a:t>
            </a:r>
          </a:p>
        </p:txBody>
      </p:sp>
      <p:sp>
        <p:nvSpPr>
          <p:cNvPr id="9" name="Title 1">
            <a:extLst>
              <a:ext uri="{FF2B5EF4-FFF2-40B4-BE49-F238E27FC236}">
                <a16:creationId xmlns:a16="http://schemas.microsoft.com/office/drawing/2014/main" id="{291AFBFF-792B-4C0C-B3FE-0C92424DCEFB}"/>
              </a:ext>
            </a:extLst>
          </p:cNvPr>
          <p:cNvSpPr txBox="1">
            <a:spLocks/>
          </p:cNvSpPr>
          <p:nvPr/>
        </p:nvSpPr>
        <p:spPr>
          <a:xfrm>
            <a:off x="645694" y="954506"/>
            <a:ext cx="11253537" cy="198119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b="1" dirty="0">
                <a:latin typeface="+mn-lt"/>
                <a:ea typeface="+mn-ea"/>
                <a:cs typeface="Cambria"/>
              </a:rPr>
              <a:t>Product Overview:</a:t>
            </a:r>
          </a:p>
          <a:p>
            <a:pPr marL="457200" indent="-457200" algn="l">
              <a:buFont typeface="Arial" panose="020B0604020202020204" pitchFamily="34" charset="0"/>
              <a:buChar char="•"/>
            </a:pPr>
            <a:r>
              <a:rPr lang="en-US" sz="2000" dirty="0">
                <a:latin typeface="+mn-lt"/>
                <a:ea typeface="+mn-ea"/>
                <a:cs typeface="Cambria"/>
              </a:rPr>
              <a:t>VNP21 L2 swath and gridded LST 750-m products using consistent MODIS LST algorithm (TES)</a:t>
            </a:r>
          </a:p>
          <a:p>
            <a:pPr marL="457200" indent="-457200" algn="l">
              <a:buFont typeface="Arial" panose="020B0604020202020204" pitchFamily="34" charset="0"/>
              <a:buChar char="•"/>
            </a:pPr>
            <a:r>
              <a:rPr lang="en-US" sz="2000" dirty="0">
                <a:latin typeface="+mn-lt"/>
                <a:ea typeface="+mn-ea"/>
                <a:cs typeface="Cambria"/>
              </a:rPr>
              <a:t>Collection 1 released to public on July 9, 2019, awaiting Collection 2 …</a:t>
            </a:r>
          </a:p>
          <a:p>
            <a:pPr marL="457200" indent="-457200" algn="l">
              <a:buFont typeface="Arial" panose="020B0604020202020204" pitchFamily="34" charset="0"/>
              <a:buChar char="•"/>
            </a:pPr>
            <a:r>
              <a:rPr lang="en-US" sz="2000" dirty="0">
                <a:latin typeface="+mn-lt"/>
                <a:ea typeface="+mn-ea"/>
                <a:cs typeface="Cambria"/>
              </a:rPr>
              <a:t>Completed 3 years of Stage-2 validation using a global set of sites (~1 K RMSE)</a:t>
            </a:r>
          </a:p>
          <a:p>
            <a:pPr marL="457200" indent="-457200" algn="l">
              <a:buFont typeface="Arial" panose="020B0604020202020204" pitchFamily="34" charset="0"/>
              <a:buChar char="•"/>
            </a:pPr>
            <a:r>
              <a:rPr lang="en-US" sz="2000" dirty="0">
                <a:latin typeface="+mn-lt"/>
                <a:ea typeface="+mn-ea"/>
                <a:cs typeface="Cambria"/>
              </a:rPr>
              <a:t>For 2018-2021, NASA MODIS and VIIRS LST&amp;E recorded most downloaded files at LPDAAC (~26 million)</a:t>
            </a:r>
          </a:p>
        </p:txBody>
      </p:sp>
      <p:sp>
        <p:nvSpPr>
          <p:cNvPr id="11" name="Title 1">
            <a:extLst>
              <a:ext uri="{FF2B5EF4-FFF2-40B4-BE49-F238E27FC236}">
                <a16:creationId xmlns:a16="http://schemas.microsoft.com/office/drawing/2014/main" id="{037402B4-B7D6-4903-818F-13DFDD189E22}"/>
              </a:ext>
            </a:extLst>
          </p:cNvPr>
          <p:cNvSpPr txBox="1">
            <a:spLocks/>
          </p:cNvSpPr>
          <p:nvPr/>
        </p:nvSpPr>
        <p:spPr>
          <a:xfrm>
            <a:off x="645693" y="2935704"/>
            <a:ext cx="11253537" cy="372227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b="1" dirty="0">
                <a:latin typeface="+mn-lt"/>
                <a:ea typeface="+mn-ea"/>
                <a:cs typeface="Cambria"/>
              </a:rPr>
              <a:t>Product Strengths/Limitations:</a:t>
            </a:r>
          </a:p>
          <a:p>
            <a:pPr marL="457200" indent="-457200" algn="l">
              <a:buFont typeface="Arial" panose="020B0604020202020204" pitchFamily="34" charset="0"/>
              <a:buChar char="•"/>
            </a:pPr>
            <a:r>
              <a:rPr lang="en-US" sz="2000" dirty="0">
                <a:latin typeface="+mn-lt"/>
                <a:ea typeface="+mn-ea"/>
                <a:cs typeface="Cambria"/>
              </a:rPr>
              <a:t>Using consistent TES algorithm as MODIS results in long-term LST product continuity</a:t>
            </a:r>
          </a:p>
          <a:p>
            <a:pPr marL="457200" indent="-457200" algn="l">
              <a:buFont typeface="Arial" panose="020B0604020202020204" pitchFamily="34" charset="0"/>
              <a:buChar char="•"/>
            </a:pPr>
            <a:r>
              <a:rPr lang="en-US" sz="2000" dirty="0">
                <a:latin typeface="+mn-lt"/>
                <a:ea typeface="+mn-ea"/>
                <a:cs typeface="Cambria"/>
              </a:rPr>
              <a:t>Low impact on algorithm performance due to anticipated Aqua MLT sensor drift  </a:t>
            </a:r>
          </a:p>
          <a:p>
            <a:pPr algn="l"/>
            <a:endParaRPr lang="en-US" sz="2000" dirty="0">
              <a:latin typeface="+mn-lt"/>
              <a:ea typeface="+mn-ea"/>
              <a:cs typeface="Cambria"/>
            </a:endParaRPr>
          </a:p>
          <a:p>
            <a:pPr marL="342900" indent="58738" algn="l">
              <a:buFont typeface="Wingdings" panose="05000000000000000000" pitchFamily="2" charset="2"/>
              <a:buChar char="Ø"/>
            </a:pPr>
            <a:r>
              <a:rPr lang="en-US" sz="2000" dirty="0">
                <a:latin typeface="+mn-lt"/>
                <a:ea typeface="+mn-ea"/>
                <a:cs typeface="Cambria"/>
              </a:rPr>
              <a:t>	TIR measurements are dependent on surface emission and are unaffected by changes in solar    			irradiance and sun view angle that may arise due to MLT drift.</a:t>
            </a:r>
          </a:p>
          <a:p>
            <a:pPr algn="l"/>
            <a:endParaRPr lang="en-US" sz="2000" dirty="0">
              <a:latin typeface="+mn-lt"/>
              <a:ea typeface="+mn-ea"/>
              <a:cs typeface="Cambria"/>
            </a:endParaRPr>
          </a:p>
          <a:p>
            <a:pPr marL="342900" indent="-342900" algn="l">
              <a:buFont typeface="Arial" panose="020B0604020202020204" pitchFamily="34" charset="0"/>
              <a:buChar char="•"/>
            </a:pPr>
            <a:r>
              <a:rPr lang="en-US" sz="2000" dirty="0">
                <a:latin typeface="+mn-lt"/>
                <a:ea typeface="+mn-ea"/>
                <a:cs typeface="Cambria"/>
              </a:rPr>
              <a:t>Delay in C2 processing is limiting the use of VNP21 Climate Modeling Grid (CMG) data (daily, 8-day, monthly 0.05 degree global grids) for climate studies and modeling</a:t>
            </a:r>
          </a:p>
          <a:p>
            <a:pPr marL="342900" indent="-342900" algn="l">
              <a:buFont typeface="Arial" panose="020B0604020202020204" pitchFamily="34" charset="0"/>
              <a:buChar char="•"/>
            </a:pPr>
            <a:r>
              <a:rPr lang="en-US" sz="2000" dirty="0">
                <a:latin typeface="+mn-lt"/>
                <a:ea typeface="+mn-ea"/>
                <a:cs typeface="Cambria"/>
              </a:rPr>
              <a:t>Delaying production of </a:t>
            </a:r>
            <a:r>
              <a:rPr lang="en-US" sz="2000" dirty="0" err="1">
                <a:latin typeface="+mn-lt"/>
                <a:ea typeface="+mn-ea"/>
                <a:cs typeface="Cambria"/>
              </a:rPr>
              <a:t>MEaSUREs</a:t>
            </a:r>
            <a:r>
              <a:rPr lang="en-US" sz="2000" dirty="0">
                <a:latin typeface="+mn-lt"/>
                <a:ea typeface="+mn-ea"/>
                <a:cs typeface="Cambria"/>
              </a:rPr>
              <a:t> LST products at JPL for continuity with MODIS Aqua</a:t>
            </a:r>
          </a:p>
          <a:p>
            <a:pPr marL="342900" indent="-342900" algn="l">
              <a:buFont typeface="Arial" panose="020B0604020202020204" pitchFamily="34" charset="0"/>
              <a:buChar char="•"/>
            </a:pPr>
            <a:r>
              <a:rPr lang="en-US" sz="2000" dirty="0">
                <a:latin typeface="+mn-lt"/>
                <a:ea typeface="+mn-ea"/>
                <a:cs typeface="Cambria"/>
              </a:rPr>
              <a:t>Future code refinement involve inclusion of </a:t>
            </a:r>
            <a:r>
              <a:rPr lang="en-US" sz="2000" dirty="0" err="1">
                <a:latin typeface="+mn-lt"/>
                <a:ea typeface="+mn-ea"/>
                <a:cs typeface="Cambria"/>
              </a:rPr>
              <a:t>midwave</a:t>
            </a:r>
            <a:r>
              <a:rPr lang="en-US" sz="2000" dirty="0">
                <a:latin typeface="+mn-lt"/>
                <a:ea typeface="+mn-ea"/>
                <a:cs typeface="Cambria"/>
              </a:rPr>
              <a:t> infrared emissivity bands for MODIS/VIIRS</a:t>
            </a:r>
            <a:endParaRPr lang="en-US" sz="100" dirty="0">
              <a:latin typeface="+mn-lt"/>
              <a:ea typeface="+mn-ea"/>
              <a:cs typeface="Cambri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9F289FA-49BB-4454-9DA7-10DF73948EDC}"/>
              </a:ext>
            </a:extLst>
          </p:cNvPr>
          <p:cNvSpPr txBox="1">
            <a:spLocks/>
          </p:cNvSpPr>
          <p:nvPr/>
        </p:nvSpPr>
        <p:spPr>
          <a:xfrm>
            <a:off x="1495924" y="0"/>
            <a:ext cx="9553073" cy="95928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latin typeface="+mn-lt"/>
                <a:ea typeface="+mn-ea"/>
                <a:cs typeface="Cambria"/>
              </a:rPr>
              <a:t>S-NPP VIIRS Land Surface Temperature (</a:t>
            </a:r>
            <a:r>
              <a:rPr lang="en-US" sz="3200" b="1" dirty="0">
                <a:latin typeface="+mn-lt"/>
                <a:ea typeface="+mn-ea"/>
                <a:cs typeface="Cambria"/>
              </a:rPr>
              <a:t>VNP21</a:t>
            </a:r>
            <a:r>
              <a:rPr lang="en-US" sz="2800" b="1" dirty="0">
                <a:latin typeface="+mn-lt"/>
                <a:ea typeface="+mn-ea"/>
                <a:cs typeface="Cambria"/>
              </a:rPr>
              <a:t>)</a:t>
            </a:r>
          </a:p>
        </p:txBody>
      </p:sp>
      <p:pic>
        <p:nvPicPr>
          <p:cNvPr id="17" name="Picture 16">
            <a:extLst>
              <a:ext uri="{FF2B5EF4-FFF2-40B4-BE49-F238E27FC236}">
                <a16:creationId xmlns:a16="http://schemas.microsoft.com/office/drawing/2014/main" id="{DEA0F7C7-F470-44A2-B37D-4D2D1C93359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698957" y="1328620"/>
            <a:ext cx="6336633" cy="1822652"/>
          </a:xfrm>
          <a:prstGeom prst="rect">
            <a:avLst/>
          </a:prstGeom>
        </p:spPr>
      </p:pic>
      <p:sp>
        <p:nvSpPr>
          <p:cNvPr id="18" name="TextBox 17">
            <a:extLst>
              <a:ext uri="{FF2B5EF4-FFF2-40B4-BE49-F238E27FC236}">
                <a16:creationId xmlns:a16="http://schemas.microsoft.com/office/drawing/2014/main" id="{86FBF3AD-9FE8-479C-82EF-1866113C7B3B}"/>
              </a:ext>
            </a:extLst>
          </p:cNvPr>
          <p:cNvSpPr txBox="1"/>
          <p:nvPr/>
        </p:nvSpPr>
        <p:spPr>
          <a:xfrm>
            <a:off x="5919537" y="3151272"/>
            <a:ext cx="6116053" cy="738664"/>
          </a:xfrm>
          <a:prstGeom prst="rect">
            <a:avLst/>
          </a:prstGeom>
          <a:noFill/>
        </p:spPr>
        <p:txBody>
          <a:bodyPr wrap="square" rtlCol="0">
            <a:spAutoFit/>
          </a:bodyPr>
          <a:lstStyle/>
          <a:p>
            <a:r>
              <a:rPr lang="en-US" sz="1400" dirty="0"/>
              <a:t>LST percent differences are generally &lt;1%, with some localized differences of up to 3% due to differences in observation time and/or cloud masking.</a:t>
            </a:r>
            <a:endParaRPr lang="en-US" sz="1400" b="1" dirty="0"/>
          </a:p>
          <a:p>
            <a:endParaRPr lang="en-US" sz="1400" dirty="0"/>
          </a:p>
        </p:txBody>
      </p:sp>
      <p:sp>
        <p:nvSpPr>
          <p:cNvPr id="21" name="TextBox 20">
            <a:extLst>
              <a:ext uri="{FF2B5EF4-FFF2-40B4-BE49-F238E27FC236}">
                <a16:creationId xmlns:a16="http://schemas.microsoft.com/office/drawing/2014/main" id="{27EE688A-3CAA-435C-BB94-3127F23085E4}"/>
              </a:ext>
            </a:extLst>
          </p:cNvPr>
          <p:cNvSpPr txBox="1"/>
          <p:nvPr/>
        </p:nvSpPr>
        <p:spPr>
          <a:xfrm>
            <a:off x="6866021" y="959288"/>
            <a:ext cx="4948990" cy="400110"/>
          </a:xfrm>
          <a:prstGeom prst="rect">
            <a:avLst/>
          </a:prstGeom>
          <a:noFill/>
        </p:spPr>
        <p:txBody>
          <a:bodyPr wrap="square" rtlCol="0">
            <a:spAutoFit/>
          </a:bodyPr>
          <a:lstStyle/>
          <a:p>
            <a:r>
              <a:rPr lang="en-US" sz="2000" b="1" dirty="0"/>
              <a:t>S-NPP VIIRS and JPSS-1 VIIRS Continuity</a:t>
            </a:r>
          </a:p>
        </p:txBody>
      </p:sp>
      <p:sp>
        <p:nvSpPr>
          <p:cNvPr id="22" name="TextBox 21">
            <a:extLst>
              <a:ext uri="{FF2B5EF4-FFF2-40B4-BE49-F238E27FC236}">
                <a16:creationId xmlns:a16="http://schemas.microsoft.com/office/drawing/2014/main" id="{7548428A-960D-4926-A34D-8DFA89FE0C72}"/>
              </a:ext>
            </a:extLst>
          </p:cNvPr>
          <p:cNvSpPr txBox="1"/>
          <p:nvPr/>
        </p:nvSpPr>
        <p:spPr>
          <a:xfrm>
            <a:off x="673769" y="956703"/>
            <a:ext cx="4948990" cy="400110"/>
          </a:xfrm>
          <a:prstGeom prst="rect">
            <a:avLst/>
          </a:prstGeom>
          <a:noFill/>
        </p:spPr>
        <p:txBody>
          <a:bodyPr wrap="square" rtlCol="0">
            <a:spAutoFit/>
          </a:bodyPr>
          <a:lstStyle/>
          <a:p>
            <a:r>
              <a:rPr lang="en-US" sz="2000" b="1" dirty="0"/>
              <a:t>Aqua MODIS and S-NPP VIIRS Continuity</a:t>
            </a:r>
          </a:p>
        </p:txBody>
      </p:sp>
      <p:pic>
        <p:nvPicPr>
          <p:cNvPr id="24" name="Picture 23">
            <a:extLst>
              <a:ext uri="{FF2B5EF4-FFF2-40B4-BE49-F238E27FC236}">
                <a16:creationId xmlns:a16="http://schemas.microsoft.com/office/drawing/2014/main" id="{4D109D6E-61BB-4317-9AE0-CC0391A9DD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3651" y="4057996"/>
            <a:ext cx="3113956" cy="2425470"/>
          </a:xfrm>
          <a:prstGeom prst="rect">
            <a:avLst/>
          </a:prstGeom>
        </p:spPr>
      </p:pic>
      <p:pic>
        <p:nvPicPr>
          <p:cNvPr id="26" name="Picture 25">
            <a:extLst>
              <a:ext uri="{FF2B5EF4-FFF2-40B4-BE49-F238E27FC236}">
                <a16:creationId xmlns:a16="http://schemas.microsoft.com/office/drawing/2014/main" id="{49643820-92AC-42F1-ADD4-B86B106DB0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590" y="1525660"/>
            <a:ext cx="4987017" cy="2372174"/>
          </a:xfrm>
          <a:prstGeom prst="rect">
            <a:avLst/>
          </a:prstGeom>
        </p:spPr>
      </p:pic>
      <p:pic>
        <p:nvPicPr>
          <p:cNvPr id="29" name="Picture 28">
            <a:extLst>
              <a:ext uri="{FF2B5EF4-FFF2-40B4-BE49-F238E27FC236}">
                <a16:creationId xmlns:a16="http://schemas.microsoft.com/office/drawing/2014/main" id="{2A259385-1BA7-4ACB-89A6-D68C8C2149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3397" y="3897834"/>
            <a:ext cx="3287752" cy="2702025"/>
          </a:xfrm>
          <a:prstGeom prst="rect">
            <a:avLst/>
          </a:prstGeom>
        </p:spPr>
      </p:pic>
      <p:sp>
        <p:nvSpPr>
          <p:cNvPr id="30" name="TextBox 29">
            <a:extLst>
              <a:ext uri="{FF2B5EF4-FFF2-40B4-BE49-F238E27FC236}">
                <a16:creationId xmlns:a16="http://schemas.microsoft.com/office/drawing/2014/main" id="{79FC942D-94CB-44E2-AC36-AC38CCA4A00F}"/>
              </a:ext>
            </a:extLst>
          </p:cNvPr>
          <p:cNvSpPr txBox="1"/>
          <p:nvPr/>
        </p:nvSpPr>
        <p:spPr>
          <a:xfrm>
            <a:off x="673769" y="1764632"/>
            <a:ext cx="4026568" cy="646331"/>
          </a:xfrm>
          <a:prstGeom prst="rect">
            <a:avLst/>
          </a:prstGeom>
          <a:noFill/>
        </p:spPr>
        <p:txBody>
          <a:bodyPr wrap="square" rtlCol="0">
            <a:spAutoFit/>
          </a:bodyPr>
          <a:lstStyle/>
          <a:p>
            <a:r>
              <a:rPr lang="en-US" dirty="0"/>
              <a:t>LST differences &lt;0.5 K and independent of cover type</a:t>
            </a:r>
          </a:p>
        </p:txBody>
      </p:sp>
      <p:sp>
        <p:nvSpPr>
          <p:cNvPr id="31" name="TextBox 30">
            <a:extLst>
              <a:ext uri="{FF2B5EF4-FFF2-40B4-BE49-F238E27FC236}">
                <a16:creationId xmlns:a16="http://schemas.microsoft.com/office/drawing/2014/main" id="{EA65A6AC-6247-4DD6-91EC-071EFEE14BD3}"/>
              </a:ext>
            </a:extLst>
          </p:cNvPr>
          <p:cNvSpPr txBox="1"/>
          <p:nvPr/>
        </p:nvSpPr>
        <p:spPr>
          <a:xfrm>
            <a:off x="9039726" y="3996548"/>
            <a:ext cx="2217818" cy="369332"/>
          </a:xfrm>
          <a:prstGeom prst="rect">
            <a:avLst/>
          </a:prstGeom>
          <a:noFill/>
        </p:spPr>
        <p:txBody>
          <a:bodyPr wrap="square" rtlCol="0">
            <a:spAutoFit/>
          </a:bodyPr>
          <a:lstStyle/>
          <a:p>
            <a:r>
              <a:rPr lang="en-US" dirty="0"/>
              <a:t>Negligible Bias</a:t>
            </a:r>
          </a:p>
        </p:txBody>
      </p:sp>
      <p:sp>
        <p:nvSpPr>
          <p:cNvPr id="32" name="TextBox 31">
            <a:extLst>
              <a:ext uri="{FF2B5EF4-FFF2-40B4-BE49-F238E27FC236}">
                <a16:creationId xmlns:a16="http://schemas.microsoft.com/office/drawing/2014/main" id="{21CABDBF-1C90-40A1-978F-0B21B99408CE}"/>
              </a:ext>
            </a:extLst>
          </p:cNvPr>
          <p:cNvSpPr txBox="1"/>
          <p:nvPr/>
        </p:nvSpPr>
        <p:spPr>
          <a:xfrm>
            <a:off x="0" y="4408231"/>
            <a:ext cx="2217818" cy="646331"/>
          </a:xfrm>
          <a:prstGeom prst="rect">
            <a:avLst/>
          </a:prstGeom>
          <a:noFill/>
        </p:spPr>
        <p:txBody>
          <a:bodyPr wrap="square" rtlCol="0">
            <a:spAutoFit/>
          </a:bodyPr>
          <a:lstStyle/>
          <a:p>
            <a:r>
              <a:rPr lang="en-US" dirty="0"/>
              <a:t>Consistent emissivity temporal variability</a:t>
            </a:r>
          </a:p>
        </p:txBody>
      </p:sp>
    </p:spTree>
    <p:extLst>
      <p:ext uri="{BB962C8B-B14F-4D97-AF65-F5344CB8AC3E}">
        <p14:creationId xmlns:p14="http://schemas.microsoft.com/office/powerpoint/2010/main" val="176050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8244122E-9974-46D8-9486-BFA363BBF6A5}"/>
              </a:ext>
            </a:extLst>
          </p:cNvPr>
          <p:cNvSpPr>
            <a:spLocks noGrp="1" noChangeArrowheads="1"/>
          </p:cNvSpPr>
          <p:nvPr>
            <p:ph type="ctrTitle" idx="4294967295"/>
          </p:nvPr>
        </p:nvSpPr>
        <p:spPr>
          <a:xfrm>
            <a:off x="1828800" y="0"/>
            <a:ext cx="10363200" cy="914400"/>
          </a:xfrm>
        </p:spPr>
        <p:txBody>
          <a:bodyPr/>
          <a:lstStyle/>
          <a:p>
            <a:r>
              <a:rPr lang="en-US" altLang="en-US" dirty="0"/>
              <a:t>MODIS and VIIRS Snow Cover Continuity</a:t>
            </a:r>
          </a:p>
        </p:txBody>
      </p:sp>
      <p:sp>
        <p:nvSpPr>
          <p:cNvPr id="3075" name="TextBox 3">
            <a:extLst>
              <a:ext uri="{FF2B5EF4-FFF2-40B4-BE49-F238E27FC236}">
                <a16:creationId xmlns:a16="http://schemas.microsoft.com/office/drawing/2014/main" id="{703A1D74-B434-4136-B9EB-70F7185912BF}"/>
              </a:ext>
            </a:extLst>
          </p:cNvPr>
          <p:cNvSpPr txBox="1">
            <a:spLocks noChangeArrowheads="1"/>
          </p:cNvSpPr>
          <p:nvPr/>
        </p:nvSpPr>
        <p:spPr bwMode="auto">
          <a:xfrm>
            <a:off x="373063" y="955675"/>
            <a:ext cx="11293475"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t>Long-term Continuity:  Strategy is to use the same or very similar snow cover algorithms for MODIS and VIIRS, and series of products.  </a:t>
            </a:r>
          </a:p>
          <a:p>
            <a:endParaRPr lang="en-US" altLang="en-US"/>
          </a:p>
          <a:p>
            <a:r>
              <a:rPr lang="en-US" altLang="en-US"/>
              <a:t>Continuity of Terra and Aqua MODIS and SNPP VIIRS snow cover products is described in </a:t>
            </a:r>
            <a:r>
              <a:rPr lang="en-US" altLang="en-US" sz="1400"/>
              <a:t>Riggs, G. and  Hall, D., 2020, Continuity of MODIS and VIIRS Snow Cover Extent Data Products for Development of an  Earth Science Data Record, </a:t>
            </a:r>
            <a:r>
              <a:rPr lang="fr-FR" altLang="en-US" sz="1400" i="1">
                <a:latin typeface="URWPalladioL-Ital"/>
              </a:rPr>
              <a:t>Remote Sens. </a:t>
            </a:r>
            <a:r>
              <a:rPr lang="fr-FR" altLang="en-US" sz="1400" b="1">
                <a:latin typeface="URWPalladioL-Bold"/>
              </a:rPr>
              <a:t>2020</a:t>
            </a:r>
            <a:r>
              <a:rPr lang="fr-FR" altLang="en-US" sz="1400">
                <a:latin typeface="URWPalladioL-Roma"/>
              </a:rPr>
              <a:t>, </a:t>
            </a:r>
            <a:r>
              <a:rPr lang="fr-FR" altLang="en-US" sz="1400">
                <a:latin typeface="URWPalladioL-Ital"/>
              </a:rPr>
              <a:t>12</a:t>
            </a:r>
            <a:r>
              <a:rPr lang="fr-FR" altLang="en-US" sz="1400">
                <a:latin typeface="URWPalladioL-Roma"/>
              </a:rPr>
              <a:t>, 3781; doi:10.3390</a:t>
            </a:r>
            <a:r>
              <a:rPr lang="fr-FR" altLang="en-US" sz="1400">
                <a:latin typeface="Rpxr"/>
              </a:rPr>
              <a:t>/</a:t>
            </a:r>
            <a:r>
              <a:rPr lang="fr-FR" altLang="en-US" sz="1400">
                <a:latin typeface="URWPalladioL-Roma"/>
              </a:rPr>
              <a:t>rs12223781</a:t>
            </a:r>
            <a:endParaRPr lang="en-US" altLang="en-US" sz="1400"/>
          </a:p>
        </p:txBody>
      </p:sp>
      <p:pic>
        <p:nvPicPr>
          <p:cNvPr id="3076" name="Picture 7" descr="Map&#10;&#10;Description automatically generated">
            <a:extLst>
              <a:ext uri="{FF2B5EF4-FFF2-40B4-BE49-F238E27FC236}">
                <a16:creationId xmlns:a16="http://schemas.microsoft.com/office/drawing/2014/main" id="{48A982D1-9E7E-426D-991B-045C487FF2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3800" y="2778125"/>
            <a:ext cx="5543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9" descr="Map&#10;&#10;Description automatically generated">
            <a:extLst>
              <a:ext uri="{FF2B5EF4-FFF2-40B4-BE49-F238E27FC236}">
                <a16:creationId xmlns:a16="http://schemas.microsoft.com/office/drawing/2014/main" id="{073E669B-9A90-485C-860B-265B65F6E2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1738" y="4638675"/>
            <a:ext cx="55499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Box 10">
            <a:extLst>
              <a:ext uri="{FF2B5EF4-FFF2-40B4-BE49-F238E27FC236}">
                <a16:creationId xmlns:a16="http://schemas.microsoft.com/office/drawing/2014/main" id="{C264580F-194D-400F-BA35-0FFE85FDBF27}"/>
              </a:ext>
            </a:extLst>
          </p:cNvPr>
          <p:cNvSpPr txBox="1">
            <a:spLocks noChangeArrowheads="1"/>
          </p:cNvSpPr>
          <p:nvPr/>
        </p:nvSpPr>
        <p:spPr bwMode="auto">
          <a:xfrm>
            <a:off x="8251825" y="2292350"/>
            <a:ext cx="20208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200"/>
              <a:t>Snow Cover January 3, 2018</a:t>
            </a:r>
          </a:p>
        </p:txBody>
      </p:sp>
      <p:sp>
        <p:nvSpPr>
          <p:cNvPr id="3079" name="TextBox 11">
            <a:extLst>
              <a:ext uri="{FF2B5EF4-FFF2-40B4-BE49-F238E27FC236}">
                <a16:creationId xmlns:a16="http://schemas.microsoft.com/office/drawing/2014/main" id="{A1AF0E4D-3843-4A95-8BEA-DBA41C4C8632}"/>
              </a:ext>
            </a:extLst>
          </p:cNvPr>
          <p:cNvSpPr txBox="1">
            <a:spLocks noChangeArrowheads="1"/>
          </p:cNvSpPr>
          <p:nvPr/>
        </p:nvSpPr>
        <p:spPr bwMode="auto">
          <a:xfrm>
            <a:off x="6629400" y="2549525"/>
            <a:ext cx="1165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a:t>MOD10A1</a:t>
            </a:r>
          </a:p>
        </p:txBody>
      </p:sp>
      <p:sp>
        <p:nvSpPr>
          <p:cNvPr id="3080" name="TextBox 12">
            <a:extLst>
              <a:ext uri="{FF2B5EF4-FFF2-40B4-BE49-F238E27FC236}">
                <a16:creationId xmlns:a16="http://schemas.microsoft.com/office/drawing/2014/main" id="{B91428D6-1A41-4FF4-8D1E-390F182A3A53}"/>
              </a:ext>
            </a:extLst>
          </p:cNvPr>
          <p:cNvSpPr txBox="1">
            <a:spLocks noChangeArrowheads="1"/>
          </p:cNvSpPr>
          <p:nvPr/>
        </p:nvSpPr>
        <p:spPr bwMode="auto">
          <a:xfrm>
            <a:off x="10309225" y="2554288"/>
            <a:ext cx="1165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a:t>VNP10A1</a:t>
            </a:r>
          </a:p>
        </p:txBody>
      </p:sp>
      <p:sp>
        <p:nvSpPr>
          <p:cNvPr id="3081" name="TextBox 13">
            <a:extLst>
              <a:ext uri="{FF2B5EF4-FFF2-40B4-BE49-F238E27FC236}">
                <a16:creationId xmlns:a16="http://schemas.microsoft.com/office/drawing/2014/main" id="{8FE540DB-CF83-4E46-A103-0CDA92CFB7BF}"/>
              </a:ext>
            </a:extLst>
          </p:cNvPr>
          <p:cNvSpPr txBox="1">
            <a:spLocks noChangeArrowheads="1"/>
          </p:cNvSpPr>
          <p:nvPr/>
        </p:nvSpPr>
        <p:spPr bwMode="auto">
          <a:xfrm>
            <a:off x="8535988" y="2543175"/>
            <a:ext cx="1165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a:t>MYD10A1</a:t>
            </a:r>
          </a:p>
        </p:txBody>
      </p:sp>
      <p:sp>
        <p:nvSpPr>
          <p:cNvPr id="3082" name="TextBox 14">
            <a:extLst>
              <a:ext uri="{FF2B5EF4-FFF2-40B4-BE49-F238E27FC236}">
                <a16:creationId xmlns:a16="http://schemas.microsoft.com/office/drawing/2014/main" id="{3B5C7A4F-B3A9-4D5D-83F6-15870AEEF446}"/>
              </a:ext>
            </a:extLst>
          </p:cNvPr>
          <p:cNvSpPr txBox="1">
            <a:spLocks noChangeArrowheads="1"/>
          </p:cNvSpPr>
          <p:nvPr/>
        </p:nvSpPr>
        <p:spPr bwMode="auto">
          <a:xfrm>
            <a:off x="8518525" y="6480175"/>
            <a:ext cx="11652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a:t>MYD10A1F</a:t>
            </a:r>
          </a:p>
        </p:txBody>
      </p:sp>
      <p:sp>
        <p:nvSpPr>
          <p:cNvPr id="3083" name="TextBox 15">
            <a:extLst>
              <a:ext uri="{FF2B5EF4-FFF2-40B4-BE49-F238E27FC236}">
                <a16:creationId xmlns:a16="http://schemas.microsoft.com/office/drawing/2014/main" id="{16F75B0E-D7E2-4D85-B4EF-1409DAE87D79}"/>
              </a:ext>
            </a:extLst>
          </p:cNvPr>
          <p:cNvSpPr txBox="1">
            <a:spLocks noChangeArrowheads="1"/>
          </p:cNvSpPr>
          <p:nvPr/>
        </p:nvSpPr>
        <p:spPr bwMode="auto">
          <a:xfrm>
            <a:off x="6665913" y="6475413"/>
            <a:ext cx="11652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a:t>MOD10A1F</a:t>
            </a:r>
          </a:p>
        </p:txBody>
      </p:sp>
      <p:sp>
        <p:nvSpPr>
          <p:cNvPr id="3084" name="TextBox 16">
            <a:extLst>
              <a:ext uri="{FF2B5EF4-FFF2-40B4-BE49-F238E27FC236}">
                <a16:creationId xmlns:a16="http://schemas.microsoft.com/office/drawing/2014/main" id="{616EE97F-FA8A-4501-8E2B-6440E48EF8C7}"/>
              </a:ext>
            </a:extLst>
          </p:cNvPr>
          <p:cNvSpPr txBox="1">
            <a:spLocks noChangeArrowheads="1"/>
          </p:cNvSpPr>
          <p:nvPr/>
        </p:nvSpPr>
        <p:spPr bwMode="auto">
          <a:xfrm>
            <a:off x="10417175" y="6484938"/>
            <a:ext cx="1165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a:t>VNP10A1F</a:t>
            </a:r>
          </a:p>
        </p:txBody>
      </p:sp>
      <p:grpSp>
        <p:nvGrpSpPr>
          <p:cNvPr id="3085" name="Group 17">
            <a:extLst>
              <a:ext uri="{FF2B5EF4-FFF2-40B4-BE49-F238E27FC236}">
                <a16:creationId xmlns:a16="http://schemas.microsoft.com/office/drawing/2014/main" id="{1F02D851-D404-4E59-B397-BAA34C206FB9}"/>
              </a:ext>
            </a:extLst>
          </p:cNvPr>
          <p:cNvGrpSpPr>
            <a:grpSpLocks/>
          </p:cNvGrpSpPr>
          <p:nvPr/>
        </p:nvGrpSpPr>
        <p:grpSpPr bwMode="auto">
          <a:xfrm>
            <a:off x="11704638" y="3738563"/>
            <a:ext cx="531812" cy="1989137"/>
            <a:chOff x="3639814" y="2809456"/>
            <a:chExt cx="530900" cy="1988597"/>
          </a:xfrm>
        </p:grpSpPr>
        <p:sp>
          <p:nvSpPr>
            <p:cNvPr id="3095" name="TextBox 18">
              <a:extLst>
                <a:ext uri="{FF2B5EF4-FFF2-40B4-BE49-F238E27FC236}">
                  <a16:creationId xmlns:a16="http://schemas.microsoft.com/office/drawing/2014/main" id="{6D8E6015-BF38-4EEF-8125-99B75AD923DA}"/>
                </a:ext>
              </a:extLst>
            </p:cNvPr>
            <p:cNvSpPr txBox="1">
              <a:spLocks noChangeArrowheads="1"/>
            </p:cNvSpPr>
            <p:nvPr/>
          </p:nvSpPr>
          <p:spPr bwMode="auto">
            <a:xfrm>
              <a:off x="3639814" y="2809456"/>
              <a:ext cx="4572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000"/>
                <a:t>100</a:t>
              </a:r>
            </a:p>
          </p:txBody>
        </p:sp>
        <p:grpSp>
          <p:nvGrpSpPr>
            <p:cNvPr id="3096" name="Group 84">
              <a:extLst>
                <a:ext uri="{FF2B5EF4-FFF2-40B4-BE49-F238E27FC236}">
                  <a16:creationId xmlns:a16="http://schemas.microsoft.com/office/drawing/2014/main" id="{310D1204-2B3A-42EF-8D48-6F6A471B5101}"/>
                </a:ext>
              </a:extLst>
            </p:cNvPr>
            <p:cNvGrpSpPr>
              <a:grpSpLocks/>
            </p:cNvGrpSpPr>
            <p:nvPr/>
          </p:nvGrpSpPr>
          <p:grpSpPr bwMode="auto">
            <a:xfrm rot="-5400000">
              <a:off x="3106414" y="3726123"/>
              <a:ext cx="1527048" cy="155448"/>
              <a:chOff x="4114800" y="4419600"/>
              <a:chExt cx="1527048" cy="155448"/>
            </a:xfrm>
          </p:grpSpPr>
          <p:sp>
            <p:nvSpPr>
              <p:cNvPr id="23" name="Rectangle 22">
                <a:extLst>
                  <a:ext uri="{FF2B5EF4-FFF2-40B4-BE49-F238E27FC236}">
                    <a16:creationId xmlns:a16="http://schemas.microsoft.com/office/drawing/2014/main" id="{5A15AABE-65F3-4CA8-8159-7BBF35D02F4B}"/>
                  </a:ext>
                </a:extLst>
              </p:cNvPr>
              <p:cNvSpPr/>
              <p:nvPr/>
            </p:nvSpPr>
            <p:spPr>
              <a:xfrm>
                <a:off x="4265015" y="4419338"/>
                <a:ext cx="155533" cy="155308"/>
              </a:xfrm>
              <a:prstGeom prst="rect">
                <a:avLst/>
              </a:prstGeom>
              <a:solidFill>
                <a:srgbClr val="8787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a:extLst>
                  <a:ext uri="{FF2B5EF4-FFF2-40B4-BE49-F238E27FC236}">
                    <a16:creationId xmlns:a16="http://schemas.microsoft.com/office/drawing/2014/main" id="{C9E28487-6D71-4555-A624-B8904B0FCB39}"/>
                  </a:ext>
                </a:extLst>
              </p:cNvPr>
              <p:cNvSpPr/>
              <p:nvPr/>
            </p:nvSpPr>
            <p:spPr>
              <a:xfrm>
                <a:off x="4417374" y="4419338"/>
                <a:ext cx="155533" cy="155308"/>
              </a:xfrm>
              <a:prstGeom prst="rect">
                <a:avLst/>
              </a:prstGeom>
              <a:solidFill>
                <a:srgbClr val="969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a:extLst>
                  <a:ext uri="{FF2B5EF4-FFF2-40B4-BE49-F238E27FC236}">
                    <a16:creationId xmlns:a16="http://schemas.microsoft.com/office/drawing/2014/main" id="{354AA4E9-DC54-4DC6-9E93-FFD873285A7B}"/>
                  </a:ext>
                </a:extLst>
              </p:cNvPr>
              <p:cNvSpPr/>
              <p:nvPr/>
            </p:nvSpPr>
            <p:spPr>
              <a:xfrm>
                <a:off x="4569732" y="4419338"/>
                <a:ext cx="155533" cy="155308"/>
              </a:xfrm>
              <a:prstGeom prst="rect">
                <a:avLst/>
              </a:prstGeom>
              <a:solidFill>
                <a:srgbClr val="A5A5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a:extLst>
                  <a:ext uri="{FF2B5EF4-FFF2-40B4-BE49-F238E27FC236}">
                    <a16:creationId xmlns:a16="http://schemas.microsoft.com/office/drawing/2014/main" id="{94D555C7-E697-42E7-B3EE-9D5956708024}"/>
                  </a:ext>
                </a:extLst>
              </p:cNvPr>
              <p:cNvSpPr/>
              <p:nvPr/>
            </p:nvSpPr>
            <p:spPr>
              <a:xfrm>
                <a:off x="4722091" y="4419338"/>
                <a:ext cx="155533" cy="155308"/>
              </a:xfrm>
              <a:prstGeom prst="rect">
                <a:avLst/>
              </a:prstGeom>
              <a:solidFill>
                <a:srgbClr val="B4B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26">
                <a:extLst>
                  <a:ext uri="{FF2B5EF4-FFF2-40B4-BE49-F238E27FC236}">
                    <a16:creationId xmlns:a16="http://schemas.microsoft.com/office/drawing/2014/main" id="{730F7854-72AB-4457-AEB5-1198D6367513}"/>
                  </a:ext>
                </a:extLst>
              </p:cNvPr>
              <p:cNvSpPr/>
              <p:nvPr/>
            </p:nvSpPr>
            <p:spPr>
              <a:xfrm>
                <a:off x="4876036" y="4419338"/>
                <a:ext cx="155533" cy="155308"/>
              </a:xfrm>
              <a:prstGeom prst="rect">
                <a:avLst/>
              </a:prstGeom>
              <a:solidFill>
                <a:srgbClr val="C3C3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a:extLst>
                  <a:ext uri="{FF2B5EF4-FFF2-40B4-BE49-F238E27FC236}">
                    <a16:creationId xmlns:a16="http://schemas.microsoft.com/office/drawing/2014/main" id="{A10FC010-4249-485F-81F6-B5C6C95AE660}"/>
                  </a:ext>
                </a:extLst>
              </p:cNvPr>
              <p:cNvSpPr/>
              <p:nvPr/>
            </p:nvSpPr>
            <p:spPr>
              <a:xfrm>
                <a:off x="5028395" y="4419338"/>
                <a:ext cx="155533" cy="155308"/>
              </a:xfrm>
              <a:prstGeom prst="rect">
                <a:avLst/>
              </a:prstGeom>
              <a:solidFill>
                <a:srgbClr val="D2D2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Rectangle 28">
                <a:extLst>
                  <a:ext uri="{FF2B5EF4-FFF2-40B4-BE49-F238E27FC236}">
                    <a16:creationId xmlns:a16="http://schemas.microsoft.com/office/drawing/2014/main" id="{F62E81E5-E536-40EC-A329-C443254E06BA}"/>
                  </a:ext>
                </a:extLst>
              </p:cNvPr>
              <p:cNvSpPr/>
              <p:nvPr/>
            </p:nvSpPr>
            <p:spPr>
              <a:xfrm>
                <a:off x="5180753" y="4419338"/>
                <a:ext cx="155533" cy="155308"/>
              </a:xfrm>
              <a:prstGeom prst="rect">
                <a:avLst/>
              </a:prstGeom>
              <a:solidFill>
                <a:srgbClr val="E1E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Rectangle 29">
                <a:extLst>
                  <a:ext uri="{FF2B5EF4-FFF2-40B4-BE49-F238E27FC236}">
                    <a16:creationId xmlns:a16="http://schemas.microsoft.com/office/drawing/2014/main" id="{D21BEB3E-6D2E-4856-AF94-FDA17BE30F2D}"/>
                  </a:ext>
                </a:extLst>
              </p:cNvPr>
              <p:cNvSpPr/>
              <p:nvPr/>
            </p:nvSpPr>
            <p:spPr>
              <a:xfrm>
                <a:off x="5333112" y="4419338"/>
                <a:ext cx="155533" cy="155308"/>
              </a:xfrm>
              <a:prstGeom prst="rect">
                <a:avLst/>
              </a:prstGeom>
              <a:solidFill>
                <a:srgbClr val="F0F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ctangle 30">
                <a:extLst>
                  <a:ext uri="{FF2B5EF4-FFF2-40B4-BE49-F238E27FC236}">
                    <a16:creationId xmlns:a16="http://schemas.microsoft.com/office/drawing/2014/main" id="{0FC71301-25A5-465A-8E8E-F2AB65E18AC3}"/>
                  </a:ext>
                </a:extLst>
              </p:cNvPr>
              <p:cNvSpPr/>
              <p:nvPr/>
            </p:nvSpPr>
            <p:spPr>
              <a:xfrm>
                <a:off x="4112657" y="4419338"/>
                <a:ext cx="155533" cy="155308"/>
              </a:xfrm>
              <a:prstGeom prst="rect">
                <a:avLst/>
              </a:prstGeom>
              <a:solidFill>
                <a:srgbClr val="7878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Rectangle 31">
                <a:extLst>
                  <a:ext uri="{FF2B5EF4-FFF2-40B4-BE49-F238E27FC236}">
                    <a16:creationId xmlns:a16="http://schemas.microsoft.com/office/drawing/2014/main" id="{0EDD111D-77AF-452D-A807-AC21DE30BF71}"/>
                  </a:ext>
                </a:extLst>
              </p:cNvPr>
              <p:cNvSpPr/>
              <p:nvPr/>
            </p:nvSpPr>
            <p:spPr>
              <a:xfrm>
                <a:off x="5485470" y="4419338"/>
                <a:ext cx="155533" cy="15530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ctangle 32">
                <a:extLst>
                  <a:ext uri="{FF2B5EF4-FFF2-40B4-BE49-F238E27FC236}">
                    <a16:creationId xmlns:a16="http://schemas.microsoft.com/office/drawing/2014/main" id="{26797608-D241-4923-8546-5C985A049352}"/>
                  </a:ext>
                </a:extLst>
              </p:cNvPr>
              <p:cNvSpPr/>
              <p:nvPr/>
            </p:nvSpPr>
            <p:spPr>
              <a:xfrm>
                <a:off x="4114243" y="4419338"/>
                <a:ext cx="1525174" cy="1521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097" name="TextBox 20">
              <a:extLst>
                <a:ext uri="{FF2B5EF4-FFF2-40B4-BE49-F238E27FC236}">
                  <a16:creationId xmlns:a16="http://schemas.microsoft.com/office/drawing/2014/main" id="{2FA35545-16F1-4CC6-9D52-11D450A227DC}"/>
                </a:ext>
              </a:extLst>
            </p:cNvPr>
            <p:cNvSpPr txBox="1">
              <a:spLocks noChangeArrowheads="1"/>
            </p:cNvSpPr>
            <p:nvPr/>
          </p:nvSpPr>
          <p:spPr bwMode="auto">
            <a:xfrm rot="5400000">
              <a:off x="3424465" y="3771926"/>
              <a:ext cx="12192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000" b="1"/>
                <a:t>SNOW COVER</a:t>
              </a:r>
            </a:p>
          </p:txBody>
        </p:sp>
        <p:sp>
          <p:nvSpPr>
            <p:cNvPr id="3098" name="TextBox 21">
              <a:extLst>
                <a:ext uri="{FF2B5EF4-FFF2-40B4-BE49-F238E27FC236}">
                  <a16:creationId xmlns:a16="http://schemas.microsoft.com/office/drawing/2014/main" id="{60F26FC4-8610-4123-AB70-C0164BCC08FD}"/>
                </a:ext>
              </a:extLst>
            </p:cNvPr>
            <p:cNvSpPr txBox="1">
              <a:spLocks noChangeArrowheads="1"/>
            </p:cNvSpPr>
            <p:nvPr/>
          </p:nvSpPr>
          <p:spPr bwMode="auto">
            <a:xfrm>
              <a:off x="3713514" y="4551832"/>
              <a:ext cx="4572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000"/>
                <a:t>10</a:t>
              </a:r>
            </a:p>
          </p:txBody>
        </p:sp>
      </p:grpSp>
      <p:sp>
        <p:nvSpPr>
          <p:cNvPr id="3086" name="TextBox 33">
            <a:extLst>
              <a:ext uri="{FF2B5EF4-FFF2-40B4-BE49-F238E27FC236}">
                <a16:creationId xmlns:a16="http://schemas.microsoft.com/office/drawing/2014/main" id="{4F61CF0B-970B-4AFA-B1A6-2B9785C8BB38}"/>
              </a:ext>
            </a:extLst>
          </p:cNvPr>
          <p:cNvSpPr txBox="1">
            <a:spLocks noChangeArrowheads="1"/>
          </p:cNvSpPr>
          <p:nvPr/>
        </p:nvSpPr>
        <p:spPr bwMode="auto">
          <a:xfrm rot="-5400000">
            <a:off x="5464175" y="5499100"/>
            <a:ext cx="13716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000"/>
              <a:t>Cloud-Gap-Filled (CGF) </a:t>
            </a:r>
          </a:p>
        </p:txBody>
      </p:sp>
      <p:sp>
        <p:nvSpPr>
          <p:cNvPr id="3087" name="TextBox 34">
            <a:extLst>
              <a:ext uri="{FF2B5EF4-FFF2-40B4-BE49-F238E27FC236}">
                <a16:creationId xmlns:a16="http://schemas.microsoft.com/office/drawing/2014/main" id="{C077AAB0-46FA-4E33-AE04-82623539136F}"/>
              </a:ext>
            </a:extLst>
          </p:cNvPr>
          <p:cNvSpPr txBox="1">
            <a:spLocks noChangeArrowheads="1"/>
          </p:cNvSpPr>
          <p:nvPr/>
        </p:nvSpPr>
        <p:spPr bwMode="auto">
          <a:xfrm rot="-5400000">
            <a:off x="5458619" y="3537744"/>
            <a:ext cx="1371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000"/>
              <a:t>Daily</a:t>
            </a:r>
          </a:p>
        </p:txBody>
      </p:sp>
      <p:sp>
        <p:nvSpPr>
          <p:cNvPr id="36" name="TextBox 35">
            <a:extLst>
              <a:ext uri="{FF2B5EF4-FFF2-40B4-BE49-F238E27FC236}">
                <a16:creationId xmlns:a16="http://schemas.microsoft.com/office/drawing/2014/main" id="{4B65E772-D902-4303-ADA1-6AE2945B7E3E}"/>
              </a:ext>
            </a:extLst>
          </p:cNvPr>
          <p:cNvSpPr txBox="1"/>
          <p:nvPr/>
        </p:nvSpPr>
        <p:spPr>
          <a:xfrm>
            <a:off x="784225" y="2254250"/>
            <a:ext cx="4875213" cy="3324225"/>
          </a:xfrm>
          <a:prstGeom prst="rect">
            <a:avLst/>
          </a:prstGeom>
          <a:noFill/>
        </p:spPr>
        <p:txBody>
          <a:bodyPr>
            <a:spAutoFit/>
          </a:bodyPr>
          <a:lstStyle/>
          <a:p>
            <a:pPr>
              <a:defRPr/>
            </a:pPr>
            <a:endParaRPr lang="en-US" sz="1400" dirty="0"/>
          </a:p>
          <a:p>
            <a:pPr>
              <a:defRPr/>
            </a:pPr>
            <a:r>
              <a:rPr lang="en-US" sz="1400" dirty="0"/>
              <a:t>Snow cover extent spatial and temporal consistency is observed.  </a:t>
            </a:r>
          </a:p>
          <a:p>
            <a:pPr>
              <a:defRPr/>
            </a:pPr>
            <a:endParaRPr lang="en-US" sz="1400" dirty="0"/>
          </a:p>
          <a:p>
            <a:pPr>
              <a:defRPr/>
            </a:pPr>
            <a:r>
              <a:rPr lang="en-US" sz="1400" dirty="0"/>
              <a:t>Confounding factors affecting continuity:</a:t>
            </a:r>
          </a:p>
          <a:p>
            <a:pPr marL="285750" indent="-285750">
              <a:buFont typeface="Courier New" panose="02070309020205020404" pitchFamily="49" charset="0"/>
              <a:buChar char="o"/>
              <a:defRPr/>
            </a:pPr>
            <a:r>
              <a:rPr lang="en-US" sz="1400" dirty="0"/>
              <a:t>Terra descending orbit, AM overpass / Aqua and SNPP ascending orbit, PM overpass</a:t>
            </a:r>
          </a:p>
          <a:p>
            <a:pPr marL="285750" indent="-285750">
              <a:buFont typeface="Courier New" panose="02070309020205020404" pitchFamily="49" charset="0"/>
              <a:buChar char="o"/>
              <a:defRPr/>
            </a:pPr>
            <a:r>
              <a:rPr lang="en-US" sz="1400" dirty="0"/>
              <a:t>MODIS 500m resolution, VIIRS 375m resolution</a:t>
            </a:r>
          </a:p>
          <a:p>
            <a:pPr marL="285750" indent="-285750">
              <a:buFont typeface="Courier New" panose="02070309020205020404" pitchFamily="49" charset="0"/>
              <a:buChar char="o"/>
              <a:defRPr/>
            </a:pPr>
            <a:r>
              <a:rPr lang="en-US" sz="1400" dirty="0"/>
              <a:t>MODIS and VIIRS band differences</a:t>
            </a:r>
          </a:p>
          <a:p>
            <a:pPr marL="285750" indent="-285750">
              <a:buFont typeface="Courier New" panose="02070309020205020404" pitchFamily="49" charset="0"/>
              <a:buChar char="o"/>
              <a:defRPr/>
            </a:pPr>
            <a:r>
              <a:rPr lang="en-US" sz="1400" dirty="0"/>
              <a:t>Cloud cover, occurrence of clouds and extent can differ between morning and afternoon</a:t>
            </a:r>
          </a:p>
          <a:p>
            <a:pPr marL="285750" indent="-285750">
              <a:buFont typeface="Courier New" panose="02070309020205020404" pitchFamily="49" charset="0"/>
              <a:buChar char="o"/>
              <a:defRPr/>
            </a:pPr>
            <a:r>
              <a:rPr lang="en-US" sz="1400" dirty="0"/>
              <a:t>Cloud mask algorithm differences</a:t>
            </a:r>
          </a:p>
          <a:p>
            <a:pPr marL="285750" indent="-285750">
              <a:buFont typeface="Courier New" panose="02070309020205020404" pitchFamily="49" charset="0"/>
              <a:buChar char="o"/>
              <a:defRPr/>
            </a:pPr>
            <a:r>
              <a:rPr lang="en-US" sz="1400" dirty="0"/>
              <a:t>Snow cover extent can change between morning and afternoon in some situations</a:t>
            </a:r>
          </a:p>
          <a:p>
            <a:pPr marL="285750" indent="-285750">
              <a:buFont typeface="Courier New" panose="02070309020205020404" pitchFamily="49" charset="0"/>
              <a:buChar char="o"/>
              <a:defRPr/>
            </a:pPr>
            <a:r>
              <a:rPr lang="en-US" sz="1400" dirty="0"/>
              <a:t>Sensor calibration</a:t>
            </a:r>
          </a:p>
          <a:p>
            <a:pPr>
              <a:defRPr/>
            </a:pPr>
            <a:endParaRPr lang="en-US" sz="1400" dirty="0"/>
          </a:p>
        </p:txBody>
      </p:sp>
      <p:pic>
        <p:nvPicPr>
          <p:cNvPr id="3089" name="Picture 2">
            <a:extLst>
              <a:ext uri="{FF2B5EF4-FFF2-40B4-BE49-F238E27FC236}">
                <a16:creationId xmlns:a16="http://schemas.microsoft.com/office/drawing/2014/main" id="{B38954B0-81C1-4375-8DBC-8EF0BA42AF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0888" y="4867275"/>
            <a:ext cx="255746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a:extLst>
              <a:ext uri="{FF2B5EF4-FFF2-40B4-BE49-F238E27FC236}">
                <a16:creationId xmlns:a16="http://schemas.microsoft.com/office/drawing/2014/main" id="{8F82AC6A-5967-4394-AE09-A593BA3B0CE0}"/>
              </a:ext>
            </a:extLst>
          </p:cNvPr>
          <p:cNvSpPr txBox="1"/>
          <p:nvPr/>
        </p:nvSpPr>
        <p:spPr>
          <a:xfrm>
            <a:off x="3819525" y="5053013"/>
            <a:ext cx="1458913" cy="276225"/>
          </a:xfrm>
          <a:prstGeom prst="rect">
            <a:avLst/>
          </a:prstGeom>
          <a:noFill/>
        </p:spPr>
        <p:txBody>
          <a:bodyPr>
            <a:spAutoFit/>
          </a:bodyPr>
          <a:lstStyle/>
          <a:p>
            <a:pPr>
              <a:defRPr/>
            </a:pPr>
            <a:r>
              <a:rPr lang="en-US" sz="1200" dirty="0">
                <a:solidFill>
                  <a:schemeClr val="accent1">
                    <a:lumMod val="75000"/>
                  </a:schemeClr>
                </a:solidFill>
              </a:rPr>
              <a:t>TERRA MODIS</a:t>
            </a:r>
          </a:p>
        </p:txBody>
      </p:sp>
      <p:sp>
        <p:nvSpPr>
          <p:cNvPr id="3091" name="TextBox 39">
            <a:extLst>
              <a:ext uri="{FF2B5EF4-FFF2-40B4-BE49-F238E27FC236}">
                <a16:creationId xmlns:a16="http://schemas.microsoft.com/office/drawing/2014/main" id="{70448F8E-C3A2-4C92-8E32-B771F9B8C0BB}"/>
              </a:ext>
            </a:extLst>
          </p:cNvPr>
          <p:cNvSpPr txBox="1">
            <a:spLocks noChangeArrowheads="1"/>
          </p:cNvSpPr>
          <p:nvPr/>
        </p:nvSpPr>
        <p:spPr bwMode="auto">
          <a:xfrm>
            <a:off x="4895850" y="5919788"/>
            <a:ext cx="14589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200">
                <a:solidFill>
                  <a:schemeClr val="accent2"/>
                </a:solidFill>
              </a:rPr>
              <a:t>SNPP VIIRS</a:t>
            </a:r>
          </a:p>
        </p:txBody>
      </p:sp>
      <p:sp>
        <p:nvSpPr>
          <p:cNvPr id="3092" name="TextBox 38">
            <a:extLst>
              <a:ext uri="{FF2B5EF4-FFF2-40B4-BE49-F238E27FC236}">
                <a16:creationId xmlns:a16="http://schemas.microsoft.com/office/drawing/2014/main" id="{E53C434A-58F4-4B6A-95F0-AACEF09908E0}"/>
              </a:ext>
            </a:extLst>
          </p:cNvPr>
          <p:cNvSpPr txBox="1">
            <a:spLocks noChangeArrowheads="1"/>
          </p:cNvSpPr>
          <p:nvPr/>
        </p:nvSpPr>
        <p:spPr bwMode="auto">
          <a:xfrm>
            <a:off x="144463" y="5280025"/>
            <a:ext cx="330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i="1"/>
              <a:t>A comparison of Terra MODIS and SNPP VIIRS number of days of snow cover over the western US (WUS) over 8 years found consistency between products albeit there is a nearly consistent difference in number of days of snow mapped between Terra and SNPP.  </a:t>
            </a:r>
          </a:p>
        </p:txBody>
      </p:sp>
      <p:sp>
        <p:nvSpPr>
          <p:cNvPr id="41" name="Date Placeholder 40">
            <a:extLst>
              <a:ext uri="{FF2B5EF4-FFF2-40B4-BE49-F238E27FC236}">
                <a16:creationId xmlns:a16="http://schemas.microsoft.com/office/drawing/2014/main" id="{AEA05516-0250-486F-A038-1C301A88B8C1}"/>
              </a:ext>
            </a:extLst>
          </p:cNvPr>
          <p:cNvSpPr>
            <a:spLocks noGrp="1"/>
          </p:cNvSpPr>
          <p:nvPr>
            <p:ph type="dt" sz="quarter" idx="10"/>
          </p:nvPr>
        </p:nvSpPr>
        <p:spPr/>
        <p:txBody>
          <a:bodyPr/>
          <a:lstStyle/>
          <a:p>
            <a:pPr>
              <a:defRPr/>
            </a:pPr>
            <a:r>
              <a:rPr lang="en-US"/>
              <a:t>4/11-12/2022</a:t>
            </a:r>
          </a:p>
        </p:txBody>
      </p:sp>
      <p:sp>
        <p:nvSpPr>
          <p:cNvPr id="42" name="Footer Placeholder 41">
            <a:extLst>
              <a:ext uri="{FF2B5EF4-FFF2-40B4-BE49-F238E27FC236}">
                <a16:creationId xmlns:a16="http://schemas.microsoft.com/office/drawing/2014/main" id="{5534D03A-9259-47E3-A24F-E16B3A837062}"/>
              </a:ext>
            </a:extLst>
          </p:cNvPr>
          <p:cNvSpPr>
            <a:spLocks noGrp="1"/>
          </p:cNvSpPr>
          <p:nvPr>
            <p:ph type="ftr" sz="quarter" idx="11"/>
          </p:nvPr>
        </p:nvSpPr>
        <p:spPr>
          <a:xfrm>
            <a:off x="1874838" y="6380163"/>
            <a:ext cx="3860800" cy="365125"/>
          </a:xfrm>
        </p:spPr>
        <p:txBody>
          <a:bodyPr/>
          <a:lstStyle/>
          <a:p>
            <a:pPr>
              <a:defRPr/>
            </a:pPr>
            <a:r>
              <a:rPr lang="en-US" dirty="0"/>
              <a:t>PI George Riggs, SSAI and Co-I Dorothy Hall, ESSIC</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 descr="Map&#10;&#10;Description automatically generated">
            <a:extLst>
              <a:ext uri="{FF2B5EF4-FFF2-40B4-BE49-F238E27FC236}">
                <a16:creationId xmlns:a16="http://schemas.microsoft.com/office/drawing/2014/main" id="{FB484ED1-C81F-4D2D-B656-D10AD43F8C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1700" y="4222750"/>
            <a:ext cx="4449763"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8">
            <a:extLst>
              <a:ext uri="{FF2B5EF4-FFF2-40B4-BE49-F238E27FC236}">
                <a16:creationId xmlns:a16="http://schemas.microsoft.com/office/drawing/2014/main" id="{791B5F4A-48CF-4078-944E-D100855C3B89}"/>
              </a:ext>
            </a:extLst>
          </p:cNvPr>
          <p:cNvSpPr>
            <a:spLocks noGrp="1" noChangeArrowheads="1"/>
          </p:cNvSpPr>
          <p:nvPr>
            <p:ph type="title"/>
          </p:nvPr>
        </p:nvSpPr>
        <p:spPr>
          <a:xfrm>
            <a:off x="346075" y="49213"/>
            <a:ext cx="10972800" cy="822325"/>
          </a:xfrm>
        </p:spPr>
        <p:txBody>
          <a:bodyPr/>
          <a:lstStyle/>
          <a:p>
            <a:r>
              <a:rPr lang="en-US" altLang="en-US"/>
              <a:t>MODIS and VIIRS Snow Cover Maintenance &amp; Improvement</a:t>
            </a:r>
          </a:p>
        </p:txBody>
      </p:sp>
      <p:pic>
        <p:nvPicPr>
          <p:cNvPr id="4100" name="Content Placeholder 14" descr="A picture containing map&#10;&#10;Description automatically generated">
            <a:extLst>
              <a:ext uri="{FF2B5EF4-FFF2-40B4-BE49-F238E27FC236}">
                <a16:creationId xmlns:a16="http://schemas.microsoft.com/office/drawing/2014/main" id="{DE1A2500-9E35-45C6-8D1B-3F1A94D9E05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972300" y="1752600"/>
            <a:ext cx="4848225" cy="2438400"/>
          </a:xfrm>
          <a:ln w="12700">
            <a:solidFill>
              <a:schemeClr val="tx1"/>
            </a:solidFill>
            <a:miter lim="800000"/>
            <a:headEnd/>
            <a:tailEnd/>
          </a:ln>
        </p:spPr>
      </p:pic>
      <p:sp>
        <p:nvSpPr>
          <p:cNvPr id="4101" name="TextBox 15">
            <a:extLst>
              <a:ext uri="{FF2B5EF4-FFF2-40B4-BE49-F238E27FC236}">
                <a16:creationId xmlns:a16="http://schemas.microsoft.com/office/drawing/2014/main" id="{47270FC0-FCA6-4D0A-A989-FCE750711A4D}"/>
              </a:ext>
            </a:extLst>
          </p:cNvPr>
          <p:cNvSpPr txBox="1">
            <a:spLocks noChangeArrowheads="1"/>
          </p:cNvSpPr>
          <p:nvPr/>
        </p:nvSpPr>
        <p:spPr bwMode="auto">
          <a:xfrm>
            <a:off x="7300913" y="5724525"/>
            <a:ext cx="24415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400">
                <a:solidFill>
                  <a:schemeClr val="bg1"/>
                </a:solidFill>
              </a:rPr>
              <a:t>Special SnowPEX global 500 m snow cover product 3 January 2015</a:t>
            </a:r>
          </a:p>
        </p:txBody>
      </p:sp>
      <p:sp>
        <p:nvSpPr>
          <p:cNvPr id="4102" name="TextBox 16">
            <a:extLst>
              <a:ext uri="{FF2B5EF4-FFF2-40B4-BE49-F238E27FC236}">
                <a16:creationId xmlns:a16="http://schemas.microsoft.com/office/drawing/2014/main" id="{75FB8C48-CB07-4507-A357-DC15D88CB46C}"/>
              </a:ext>
            </a:extLst>
          </p:cNvPr>
          <p:cNvSpPr txBox="1">
            <a:spLocks noChangeArrowheads="1"/>
          </p:cNvSpPr>
          <p:nvPr/>
        </p:nvSpPr>
        <p:spPr bwMode="auto">
          <a:xfrm>
            <a:off x="8478838" y="3524250"/>
            <a:ext cx="28400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400"/>
              <a:t>MOD10C1 CMG 5 km snow cover product 3 January 2015</a:t>
            </a:r>
          </a:p>
        </p:txBody>
      </p:sp>
      <p:sp>
        <p:nvSpPr>
          <p:cNvPr id="4103" name="TextBox 17">
            <a:extLst>
              <a:ext uri="{FF2B5EF4-FFF2-40B4-BE49-F238E27FC236}">
                <a16:creationId xmlns:a16="http://schemas.microsoft.com/office/drawing/2014/main" id="{72A9C0B9-A72E-4711-A211-3A2936499B5A}"/>
              </a:ext>
            </a:extLst>
          </p:cNvPr>
          <p:cNvSpPr txBox="1">
            <a:spLocks noChangeArrowheads="1"/>
          </p:cNvSpPr>
          <p:nvPr/>
        </p:nvSpPr>
        <p:spPr bwMode="auto">
          <a:xfrm>
            <a:off x="6551613" y="952500"/>
            <a:ext cx="54498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400"/>
              <a:t>Near-term milestone: Replace current MOD10C1 daily global 5 km product with a new daily global 500 m product.  A special daily global 500 m product was produced for the SnowPEX project by SIPS</a:t>
            </a:r>
            <a:r>
              <a:rPr lang="en-US" altLang="en-US"/>
              <a:t>.  </a:t>
            </a:r>
          </a:p>
        </p:txBody>
      </p:sp>
      <p:sp>
        <p:nvSpPr>
          <p:cNvPr id="4104" name="TextBox 18">
            <a:extLst>
              <a:ext uri="{FF2B5EF4-FFF2-40B4-BE49-F238E27FC236}">
                <a16:creationId xmlns:a16="http://schemas.microsoft.com/office/drawing/2014/main" id="{86562F40-96EF-4F34-8738-BC6E60CF772B}"/>
              </a:ext>
            </a:extLst>
          </p:cNvPr>
          <p:cNvSpPr txBox="1">
            <a:spLocks noChangeArrowheads="1"/>
          </p:cNvSpPr>
          <p:nvPr/>
        </p:nvSpPr>
        <p:spPr bwMode="auto">
          <a:xfrm>
            <a:off x="6299200" y="6483350"/>
            <a:ext cx="5603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400" i="1"/>
              <a:t>New daily sea ice products at native sensor resolution should be produced.  </a:t>
            </a:r>
          </a:p>
        </p:txBody>
      </p:sp>
      <p:sp>
        <p:nvSpPr>
          <p:cNvPr id="4105" name="TextBox 19">
            <a:extLst>
              <a:ext uri="{FF2B5EF4-FFF2-40B4-BE49-F238E27FC236}">
                <a16:creationId xmlns:a16="http://schemas.microsoft.com/office/drawing/2014/main" id="{AC50BA89-48CF-4D1D-B746-0A60A496D139}"/>
              </a:ext>
            </a:extLst>
          </p:cNvPr>
          <p:cNvSpPr txBox="1">
            <a:spLocks noChangeArrowheads="1"/>
          </p:cNvSpPr>
          <p:nvPr/>
        </p:nvSpPr>
        <p:spPr bwMode="auto">
          <a:xfrm>
            <a:off x="495300" y="1298575"/>
            <a:ext cx="58039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a:t>Include a new data filter in L2 snow cover algorithm that decreases occurrence of false snow detections along edges of water bodies and periphery of clouds. </a:t>
            </a:r>
            <a:r>
              <a:rPr lang="en-US" altLang="en-US" sz="1400"/>
              <a:t> Strength--it decreases false snow detections.  Weakness—it can limit snow detection in some snow-covered forest situations.  Technical challenge—revise the PGE codes for MODIS C7 and for VIIRS C2. </a:t>
            </a:r>
          </a:p>
          <a:p>
            <a:endParaRPr lang="en-US" altLang="en-US" sz="1600"/>
          </a:p>
          <a:p>
            <a:r>
              <a:rPr lang="en-US" altLang="en-US" sz="1600"/>
              <a:t>Investigate possible ways to further decrease cloud/snow confusion to improve detection of snow cover.  </a:t>
            </a:r>
          </a:p>
          <a:p>
            <a:endParaRPr lang="en-US" altLang="en-US" sz="1600"/>
          </a:p>
          <a:p>
            <a:r>
              <a:rPr lang="en-US" altLang="en-US" sz="1600"/>
              <a:t>Update the MODIS and VIIRS products User’s Guides. </a:t>
            </a:r>
          </a:p>
          <a:p>
            <a:endParaRPr lang="en-US" altLang="en-US" sz="1600"/>
          </a:p>
          <a:p>
            <a:r>
              <a:rPr lang="en-US" altLang="en-US" sz="1600"/>
              <a:t>Possibly use the Algorithm Publication Tool (APT) to create revised ATBDs of existing products.  </a:t>
            </a:r>
          </a:p>
          <a:p>
            <a:endParaRPr lang="en-US" altLang="en-US" sz="1600"/>
          </a:p>
          <a:p>
            <a:r>
              <a:rPr lang="en-US" altLang="en-US" sz="1600"/>
              <a:t>Investigate effects of Terra end of mission actions on products.  </a:t>
            </a:r>
          </a:p>
          <a:p>
            <a:endParaRPr lang="en-US" altLang="en-US" sz="1600"/>
          </a:p>
          <a:p>
            <a:r>
              <a:rPr lang="en-US" altLang="en-US" sz="1600"/>
              <a:t>The cloud-gap-filled (CGF) products should supersede the 8-day products.  </a:t>
            </a:r>
          </a:p>
          <a:p>
            <a:endParaRPr lang="en-US" altLang="en-US" sz="1600"/>
          </a:p>
        </p:txBody>
      </p:sp>
      <p:sp>
        <p:nvSpPr>
          <p:cNvPr id="21" name="Date Placeholder 20">
            <a:extLst>
              <a:ext uri="{FF2B5EF4-FFF2-40B4-BE49-F238E27FC236}">
                <a16:creationId xmlns:a16="http://schemas.microsoft.com/office/drawing/2014/main" id="{890BBA72-B327-4E37-9DE0-FBF11FBCEFB3}"/>
              </a:ext>
            </a:extLst>
          </p:cNvPr>
          <p:cNvSpPr>
            <a:spLocks noGrp="1"/>
          </p:cNvSpPr>
          <p:nvPr>
            <p:ph type="dt" sz="quarter" idx="10"/>
          </p:nvPr>
        </p:nvSpPr>
        <p:spPr/>
        <p:txBody>
          <a:bodyPr/>
          <a:lstStyle/>
          <a:p>
            <a:pPr>
              <a:defRPr/>
            </a:pPr>
            <a:r>
              <a:rPr lang="en-US"/>
              <a:t>4/11-12/2022</a:t>
            </a:r>
          </a:p>
        </p:txBody>
      </p:sp>
      <p:sp>
        <p:nvSpPr>
          <p:cNvPr id="22" name="Footer Placeholder 21">
            <a:extLst>
              <a:ext uri="{FF2B5EF4-FFF2-40B4-BE49-F238E27FC236}">
                <a16:creationId xmlns:a16="http://schemas.microsoft.com/office/drawing/2014/main" id="{4465CD58-4B43-4DDC-B538-BE38169420F4}"/>
              </a:ext>
            </a:extLst>
          </p:cNvPr>
          <p:cNvSpPr>
            <a:spLocks noGrp="1"/>
          </p:cNvSpPr>
          <p:nvPr>
            <p:ph type="ftr" sz="quarter" idx="11"/>
          </p:nvPr>
        </p:nvSpPr>
        <p:spPr>
          <a:xfrm>
            <a:off x="1874838" y="6381750"/>
            <a:ext cx="3860800" cy="365125"/>
          </a:xfrm>
        </p:spPr>
        <p:txBody>
          <a:bodyPr/>
          <a:lstStyle/>
          <a:p>
            <a:pPr>
              <a:defRPr/>
            </a:pPr>
            <a:r>
              <a:rPr lang="en-US" dirty="0"/>
              <a:t>PI George Riggs, SSAI and Co-I Dorothy Hall, ESSIC</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C0D24-4EF8-5348-9972-839B7C2D4721}"/>
              </a:ext>
            </a:extLst>
          </p:cNvPr>
          <p:cNvSpPr>
            <a:spLocks noGrp="1"/>
          </p:cNvSpPr>
          <p:nvPr>
            <p:ph type="title"/>
          </p:nvPr>
        </p:nvSpPr>
        <p:spPr/>
        <p:txBody>
          <a:bodyPr/>
          <a:lstStyle/>
          <a:p>
            <a:r>
              <a:rPr lang="en-US" sz="3600" dirty="0"/>
              <a:t>S-NPP VIIRS Burned Area (VNP64A1)</a:t>
            </a:r>
          </a:p>
        </p:txBody>
      </p:sp>
      <p:sp>
        <p:nvSpPr>
          <p:cNvPr id="9" name="Text Placeholder 5">
            <a:extLst>
              <a:ext uri="{FF2B5EF4-FFF2-40B4-BE49-F238E27FC236}">
                <a16:creationId xmlns:a16="http://schemas.microsoft.com/office/drawing/2014/main" id="{FC6B37EF-CC3A-2F4B-84AD-7AB13B372BE1}"/>
              </a:ext>
            </a:extLst>
          </p:cNvPr>
          <p:cNvSpPr txBox="1">
            <a:spLocks/>
          </p:cNvSpPr>
          <p:nvPr/>
        </p:nvSpPr>
        <p:spPr bwMode="auto">
          <a:xfrm>
            <a:off x="600102" y="666245"/>
            <a:ext cx="8152014"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0" numCol="1" anchor="b" anchorCtr="0" compatLnSpc="1">
            <a:prstTxWarp prst="textNoShape">
              <a:avLst/>
            </a:prstTxWarp>
          </a:bodyPr>
          <a:lstStyle>
            <a:lvl1pPr marL="0" indent="0" algn="l" rtl="0" eaLnBrk="1" fontAlgn="base" hangingPunct="1">
              <a:spcBef>
                <a:spcPct val="20000"/>
              </a:spcBef>
              <a:spcAft>
                <a:spcPct val="0"/>
              </a:spcAft>
              <a:buFont typeface="Arial" panose="020B0604020202020204" pitchFamily="34" charset="0"/>
              <a:buNone/>
              <a:defRPr sz="2400" b="1" kern="1200">
                <a:solidFill>
                  <a:schemeClr val="tx1"/>
                </a:solidFill>
                <a:latin typeface="+mn-lt"/>
                <a:ea typeface="+mn-ea"/>
                <a:cs typeface="+mn-cs"/>
              </a:defRPr>
            </a:lvl1pPr>
            <a:lvl2pPr marL="457200" indent="0" algn="l" rtl="0" eaLnBrk="1" fontAlgn="base" hangingPunct="1">
              <a:spcBef>
                <a:spcPct val="20000"/>
              </a:spcBef>
              <a:spcAft>
                <a:spcPct val="0"/>
              </a:spcAft>
              <a:buFont typeface="Arial" panose="020B0604020202020204" pitchFamily="34" charset="0"/>
              <a:buNone/>
              <a:defRPr sz="2000" b="1" kern="1200">
                <a:solidFill>
                  <a:schemeClr val="tx1"/>
                </a:solidFill>
                <a:latin typeface="+mn-lt"/>
                <a:ea typeface="+mn-ea"/>
                <a:cs typeface="+mn-cs"/>
              </a:defRPr>
            </a:lvl2pPr>
            <a:lvl3pPr marL="914400" indent="0" algn="l" rtl="0" eaLnBrk="1" fontAlgn="base" hangingPunct="1">
              <a:spcBef>
                <a:spcPct val="20000"/>
              </a:spcBef>
              <a:spcAft>
                <a:spcPct val="0"/>
              </a:spcAft>
              <a:buFont typeface="Arial" panose="020B0604020202020204" pitchFamily="34" charset="0"/>
              <a:buNone/>
              <a:defRPr sz="1800" b="1" kern="1200">
                <a:solidFill>
                  <a:schemeClr val="tx1"/>
                </a:solidFill>
                <a:latin typeface="+mn-lt"/>
                <a:ea typeface="+mn-ea"/>
                <a:cs typeface="+mn-cs"/>
              </a:defRPr>
            </a:lvl3pPr>
            <a:lvl4pPr marL="1371600" indent="0" algn="l" rtl="0" eaLnBrk="1" fontAlgn="base" hangingPunct="1">
              <a:spcBef>
                <a:spcPct val="20000"/>
              </a:spcBef>
              <a:spcAft>
                <a:spcPct val="0"/>
              </a:spcAft>
              <a:buFont typeface="Arial" panose="020B0604020202020204" pitchFamily="34" charset="0"/>
              <a:buNone/>
              <a:defRPr sz="1600" b="1" kern="1200">
                <a:solidFill>
                  <a:schemeClr val="tx1"/>
                </a:solidFill>
                <a:latin typeface="+mn-lt"/>
                <a:ea typeface="+mn-ea"/>
                <a:cs typeface="+mn-cs"/>
              </a:defRPr>
            </a:lvl4pPr>
            <a:lvl5pPr marL="1828800" indent="0" algn="l" rtl="0" eaLnBrk="1" fontAlgn="base" hangingPunct="1">
              <a:spcBef>
                <a:spcPct val="20000"/>
              </a:spcBef>
              <a:spcAft>
                <a:spcPct val="0"/>
              </a:spcAft>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defTabSz="914400"/>
            <a:r>
              <a:rPr lang="en-US" dirty="0"/>
              <a:t>Product Overview</a:t>
            </a:r>
          </a:p>
        </p:txBody>
      </p:sp>
      <p:sp>
        <p:nvSpPr>
          <p:cNvPr id="10" name="Content Placeholder 6">
            <a:extLst>
              <a:ext uri="{FF2B5EF4-FFF2-40B4-BE49-F238E27FC236}">
                <a16:creationId xmlns:a16="http://schemas.microsoft.com/office/drawing/2014/main" id="{98EF7265-2AB5-3142-B90D-D3A444D5AF6B}"/>
              </a:ext>
            </a:extLst>
          </p:cNvPr>
          <p:cNvSpPr txBox="1">
            <a:spLocks/>
          </p:cNvSpPr>
          <p:nvPr/>
        </p:nvSpPr>
        <p:spPr bwMode="auto">
          <a:xfrm>
            <a:off x="600102" y="1258509"/>
            <a:ext cx="9163394" cy="162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defTabSz="914400">
              <a:spcBef>
                <a:spcPts val="100"/>
              </a:spcBef>
            </a:pPr>
            <a:r>
              <a:rPr lang="en-US" dirty="0"/>
              <a:t>Monthly global burned area with date of burn mapped to nearest day</a:t>
            </a:r>
          </a:p>
          <a:p>
            <a:pPr defTabSz="914400">
              <a:spcBef>
                <a:spcPts val="100"/>
              </a:spcBef>
            </a:pPr>
            <a:r>
              <a:rPr lang="en-US" dirty="0"/>
              <a:t>Adapted MODIS MCD64A1 production code to use VIIRS data</a:t>
            </a:r>
          </a:p>
          <a:p>
            <a:pPr defTabSz="914400">
              <a:spcBef>
                <a:spcPts val="100"/>
              </a:spcBef>
            </a:pPr>
            <a:r>
              <a:rPr lang="en-US" dirty="0"/>
              <a:t>Retained 500-m MODIS grid for compatibility</a:t>
            </a:r>
          </a:p>
          <a:p>
            <a:pPr defTabSz="914400">
              <a:spcBef>
                <a:spcPts val="100"/>
              </a:spcBef>
            </a:pPr>
            <a:r>
              <a:rPr lang="en-US" dirty="0"/>
              <a:t>Limited C1 release due to artifacts in C1 cloud mask (fixed for C2)</a:t>
            </a:r>
          </a:p>
        </p:txBody>
      </p:sp>
      <p:sp>
        <p:nvSpPr>
          <p:cNvPr id="12" name="Content Placeholder 6">
            <a:extLst>
              <a:ext uri="{FF2B5EF4-FFF2-40B4-BE49-F238E27FC236}">
                <a16:creationId xmlns:a16="http://schemas.microsoft.com/office/drawing/2014/main" id="{E6F90C82-53BC-C44B-B286-DB1204E9515E}"/>
              </a:ext>
            </a:extLst>
          </p:cNvPr>
          <p:cNvSpPr txBox="1">
            <a:spLocks/>
          </p:cNvSpPr>
          <p:nvPr/>
        </p:nvSpPr>
        <p:spPr bwMode="auto">
          <a:xfrm>
            <a:off x="598127" y="3289191"/>
            <a:ext cx="10849686" cy="118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defTabSz="914400">
              <a:spcBef>
                <a:spcPts val="0"/>
              </a:spcBef>
            </a:pPr>
            <a:r>
              <a:rPr lang="en-US" dirty="0"/>
              <a:t>No morning VIIRS overpass</a:t>
            </a:r>
          </a:p>
          <a:p>
            <a:pPr defTabSz="914400">
              <a:spcBef>
                <a:spcPts val="0"/>
              </a:spcBef>
            </a:pPr>
            <a:r>
              <a:rPr lang="en-US" dirty="0"/>
              <a:t>750-m (vs. 500-m) imagery – I-bands not designed for BA mapping </a:t>
            </a:r>
          </a:p>
          <a:p>
            <a:pPr defTabSz="914400">
              <a:spcBef>
                <a:spcPts val="0"/>
              </a:spcBef>
            </a:pPr>
            <a:r>
              <a:rPr lang="en-US" dirty="0"/>
              <a:t>Nevertheless, highly consistent with MODIS MCD64A1 product</a:t>
            </a:r>
          </a:p>
        </p:txBody>
      </p:sp>
      <p:grpSp>
        <p:nvGrpSpPr>
          <p:cNvPr id="3" name="Group 2">
            <a:extLst>
              <a:ext uri="{FF2B5EF4-FFF2-40B4-BE49-F238E27FC236}">
                <a16:creationId xmlns:a16="http://schemas.microsoft.com/office/drawing/2014/main" id="{1B52987B-C384-3B45-BAC4-46FB15311195}"/>
              </a:ext>
            </a:extLst>
          </p:cNvPr>
          <p:cNvGrpSpPr/>
          <p:nvPr/>
        </p:nvGrpSpPr>
        <p:grpSpPr>
          <a:xfrm>
            <a:off x="831272" y="4596991"/>
            <a:ext cx="10866665" cy="2124446"/>
            <a:chOff x="831272" y="4644491"/>
            <a:chExt cx="10866665" cy="2124446"/>
          </a:xfrm>
        </p:grpSpPr>
        <p:pic>
          <p:nvPicPr>
            <p:cNvPr id="13" name="Picture 12">
              <a:extLst>
                <a:ext uri="{FF2B5EF4-FFF2-40B4-BE49-F238E27FC236}">
                  <a16:creationId xmlns:a16="http://schemas.microsoft.com/office/drawing/2014/main" id="{FAA5D8C7-A706-3745-A5D6-C81627BCCBCB}"/>
                </a:ext>
              </a:extLst>
            </p:cNvPr>
            <p:cNvPicPr>
              <a:picLocks noChangeAspect="1"/>
            </p:cNvPicPr>
            <p:nvPr/>
          </p:nvPicPr>
          <p:blipFill rotWithShape="1">
            <a:blip r:embed="rId2">
              <a:extLst>
                <a:ext uri="{28A0092B-C50C-407E-A947-70E740481C1C}">
                  <a14:useLocalDpi xmlns:a14="http://schemas.microsoft.com/office/drawing/2010/main"/>
                </a:ext>
              </a:extLst>
            </a:blip>
            <a:srcRect l="2823" b="8922"/>
            <a:stretch/>
          </p:blipFill>
          <p:spPr>
            <a:xfrm>
              <a:off x="831272" y="4644491"/>
              <a:ext cx="10866665" cy="2124446"/>
            </a:xfrm>
            <a:prstGeom prst="rect">
              <a:avLst/>
            </a:prstGeom>
          </p:spPr>
        </p:pic>
        <p:sp>
          <p:nvSpPr>
            <p:cNvPr id="14" name="TextBox 13">
              <a:extLst>
                <a:ext uri="{FF2B5EF4-FFF2-40B4-BE49-F238E27FC236}">
                  <a16:creationId xmlns:a16="http://schemas.microsoft.com/office/drawing/2014/main" id="{A95E433E-B01B-B245-AD2E-F58327C28C9B}"/>
                </a:ext>
              </a:extLst>
            </p:cNvPr>
            <p:cNvSpPr txBox="1"/>
            <p:nvPr/>
          </p:nvSpPr>
          <p:spPr>
            <a:xfrm>
              <a:off x="3186941" y="4876889"/>
              <a:ext cx="1634301" cy="400110"/>
            </a:xfrm>
            <a:prstGeom prst="rect">
              <a:avLst/>
            </a:prstGeom>
            <a:noFill/>
          </p:spPr>
          <p:txBody>
            <a:bodyPr wrap="square" rtlCol="0">
              <a:spAutoFit/>
            </a:bodyPr>
            <a:lstStyle/>
            <a:p>
              <a:pPr algn="ctr"/>
              <a:r>
                <a:rPr lang="en-US" sz="2000" dirty="0">
                  <a:solidFill>
                    <a:srgbClr val="0432FF"/>
                  </a:solidFill>
                </a:rPr>
                <a:t>C6 MODIS</a:t>
              </a:r>
            </a:p>
          </p:txBody>
        </p:sp>
        <p:sp>
          <p:nvSpPr>
            <p:cNvPr id="15" name="TextBox 14">
              <a:extLst>
                <a:ext uri="{FF2B5EF4-FFF2-40B4-BE49-F238E27FC236}">
                  <a16:creationId xmlns:a16="http://schemas.microsoft.com/office/drawing/2014/main" id="{3EFA997B-96DB-D74E-8484-CE93CE1BF595}"/>
                </a:ext>
              </a:extLst>
            </p:cNvPr>
            <p:cNvSpPr txBox="1"/>
            <p:nvPr/>
          </p:nvSpPr>
          <p:spPr>
            <a:xfrm>
              <a:off x="8374616" y="5019114"/>
              <a:ext cx="1551230" cy="400110"/>
            </a:xfrm>
            <a:prstGeom prst="rect">
              <a:avLst/>
            </a:prstGeom>
            <a:noFill/>
          </p:spPr>
          <p:txBody>
            <a:bodyPr wrap="square" rtlCol="0">
              <a:spAutoFit/>
            </a:bodyPr>
            <a:lstStyle/>
            <a:p>
              <a:pPr algn="ctr"/>
              <a:r>
                <a:rPr lang="en-US" sz="2000" dirty="0">
                  <a:solidFill>
                    <a:srgbClr val="FF0000"/>
                  </a:solidFill>
                </a:rPr>
                <a:t>C1 VIIRS</a:t>
              </a:r>
            </a:p>
          </p:txBody>
        </p:sp>
      </p:grpSp>
      <p:sp>
        <p:nvSpPr>
          <p:cNvPr id="16" name="TextBox 15">
            <a:extLst>
              <a:ext uri="{FF2B5EF4-FFF2-40B4-BE49-F238E27FC236}">
                <a16:creationId xmlns:a16="http://schemas.microsoft.com/office/drawing/2014/main" id="{4E88A6DB-9BCF-C345-B404-0944494CA6D1}"/>
              </a:ext>
            </a:extLst>
          </p:cNvPr>
          <p:cNvSpPr txBox="1"/>
          <p:nvPr/>
        </p:nvSpPr>
        <p:spPr>
          <a:xfrm rot="16200000">
            <a:off x="-257930" y="5284218"/>
            <a:ext cx="1627194" cy="584775"/>
          </a:xfrm>
          <a:prstGeom prst="rect">
            <a:avLst/>
          </a:prstGeom>
          <a:noFill/>
        </p:spPr>
        <p:txBody>
          <a:bodyPr wrap="square" rtlCol="0">
            <a:spAutoFit/>
          </a:bodyPr>
          <a:lstStyle/>
          <a:p>
            <a:pPr algn="ctr"/>
            <a:r>
              <a:rPr lang="en-US" sz="1600" dirty="0"/>
              <a:t>Global BA</a:t>
            </a:r>
          </a:p>
          <a:p>
            <a:pPr algn="ctr"/>
            <a:r>
              <a:rPr lang="en-US" sz="1600" dirty="0"/>
              <a:t>(</a:t>
            </a:r>
            <a:r>
              <a:rPr lang="en-US" sz="1600" dirty="0" err="1"/>
              <a:t>Mha</a:t>
            </a:r>
            <a:r>
              <a:rPr lang="en-US" sz="1600" dirty="0"/>
              <a:t>/month)</a:t>
            </a:r>
          </a:p>
        </p:txBody>
      </p:sp>
      <p:sp>
        <p:nvSpPr>
          <p:cNvPr id="17" name="Text Placeholder 5">
            <a:extLst>
              <a:ext uri="{FF2B5EF4-FFF2-40B4-BE49-F238E27FC236}">
                <a16:creationId xmlns:a16="http://schemas.microsoft.com/office/drawing/2014/main" id="{50BEBDFF-F713-AE4E-9901-AE48FE70BC1A}"/>
              </a:ext>
            </a:extLst>
          </p:cNvPr>
          <p:cNvSpPr txBox="1">
            <a:spLocks/>
          </p:cNvSpPr>
          <p:nvPr/>
        </p:nvSpPr>
        <p:spPr bwMode="auto">
          <a:xfrm>
            <a:off x="598127" y="2685056"/>
            <a:ext cx="8152014"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0" numCol="1" anchor="b" anchorCtr="0" compatLnSpc="1">
            <a:prstTxWarp prst="textNoShape">
              <a:avLst/>
            </a:prstTxWarp>
          </a:bodyPr>
          <a:lstStyle>
            <a:lvl1pPr marL="0" indent="0" algn="l" rtl="0" eaLnBrk="1" fontAlgn="base" hangingPunct="1">
              <a:spcBef>
                <a:spcPct val="20000"/>
              </a:spcBef>
              <a:spcAft>
                <a:spcPct val="0"/>
              </a:spcAft>
              <a:buFont typeface="Arial" panose="020B0604020202020204" pitchFamily="34" charset="0"/>
              <a:buNone/>
              <a:defRPr sz="2400" b="1" kern="1200">
                <a:solidFill>
                  <a:schemeClr val="tx1"/>
                </a:solidFill>
                <a:latin typeface="+mn-lt"/>
                <a:ea typeface="+mn-ea"/>
                <a:cs typeface="+mn-cs"/>
              </a:defRPr>
            </a:lvl1pPr>
            <a:lvl2pPr marL="457200" indent="0" algn="l" rtl="0" eaLnBrk="1" fontAlgn="base" hangingPunct="1">
              <a:spcBef>
                <a:spcPct val="20000"/>
              </a:spcBef>
              <a:spcAft>
                <a:spcPct val="0"/>
              </a:spcAft>
              <a:buFont typeface="Arial" panose="020B0604020202020204" pitchFamily="34" charset="0"/>
              <a:buNone/>
              <a:defRPr sz="2000" b="1" kern="1200">
                <a:solidFill>
                  <a:schemeClr val="tx1"/>
                </a:solidFill>
                <a:latin typeface="+mn-lt"/>
                <a:ea typeface="+mn-ea"/>
                <a:cs typeface="+mn-cs"/>
              </a:defRPr>
            </a:lvl2pPr>
            <a:lvl3pPr marL="914400" indent="0" algn="l" rtl="0" eaLnBrk="1" fontAlgn="base" hangingPunct="1">
              <a:spcBef>
                <a:spcPct val="20000"/>
              </a:spcBef>
              <a:spcAft>
                <a:spcPct val="0"/>
              </a:spcAft>
              <a:buFont typeface="Arial" panose="020B0604020202020204" pitchFamily="34" charset="0"/>
              <a:buNone/>
              <a:defRPr sz="1800" b="1" kern="1200">
                <a:solidFill>
                  <a:schemeClr val="tx1"/>
                </a:solidFill>
                <a:latin typeface="+mn-lt"/>
                <a:ea typeface="+mn-ea"/>
                <a:cs typeface="+mn-cs"/>
              </a:defRPr>
            </a:lvl3pPr>
            <a:lvl4pPr marL="1371600" indent="0" algn="l" rtl="0" eaLnBrk="1" fontAlgn="base" hangingPunct="1">
              <a:spcBef>
                <a:spcPct val="20000"/>
              </a:spcBef>
              <a:spcAft>
                <a:spcPct val="0"/>
              </a:spcAft>
              <a:buFont typeface="Arial" panose="020B0604020202020204" pitchFamily="34" charset="0"/>
              <a:buNone/>
              <a:defRPr sz="1600" b="1" kern="1200">
                <a:solidFill>
                  <a:schemeClr val="tx1"/>
                </a:solidFill>
                <a:latin typeface="+mn-lt"/>
                <a:ea typeface="+mn-ea"/>
                <a:cs typeface="+mn-cs"/>
              </a:defRPr>
            </a:lvl4pPr>
            <a:lvl5pPr marL="1828800" indent="0" algn="l" rtl="0" eaLnBrk="1" fontAlgn="base" hangingPunct="1">
              <a:spcBef>
                <a:spcPct val="20000"/>
              </a:spcBef>
              <a:spcAft>
                <a:spcPct val="0"/>
              </a:spcAft>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defTabSz="914400"/>
            <a:r>
              <a:rPr lang="en-US" dirty="0"/>
              <a:t>Limitations and Strengths</a:t>
            </a:r>
          </a:p>
        </p:txBody>
      </p:sp>
    </p:spTree>
    <p:extLst>
      <p:ext uri="{BB962C8B-B14F-4D97-AF65-F5344CB8AC3E}">
        <p14:creationId xmlns:p14="http://schemas.microsoft.com/office/powerpoint/2010/main" val="2550465377"/>
      </p:ext>
    </p:extLst>
  </p:cSld>
  <p:clrMapOvr>
    <a:masterClrMapping/>
  </p:clrMapOvr>
</p:sld>
</file>

<file path=ppt/theme/theme1.xml><?xml version="1.0" encoding="utf-8"?>
<a:theme xmlns:a="http://schemas.openxmlformats.org/drawingml/2006/main" name="Theme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9BC9F085-E803-4B8A-875E-5F857AC45700}" vid="{5815D2D3-327D-4534-B5C9-7022DF01D0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2637</TotalTime>
  <Words>4189</Words>
  <Application>Microsoft Office PowerPoint</Application>
  <PresentationFormat>Widescreen</PresentationFormat>
  <Paragraphs>378</Paragraphs>
  <Slides>23</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Arial</vt:lpstr>
      <vt:lpstr>Calibri</vt:lpstr>
      <vt:lpstr>Cambria</vt:lpstr>
      <vt:lpstr>Courier New</vt:lpstr>
      <vt:lpstr>Helvetica</vt:lpstr>
      <vt:lpstr>Rpxr</vt:lpstr>
      <vt:lpstr>Times New Roman</vt:lpstr>
      <vt:lpstr>URWPalladioL-Bold</vt:lpstr>
      <vt:lpstr>URWPalladioL-Ital</vt:lpstr>
      <vt:lpstr>URWPalladioL-Roma</vt:lpstr>
      <vt:lpstr>Wingdings</vt:lpstr>
      <vt:lpstr>Theme4</vt:lpstr>
      <vt:lpstr>Product Maintenance and Long-term Continuity </vt:lpstr>
      <vt:lpstr>Product Maintenance and Long-term Continuity </vt:lpstr>
      <vt:lpstr>MODIS/VIIRS Surface Reflectance Maintenance and Long Term Continuity</vt:lpstr>
      <vt:lpstr>Beyond Terra MODIS…</vt:lpstr>
      <vt:lpstr>PowerPoint Presentation</vt:lpstr>
      <vt:lpstr>PowerPoint Presentation</vt:lpstr>
      <vt:lpstr>MODIS and VIIRS Snow Cover Continuity</vt:lpstr>
      <vt:lpstr>MODIS and VIIRS Snow Cover Maintenance &amp; Improvement</vt:lpstr>
      <vt:lpstr>S-NPP VIIRS Burned Area (VNP64A1)</vt:lpstr>
      <vt:lpstr>S-NPP VIIRS Burned Area (VNP64A1)</vt:lpstr>
      <vt:lpstr>VIIRS Active Fire (VNP14/VNP14IMG)</vt:lpstr>
      <vt:lpstr>PowerPoint Presentation</vt:lpstr>
      <vt:lpstr>PowerPoint Presentation</vt:lpstr>
      <vt:lpstr>PowerPoint Presentation</vt:lpstr>
      <vt:lpstr>PowerPoint Presentation</vt:lpstr>
      <vt:lpstr>Maintenance and Continuity of MODIS, SNPP, and JPSS BRDF, NBAR Albedo products PI: C. Schaaf, CoIs: Z. Wang, I. Paynter, Collaborators: D. Hall, G. Riggs, X. Zhang</vt:lpstr>
      <vt:lpstr>Maintenance and Continuity of MODIS, SNPP, and JPSS BRDF, NBAR Albedo products PI: C. Schaaf, CoIs: Z. Wang, I. Paynter, Collaborators: D. Hall, G. Riggs, X. Zhang</vt:lpstr>
      <vt:lpstr>PowerPoint Presentation</vt:lpstr>
      <vt:lpstr>PowerPoint Presentation</vt:lpstr>
      <vt:lpstr>Maintenance, Evolution, and Validation of the Global Land Surface Phenology Product from Suomi NPP and JPSS VIIRS Observations</vt:lpstr>
      <vt:lpstr>PowerPoint Presentation</vt:lpstr>
      <vt:lpstr>Terrestrial Evapotranspiration (ET/LE, MxD16, VNP16) and Gross and Net Primary Production(GPP/NPP, MxD17, VNP17)</vt:lpstr>
      <vt:lpstr>Terrestrial Evapotranspiration (ET/LE, MxD16, VNP16) and Gross and Net Primary Production(GPP/NPP, MxD17, VNP17)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Devadiga, Sadashiva (GSFC-6190)</dc:creator>
  <cp:lastModifiedBy>Devadiga, Sadashiva (GSFC-6190)</cp:lastModifiedBy>
  <cp:revision>25</cp:revision>
  <dcterms:created xsi:type="dcterms:W3CDTF">2022-03-29T02:41:09Z</dcterms:created>
  <dcterms:modified xsi:type="dcterms:W3CDTF">2022-04-11T22:07:20Z</dcterms:modified>
</cp:coreProperties>
</file>