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8"/>
  </p:notesMasterIdLst>
  <p:sldIdLst>
    <p:sldId id="256" r:id="rId2"/>
    <p:sldId id="257" r:id="rId3"/>
    <p:sldId id="262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0002B2-AF8D-9D41-A8E7-99E5E1659204}" v="894" dt="2022-11-01T17:41:30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3"/>
    <p:restoredTop sz="94719"/>
  </p:normalViewPr>
  <p:slideViewPr>
    <p:cSldViewPr snapToGrid="0">
      <p:cViewPr varScale="1">
        <p:scale>
          <a:sx n="161" d="100"/>
          <a:sy n="161" d="100"/>
        </p:scale>
        <p:origin x="216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atnick, Steven E. (GSFC-6100)" userId="S::splatnic@ndc.nasa.gov::93c815ff-61ed-4709-abe9-71105a0424ff" providerId="AD" clId="Web-{C4D04F57-513A-4386-85E6-EC465CF2A4D1}"/>
    <pc:docChg chg="modSld">
      <pc:chgData name="Platnick, Steven E. (GSFC-6100)" userId="S::splatnic@ndc.nasa.gov::93c815ff-61ed-4709-abe9-71105a0424ff" providerId="AD" clId="Web-{C4D04F57-513A-4386-85E6-EC465CF2A4D1}" dt="2022-10-26T20:07:10.083" v="97" actId="14100"/>
      <pc:docMkLst>
        <pc:docMk/>
      </pc:docMkLst>
      <pc:sldChg chg="modSp">
        <pc:chgData name="Platnick, Steven E. (GSFC-6100)" userId="S::splatnic@ndc.nasa.gov::93c815ff-61ed-4709-abe9-71105a0424ff" providerId="AD" clId="Web-{C4D04F57-513A-4386-85E6-EC465CF2A4D1}" dt="2022-10-26T20:02:09.830" v="87" actId="20577"/>
        <pc:sldMkLst>
          <pc:docMk/>
          <pc:sldMk cId="2691381710" sldId="257"/>
        </pc:sldMkLst>
        <pc:spChg chg="mod">
          <ac:chgData name="Platnick, Steven E. (GSFC-6100)" userId="S::splatnic@ndc.nasa.gov::93c815ff-61ed-4709-abe9-71105a0424ff" providerId="AD" clId="Web-{C4D04F57-513A-4386-85E6-EC465CF2A4D1}" dt="2022-10-26T20:02:09.830" v="87" actId="20577"/>
          <ac:spMkLst>
            <pc:docMk/>
            <pc:sldMk cId="2691381710" sldId="257"/>
            <ac:spMk id="3" creationId="{9C7D322A-09D0-4E41-C159-F38C598827D2}"/>
          </ac:spMkLst>
        </pc:spChg>
      </pc:sldChg>
      <pc:sldChg chg="modSp">
        <pc:chgData name="Platnick, Steven E. (GSFC-6100)" userId="S::splatnic@ndc.nasa.gov::93c815ff-61ed-4709-abe9-71105a0424ff" providerId="AD" clId="Web-{C4D04F57-513A-4386-85E6-EC465CF2A4D1}" dt="2022-10-26T20:07:10.083" v="97" actId="14100"/>
        <pc:sldMkLst>
          <pc:docMk/>
          <pc:sldMk cId="2487340913" sldId="258"/>
        </pc:sldMkLst>
        <pc:spChg chg="mod">
          <ac:chgData name="Platnick, Steven E. (GSFC-6100)" userId="S::splatnic@ndc.nasa.gov::93c815ff-61ed-4709-abe9-71105a0424ff" providerId="AD" clId="Web-{C4D04F57-513A-4386-85E6-EC465CF2A4D1}" dt="2022-10-26T20:07:10.083" v="97" actId="14100"/>
          <ac:spMkLst>
            <pc:docMk/>
            <pc:sldMk cId="2487340913" sldId="258"/>
            <ac:spMk id="17" creationId="{B7A5E955-22AE-004E-5FA9-94A7A440927A}"/>
          </ac:spMkLst>
        </pc:spChg>
      </pc:sldChg>
    </pc:docChg>
  </pc:docChgLst>
  <pc:docChgLst>
    <pc:chgData name="Platnick, Steven E. (GSFC-6100)" userId="93c815ff-61ed-4709-abe9-71105a0424ff" providerId="ADAL" clId="{01031215-7F8C-3949-99B2-092B788D7BE2}"/>
    <pc:docChg chg="custSel addSld modSld">
      <pc:chgData name="Platnick, Steven E. (GSFC-6100)" userId="93c815ff-61ed-4709-abe9-71105a0424ff" providerId="ADAL" clId="{01031215-7F8C-3949-99B2-092B788D7BE2}" dt="2022-10-26T20:14:03.385" v="355" actId="20577"/>
      <pc:docMkLst>
        <pc:docMk/>
      </pc:docMkLst>
      <pc:sldChg chg="modSp mod">
        <pc:chgData name="Platnick, Steven E. (GSFC-6100)" userId="93c815ff-61ed-4709-abe9-71105a0424ff" providerId="ADAL" clId="{01031215-7F8C-3949-99B2-092B788D7BE2}" dt="2022-10-26T20:14:03.385" v="355" actId="20577"/>
        <pc:sldMkLst>
          <pc:docMk/>
          <pc:sldMk cId="2691381710" sldId="257"/>
        </pc:sldMkLst>
        <pc:spChg chg="mod">
          <ac:chgData name="Platnick, Steven E. (GSFC-6100)" userId="93c815ff-61ed-4709-abe9-71105a0424ff" providerId="ADAL" clId="{01031215-7F8C-3949-99B2-092B788D7BE2}" dt="2022-10-26T20:14:03.385" v="355" actId="20577"/>
          <ac:spMkLst>
            <pc:docMk/>
            <pc:sldMk cId="2691381710" sldId="257"/>
            <ac:spMk id="3" creationId="{9C7D322A-09D0-4E41-C159-F38C598827D2}"/>
          </ac:spMkLst>
        </pc:spChg>
      </pc:sldChg>
      <pc:sldChg chg="modSp mod">
        <pc:chgData name="Platnick, Steven E. (GSFC-6100)" userId="93c815ff-61ed-4709-abe9-71105a0424ff" providerId="ADAL" clId="{01031215-7F8C-3949-99B2-092B788D7BE2}" dt="2022-10-26T20:08:08.372" v="20" actId="207"/>
        <pc:sldMkLst>
          <pc:docMk/>
          <pc:sldMk cId="2487340913" sldId="258"/>
        </pc:sldMkLst>
        <pc:spChg chg="mod">
          <ac:chgData name="Platnick, Steven E. (GSFC-6100)" userId="93c815ff-61ed-4709-abe9-71105a0424ff" providerId="ADAL" clId="{01031215-7F8C-3949-99B2-092B788D7BE2}" dt="2022-10-26T20:08:08.372" v="20" actId="207"/>
          <ac:spMkLst>
            <pc:docMk/>
            <pc:sldMk cId="2487340913" sldId="258"/>
            <ac:spMk id="17" creationId="{B7A5E955-22AE-004E-5FA9-94A7A440927A}"/>
          </ac:spMkLst>
        </pc:spChg>
      </pc:sldChg>
      <pc:sldChg chg="addSp delSp modSp add mod">
        <pc:chgData name="Platnick, Steven E. (GSFC-6100)" userId="93c815ff-61ed-4709-abe9-71105a0424ff" providerId="ADAL" clId="{01031215-7F8C-3949-99B2-092B788D7BE2}" dt="2022-10-26T20:12:44.892" v="262" actId="27636"/>
        <pc:sldMkLst>
          <pc:docMk/>
          <pc:sldMk cId="2435829300" sldId="260"/>
        </pc:sldMkLst>
        <pc:spChg chg="mod">
          <ac:chgData name="Platnick, Steven E. (GSFC-6100)" userId="93c815ff-61ed-4709-abe9-71105a0424ff" providerId="ADAL" clId="{01031215-7F8C-3949-99B2-092B788D7BE2}" dt="2022-10-26T20:12:44.892" v="262" actId="27636"/>
          <ac:spMkLst>
            <pc:docMk/>
            <pc:sldMk cId="2435829300" sldId="260"/>
            <ac:spMk id="2" creationId="{867E4522-F2C5-17D0-D8A9-38EAB685BE13}"/>
          </ac:spMkLst>
        </pc:spChg>
        <pc:spChg chg="del">
          <ac:chgData name="Platnick, Steven E. (GSFC-6100)" userId="93c815ff-61ed-4709-abe9-71105a0424ff" providerId="ADAL" clId="{01031215-7F8C-3949-99B2-092B788D7BE2}" dt="2022-10-26T20:10:44.593" v="22" actId="478"/>
          <ac:spMkLst>
            <pc:docMk/>
            <pc:sldMk cId="2435829300" sldId="260"/>
            <ac:spMk id="3" creationId="{9C7D322A-09D0-4E41-C159-F38C598827D2}"/>
          </ac:spMkLst>
        </pc:spChg>
        <pc:spChg chg="add del mod">
          <ac:chgData name="Platnick, Steven E. (GSFC-6100)" userId="93c815ff-61ed-4709-abe9-71105a0424ff" providerId="ADAL" clId="{01031215-7F8C-3949-99B2-092B788D7BE2}" dt="2022-10-26T20:10:46.890" v="23" actId="478"/>
          <ac:spMkLst>
            <pc:docMk/>
            <pc:sldMk cId="2435829300" sldId="260"/>
            <ac:spMk id="5" creationId="{F9CA7F60-8A4E-D3DC-72D4-F1F2E5764163}"/>
          </ac:spMkLst>
        </pc:spChg>
        <pc:picChg chg="add mod">
          <ac:chgData name="Platnick, Steven E. (GSFC-6100)" userId="93c815ff-61ed-4709-abe9-71105a0424ff" providerId="ADAL" clId="{01031215-7F8C-3949-99B2-092B788D7BE2}" dt="2022-10-26T20:12:13.236" v="165" actId="1076"/>
          <ac:picMkLst>
            <pc:docMk/>
            <pc:sldMk cId="2435829300" sldId="260"/>
            <ac:picMk id="7" creationId="{75D4DE5D-DC0D-C008-472A-BE938516F65A}"/>
          </ac:picMkLst>
        </pc:picChg>
      </pc:sldChg>
    </pc:docChg>
  </pc:docChgLst>
  <pc:docChgLst>
    <pc:chgData name="Meyer, Kerry G. (GSFC-6130)" userId="dfe4f2af-4475-4ee4-8c7b-cd99c110c1c1" providerId="ADAL" clId="{350002B2-AF8D-9D41-A8E7-99E5E1659204}"/>
    <pc:docChg chg="undo custSel addSld delSld modSld">
      <pc:chgData name="Meyer, Kerry G. (GSFC-6130)" userId="dfe4f2af-4475-4ee4-8c7b-cd99c110c1c1" providerId="ADAL" clId="{350002B2-AF8D-9D41-A8E7-99E5E1659204}" dt="2022-11-01T17:41:34.732" v="1126" actId="478"/>
      <pc:docMkLst>
        <pc:docMk/>
      </pc:docMkLst>
      <pc:sldChg chg="modSp mod">
        <pc:chgData name="Meyer, Kerry G. (GSFC-6130)" userId="dfe4f2af-4475-4ee4-8c7b-cd99c110c1c1" providerId="ADAL" clId="{350002B2-AF8D-9D41-A8E7-99E5E1659204}" dt="2022-10-28T15:04:10.877" v="992" actId="20577"/>
        <pc:sldMkLst>
          <pc:docMk/>
          <pc:sldMk cId="2691381710" sldId="257"/>
        </pc:sldMkLst>
        <pc:spChg chg="mod">
          <ac:chgData name="Meyer, Kerry G. (GSFC-6130)" userId="dfe4f2af-4475-4ee4-8c7b-cd99c110c1c1" providerId="ADAL" clId="{350002B2-AF8D-9D41-A8E7-99E5E1659204}" dt="2022-10-28T15:04:10.877" v="992" actId="20577"/>
          <ac:spMkLst>
            <pc:docMk/>
            <pc:sldMk cId="2691381710" sldId="257"/>
            <ac:spMk id="3" creationId="{9C7D322A-09D0-4E41-C159-F38C598827D2}"/>
          </ac:spMkLst>
        </pc:spChg>
      </pc:sldChg>
      <pc:sldChg chg="delSp mod">
        <pc:chgData name="Meyer, Kerry G. (GSFC-6130)" userId="dfe4f2af-4475-4ee4-8c7b-cd99c110c1c1" providerId="ADAL" clId="{350002B2-AF8D-9D41-A8E7-99E5E1659204}" dt="2022-10-28T15:07:57.742" v="1015" actId="478"/>
        <pc:sldMkLst>
          <pc:docMk/>
          <pc:sldMk cId="2487340913" sldId="258"/>
        </pc:sldMkLst>
        <pc:spChg chg="del">
          <ac:chgData name="Meyer, Kerry G. (GSFC-6130)" userId="dfe4f2af-4475-4ee4-8c7b-cd99c110c1c1" providerId="ADAL" clId="{350002B2-AF8D-9D41-A8E7-99E5E1659204}" dt="2022-10-28T15:07:57.742" v="1015" actId="478"/>
          <ac:spMkLst>
            <pc:docMk/>
            <pc:sldMk cId="2487340913" sldId="258"/>
            <ac:spMk id="17" creationId="{B7A5E955-22AE-004E-5FA9-94A7A440927A}"/>
          </ac:spMkLst>
        </pc:spChg>
      </pc:sldChg>
      <pc:sldChg chg="addSp delSp modSp mod modClrScheme chgLayout">
        <pc:chgData name="Meyer, Kerry G. (GSFC-6130)" userId="dfe4f2af-4475-4ee4-8c7b-cd99c110c1c1" providerId="ADAL" clId="{350002B2-AF8D-9D41-A8E7-99E5E1659204}" dt="2022-11-01T17:41:34.732" v="1126" actId="478"/>
        <pc:sldMkLst>
          <pc:docMk/>
          <pc:sldMk cId="4065570433" sldId="259"/>
        </pc:sldMkLst>
        <pc:spChg chg="del mod">
          <ac:chgData name="Meyer, Kerry G. (GSFC-6130)" userId="dfe4f2af-4475-4ee4-8c7b-cd99c110c1c1" providerId="ADAL" clId="{350002B2-AF8D-9D41-A8E7-99E5E1659204}" dt="2022-10-28T15:35:12.339" v="1056" actId="478"/>
          <ac:spMkLst>
            <pc:docMk/>
            <pc:sldMk cId="4065570433" sldId="259"/>
            <ac:spMk id="2" creationId="{00936F89-5D60-A226-24D0-DF703AD0A3F5}"/>
          </ac:spMkLst>
        </pc:spChg>
        <pc:spChg chg="del">
          <ac:chgData name="Meyer, Kerry G. (GSFC-6130)" userId="dfe4f2af-4475-4ee4-8c7b-cd99c110c1c1" providerId="ADAL" clId="{350002B2-AF8D-9D41-A8E7-99E5E1659204}" dt="2022-11-01T17:41:34.732" v="1126" actId="478"/>
          <ac:spMkLst>
            <pc:docMk/>
            <pc:sldMk cId="4065570433" sldId="259"/>
            <ac:spMk id="14" creationId="{FA72D3B3-4D65-07EE-5E1D-35917B9FCDA4}"/>
          </ac:spMkLst>
        </pc:spChg>
        <pc:spChg chg="del">
          <ac:chgData name="Meyer, Kerry G. (GSFC-6130)" userId="dfe4f2af-4475-4ee4-8c7b-cd99c110c1c1" providerId="ADAL" clId="{350002B2-AF8D-9D41-A8E7-99E5E1659204}" dt="2022-10-28T15:10:20.838" v="1050" actId="478"/>
          <ac:spMkLst>
            <pc:docMk/>
            <pc:sldMk cId="4065570433" sldId="259"/>
            <ac:spMk id="15" creationId="{3BC21643-507F-F21F-FB8C-2F8165690D0C}"/>
          </ac:spMkLst>
        </pc:spChg>
        <pc:spChg chg="add mod ord">
          <ac:chgData name="Meyer, Kerry G. (GSFC-6130)" userId="dfe4f2af-4475-4ee4-8c7b-cd99c110c1c1" providerId="ADAL" clId="{350002B2-AF8D-9D41-A8E7-99E5E1659204}" dt="2022-10-28T15:35:50.396" v="1091" actId="14100"/>
          <ac:spMkLst>
            <pc:docMk/>
            <pc:sldMk cId="4065570433" sldId="259"/>
            <ac:spMk id="17" creationId="{C1519DBB-45F9-8BD8-C96C-47C6E3A529E5}"/>
          </ac:spMkLst>
        </pc:spChg>
        <pc:spChg chg="add mod ord">
          <ac:chgData name="Meyer, Kerry G. (GSFC-6130)" userId="dfe4f2af-4475-4ee4-8c7b-cd99c110c1c1" providerId="ADAL" clId="{350002B2-AF8D-9D41-A8E7-99E5E1659204}" dt="2022-10-28T15:36:06.504" v="1092" actId="14100"/>
          <ac:spMkLst>
            <pc:docMk/>
            <pc:sldMk cId="4065570433" sldId="259"/>
            <ac:spMk id="18" creationId="{6058D023-0359-3748-287B-A0235CB5F0F5}"/>
          </ac:spMkLst>
        </pc:spChg>
        <pc:grpChg chg="del mod">
          <ac:chgData name="Meyer, Kerry G. (GSFC-6130)" userId="dfe4f2af-4475-4ee4-8c7b-cd99c110c1c1" providerId="ADAL" clId="{350002B2-AF8D-9D41-A8E7-99E5E1659204}" dt="2022-11-01T17:41:32.531" v="1125" actId="478"/>
          <ac:grpSpMkLst>
            <pc:docMk/>
            <pc:sldMk cId="4065570433" sldId="259"/>
            <ac:grpSpMk id="12" creationId="{479EC462-C944-2464-A8DA-625CFCA73F9F}"/>
          </ac:grpSpMkLst>
        </pc:grpChg>
        <pc:picChg chg="add mod">
          <ac:chgData name="Meyer, Kerry G. (GSFC-6130)" userId="dfe4f2af-4475-4ee4-8c7b-cd99c110c1c1" providerId="ADAL" clId="{350002B2-AF8D-9D41-A8E7-99E5E1659204}" dt="2022-11-01T17:41:30.466" v="1124" actId="167"/>
          <ac:picMkLst>
            <pc:docMk/>
            <pc:sldMk cId="4065570433" sldId="259"/>
            <ac:picMk id="15" creationId="{6536541D-1BDC-A249-1B2F-9828B8557B1D}"/>
          </ac:picMkLst>
        </pc:picChg>
      </pc:sldChg>
      <pc:sldChg chg="del">
        <pc:chgData name="Meyer, Kerry G. (GSFC-6130)" userId="dfe4f2af-4475-4ee4-8c7b-cd99c110c1c1" providerId="ADAL" clId="{350002B2-AF8D-9D41-A8E7-99E5E1659204}" dt="2022-10-28T15:04:56.182" v="993" actId="2696"/>
        <pc:sldMkLst>
          <pc:docMk/>
          <pc:sldMk cId="2435829300" sldId="260"/>
        </pc:sldMkLst>
      </pc:sldChg>
      <pc:sldChg chg="addSp delSp modSp new mod modClrScheme chgLayout">
        <pc:chgData name="Meyer, Kerry G. (GSFC-6130)" userId="dfe4f2af-4475-4ee4-8c7b-cd99c110c1c1" providerId="ADAL" clId="{350002B2-AF8D-9D41-A8E7-99E5E1659204}" dt="2022-10-28T15:07:30.547" v="1014" actId="1076"/>
        <pc:sldMkLst>
          <pc:docMk/>
          <pc:sldMk cId="2331208874" sldId="261"/>
        </pc:sldMkLst>
        <pc:spChg chg="del">
          <ac:chgData name="Meyer, Kerry G. (GSFC-6130)" userId="dfe4f2af-4475-4ee4-8c7b-cd99c110c1c1" providerId="ADAL" clId="{350002B2-AF8D-9D41-A8E7-99E5E1659204}" dt="2022-10-26T20:37:53.285" v="1" actId="700"/>
          <ac:spMkLst>
            <pc:docMk/>
            <pc:sldMk cId="2331208874" sldId="261"/>
            <ac:spMk id="2" creationId="{1502E98B-51DB-A7C6-04A7-A70EC4D4A8D7}"/>
          </ac:spMkLst>
        </pc:spChg>
        <pc:spChg chg="del">
          <ac:chgData name="Meyer, Kerry G. (GSFC-6130)" userId="dfe4f2af-4475-4ee4-8c7b-cd99c110c1c1" providerId="ADAL" clId="{350002B2-AF8D-9D41-A8E7-99E5E1659204}" dt="2022-10-26T20:37:53.285" v="1" actId="700"/>
          <ac:spMkLst>
            <pc:docMk/>
            <pc:sldMk cId="2331208874" sldId="261"/>
            <ac:spMk id="3" creationId="{C658E8AA-2B83-BB89-9574-803197FA1A57}"/>
          </ac:spMkLst>
        </pc:spChg>
        <pc:spChg chg="add mod ord">
          <ac:chgData name="Meyer, Kerry G. (GSFC-6130)" userId="dfe4f2af-4475-4ee4-8c7b-cd99c110c1c1" providerId="ADAL" clId="{350002B2-AF8D-9D41-A8E7-99E5E1659204}" dt="2022-10-26T20:39:30.145" v="56" actId="20577"/>
          <ac:spMkLst>
            <pc:docMk/>
            <pc:sldMk cId="2331208874" sldId="261"/>
            <ac:spMk id="6" creationId="{973A32DF-47A4-2D88-923A-C0A12D7CF8E3}"/>
          </ac:spMkLst>
        </pc:spChg>
        <pc:spChg chg="add mod ord">
          <ac:chgData name="Meyer, Kerry G. (GSFC-6130)" userId="dfe4f2af-4475-4ee4-8c7b-cd99c110c1c1" providerId="ADAL" clId="{350002B2-AF8D-9D41-A8E7-99E5E1659204}" dt="2022-10-28T15:07:19.365" v="1011" actId="27636"/>
          <ac:spMkLst>
            <pc:docMk/>
            <pc:sldMk cId="2331208874" sldId="261"/>
            <ac:spMk id="7" creationId="{EDCA59BD-1C06-22DC-4E2C-B2C7252B8E11}"/>
          </ac:spMkLst>
        </pc:spChg>
        <pc:spChg chg="add del mod">
          <ac:chgData name="Meyer, Kerry G. (GSFC-6130)" userId="dfe4f2af-4475-4ee4-8c7b-cd99c110c1c1" providerId="ADAL" clId="{350002B2-AF8D-9D41-A8E7-99E5E1659204}" dt="2022-10-26T20:40:59.732" v="63" actId="478"/>
          <ac:spMkLst>
            <pc:docMk/>
            <pc:sldMk cId="2331208874" sldId="261"/>
            <ac:spMk id="8" creationId="{4090E177-1D5E-FF0D-F489-6A8AE57D2E53}"/>
          </ac:spMkLst>
        </pc:spChg>
        <pc:spChg chg="add mod">
          <ac:chgData name="Meyer, Kerry G. (GSFC-6130)" userId="dfe4f2af-4475-4ee4-8c7b-cd99c110c1c1" providerId="ADAL" clId="{350002B2-AF8D-9D41-A8E7-99E5E1659204}" dt="2022-10-28T15:07:30.547" v="1014" actId="1076"/>
          <ac:spMkLst>
            <pc:docMk/>
            <pc:sldMk cId="2331208874" sldId="261"/>
            <ac:spMk id="9" creationId="{C7C9D63C-EB8B-1360-2CF8-6502E6C5868A}"/>
          </ac:spMkLst>
        </pc:spChg>
        <pc:picChg chg="add mod">
          <ac:chgData name="Meyer, Kerry G. (GSFC-6130)" userId="dfe4f2af-4475-4ee4-8c7b-cd99c110c1c1" providerId="ADAL" clId="{350002B2-AF8D-9D41-A8E7-99E5E1659204}" dt="2022-10-28T15:07:27.427" v="1013" actId="1076"/>
          <ac:picMkLst>
            <pc:docMk/>
            <pc:sldMk cId="2331208874" sldId="261"/>
            <ac:picMk id="5" creationId="{0CD93C8F-9D9B-D411-4CAF-1B9F4F749184}"/>
          </ac:picMkLst>
        </pc:picChg>
      </pc:sldChg>
      <pc:sldChg chg="addSp delSp modSp new mod modClrScheme chgLayout">
        <pc:chgData name="Meyer, Kerry G. (GSFC-6130)" userId="dfe4f2af-4475-4ee4-8c7b-cd99c110c1c1" providerId="ADAL" clId="{350002B2-AF8D-9D41-A8E7-99E5E1659204}" dt="2022-10-28T15:06:38.816" v="1009"/>
        <pc:sldMkLst>
          <pc:docMk/>
          <pc:sldMk cId="125227522" sldId="262"/>
        </pc:sldMkLst>
        <pc:spChg chg="del">
          <ac:chgData name="Meyer, Kerry G. (GSFC-6130)" userId="dfe4f2af-4475-4ee4-8c7b-cd99c110c1c1" providerId="ADAL" clId="{350002B2-AF8D-9D41-A8E7-99E5E1659204}" dt="2022-10-28T14:53:02.581" v="890" actId="700"/>
          <ac:spMkLst>
            <pc:docMk/>
            <pc:sldMk cId="125227522" sldId="262"/>
            <ac:spMk id="2" creationId="{DD57E308-736B-6CC9-785A-5AF22D95D57F}"/>
          </ac:spMkLst>
        </pc:spChg>
        <pc:spChg chg="del">
          <ac:chgData name="Meyer, Kerry G. (GSFC-6130)" userId="dfe4f2af-4475-4ee4-8c7b-cd99c110c1c1" providerId="ADAL" clId="{350002B2-AF8D-9D41-A8E7-99E5E1659204}" dt="2022-10-28T14:53:02.581" v="890" actId="700"/>
          <ac:spMkLst>
            <pc:docMk/>
            <pc:sldMk cId="125227522" sldId="262"/>
            <ac:spMk id="3" creationId="{5DFE845C-7280-6915-79A7-F12EE0FE46CD}"/>
          </ac:spMkLst>
        </pc:spChg>
        <pc:spChg chg="add mod">
          <ac:chgData name="Meyer, Kerry G. (GSFC-6130)" userId="dfe4f2af-4475-4ee4-8c7b-cd99c110c1c1" providerId="ADAL" clId="{350002B2-AF8D-9D41-A8E7-99E5E1659204}" dt="2022-10-28T15:03:50.619" v="974" actId="20577"/>
          <ac:spMkLst>
            <pc:docMk/>
            <pc:sldMk cId="125227522" sldId="262"/>
            <ac:spMk id="10" creationId="{49AB9E30-564A-158C-0071-6BB043530760}"/>
          </ac:spMkLst>
        </pc:spChg>
        <pc:spChg chg="add mod">
          <ac:chgData name="Meyer, Kerry G. (GSFC-6130)" userId="dfe4f2af-4475-4ee4-8c7b-cd99c110c1c1" providerId="ADAL" clId="{350002B2-AF8D-9D41-A8E7-99E5E1659204}" dt="2022-10-28T15:06:33.890" v="1007" actId="20577"/>
          <ac:spMkLst>
            <pc:docMk/>
            <pc:sldMk cId="125227522" sldId="262"/>
            <ac:spMk id="11" creationId="{4AE8FADF-39B9-4F28-D9FA-BD603B5DFB6E}"/>
          </ac:spMkLst>
        </pc:spChg>
        <pc:spChg chg="add mod">
          <ac:chgData name="Meyer, Kerry G. (GSFC-6130)" userId="dfe4f2af-4475-4ee4-8c7b-cd99c110c1c1" providerId="ADAL" clId="{350002B2-AF8D-9D41-A8E7-99E5E1659204}" dt="2022-10-28T15:06:38.816" v="1009"/>
          <ac:spMkLst>
            <pc:docMk/>
            <pc:sldMk cId="125227522" sldId="262"/>
            <ac:spMk id="12" creationId="{04D945DF-C546-10F9-A45F-C05EFEEFE585}"/>
          </ac:spMkLst>
        </pc:spChg>
        <pc:picChg chg="add del mod">
          <ac:chgData name="Meyer, Kerry G. (GSFC-6130)" userId="dfe4f2af-4475-4ee4-8c7b-cd99c110c1c1" providerId="ADAL" clId="{350002B2-AF8D-9D41-A8E7-99E5E1659204}" dt="2022-10-28T14:56:33.837" v="898" actId="478"/>
          <ac:picMkLst>
            <pc:docMk/>
            <pc:sldMk cId="125227522" sldId="262"/>
            <ac:picMk id="5" creationId="{A66D707C-9D0F-869B-E411-26DB52081EEF}"/>
          </ac:picMkLst>
        </pc:picChg>
        <pc:picChg chg="add mod">
          <ac:chgData name="Meyer, Kerry G. (GSFC-6130)" userId="dfe4f2af-4475-4ee4-8c7b-cd99c110c1c1" providerId="ADAL" clId="{350002B2-AF8D-9D41-A8E7-99E5E1659204}" dt="2022-10-28T14:58:04.337" v="902" actId="1076"/>
          <ac:picMkLst>
            <pc:docMk/>
            <pc:sldMk cId="125227522" sldId="262"/>
            <ac:picMk id="7" creationId="{959416FC-D69F-E2E6-1C70-80F090C66CC8}"/>
          </ac:picMkLst>
        </pc:picChg>
        <pc:cxnChg chg="add mod">
          <ac:chgData name="Meyer, Kerry G. (GSFC-6130)" userId="dfe4f2af-4475-4ee4-8c7b-cd99c110c1c1" providerId="ADAL" clId="{350002B2-AF8D-9D41-A8E7-99E5E1659204}" dt="2022-10-28T15:02:07.617" v="953"/>
          <ac:cxnSpMkLst>
            <pc:docMk/>
            <pc:sldMk cId="125227522" sldId="262"/>
            <ac:cxnSpMk id="9" creationId="{AB4C9AE2-827B-C42B-82F7-39C90F326743}"/>
          </ac:cxnSpMkLst>
        </pc:cxnChg>
        <pc:cxnChg chg="add mod">
          <ac:chgData name="Meyer, Kerry G. (GSFC-6130)" userId="dfe4f2af-4475-4ee4-8c7b-cd99c110c1c1" providerId="ADAL" clId="{350002B2-AF8D-9D41-A8E7-99E5E1659204}" dt="2022-10-28T15:02:53.270" v="959" actId="1076"/>
          <ac:cxnSpMkLst>
            <pc:docMk/>
            <pc:sldMk cId="125227522" sldId="262"/>
            <ac:cxnSpMk id="14" creationId="{948A80C6-051E-0F3D-FFD3-B3CDE535594C}"/>
          </ac:cxnSpMkLst>
        </pc:cxnChg>
        <pc:cxnChg chg="add mod">
          <ac:chgData name="Meyer, Kerry G. (GSFC-6130)" userId="dfe4f2af-4475-4ee4-8c7b-cd99c110c1c1" providerId="ADAL" clId="{350002B2-AF8D-9D41-A8E7-99E5E1659204}" dt="2022-10-28T15:03:02.410" v="962" actId="1076"/>
          <ac:cxnSpMkLst>
            <pc:docMk/>
            <pc:sldMk cId="125227522" sldId="262"/>
            <ac:cxnSpMk id="15" creationId="{ADB1F6E1-1656-CF94-7391-96104C69A2E8}"/>
          </ac:cxnSpMkLst>
        </pc:cxnChg>
        <pc:cxnChg chg="add mod">
          <ac:chgData name="Meyer, Kerry G. (GSFC-6130)" userId="dfe4f2af-4475-4ee4-8c7b-cd99c110c1c1" providerId="ADAL" clId="{350002B2-AF8D-9D41-A8E7-99E5E1659204}" dt="2022-10-28T15:03:15.228" v="965" actId="1076"/>
          <ac:cxnSpMkLst>
            <pc:docMk/>
            <pc:sldMk cId="125227522" sldId="262"/>
            <ac:cxnSpMk id="16" creationId="{A471C58E-C1A5-5E6B-7549-382BE18EF94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B6AA9-EB0E-BD4F-AB8F-A93C4AD49507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D716-96C4-A34F-9739-CF32559FE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8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8D716-96C4-A34F-9739-CF32559FEB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C55-4179-0147-8858-C5D75F40150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794D-8172-8442-8EC4-4D12589AD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28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C55-4179-0147-8858-C5D75F40150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794D-8172-8442-8EC4-4D12589AD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6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C55-4179-0147-8858-C5D75F40150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794D-8172-8442-8EC4-4D12589AD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36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C55-4179-0147-8858-C5D75F40150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794D-8172-8442-8EC4-4D12589AD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8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C55-4179-0147-8858-C5D75F40150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794D-8172-8442-8EC4-4D12589AD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88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C55-4179-0147-8858-C5D75F40150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794D-8172-8442-8EC4-4D12589AD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6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C55-4179-0147-8858-C5D75F40150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794D-8172-8442-8EC4-4D12589AD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C55-4179-0147-8858-C5D75F40150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794D-8172-8442-8EC4-4D12589AD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9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C55-4179-0147-8858-C5D75F40150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794D-8172-8442-8EC4-4D12589AD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C55-4179-0147-8858-C5D75F40150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794D-8172-8442-8EC4-4D12589AD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7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3C55-4179-0147-8858-C5D75F40150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794D-8172-8442-8EC4-4D12589AD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8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FF"/>
            </a:gs>
            <a:gs pos="76000">
              <a:srgbClr val="F3F3F3"/>
            </a:gs>
            <a:gs pos="92000">
              <a:srgbClr val="D9D9D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3C55-4179-0147-8858-C5D75F401504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7794D-8172-8442-8EC4-4D12589AD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7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Palatino Linotype" charset="0"/>
          <a:ea typeface="Palatino Linotype" charset="0"/>
          <a:cs typeface="Palatino Linotyp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84FE-0A94-3B26-1C49-DA3779EDC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094443"/>
            <a:ext cx="10972800" cy="2387600"/>
          </a:xfrm>
        </p:spPr>
        <p:txBody>
          <a:bodyPr>
            <a:noAutofit/>
          </a:bodyPr>
          <a:lstStyle/>
          <a:p>
            <a:r>
              <a:rPr lang="en-US" sz="4800"/>
              <a:t>Exploiting local time distributions to understand sensitivities of MODIS cloud retrievals to pixel size/solar geometry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40C55-65D4-B083-6DF6-4EAC4DB81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21981"/>
          </a:xfrm>
        </p:spPr>
        <p:txBody>
          <a:bodyPr>
            <a:normAutofit/>
          </a:bodyPr>
          <a:lstStyle/>
          <a:p>
            <a:r>
              <a:rPr lang="en-US" sz="4000" b="1"/>
              <a:t>RFI Response to Theme 1</a:t>
            </a:r>
          </a:p>
          <a:p>
            <a:r>
              <a:rPr lang="en-US"/>
              <a:t>Kerry Meyer (NASA GSFC), </a:t>
            </a:r>
            <a:r>
              <a:rPr lang="en-US" err="1"/>
              <a:t>Chenxi</a:t>
            </a:r>
            <a:r>
              <a:rPr lang="en-US"/>
              <a:t> Wang (GESTAR-II/UMBC, NASA GSFC)</a:t>
            </a:r>
          </a:p>
          <a:p>
            <a:endParaRPr lang="en-US"/>
          </a:p>
          <a:p>
            <a:r>
              <a:rPr lang="en-US" i="1"/>
              <a:t>NASA Terra, Aqua, Aura Drifting Orbits Workshop</a:t>
            </a:r>
          </a:p>
          <a:p>
            <a:r>
              <a:rPr lang="en-US" i="1"/>
              <a:t>November 1, 2022</a:t>
            </a:r>
          </a:p>
        </p:txBody>
      </p:sp>
    </p:spTree>
    <p:extLst>
      <p:ext uri="{BB962C8B-B14F-4D97-AF65-F5344CB8AC3E}">
        <p14:creationId xmlns:p14="http://schemas.microsoft.com/office/powerpoint/2010/main" val="352744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E4522-F2C5-17D0-D8A9-38EAB685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Considerations Posed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322A-09D0-4E41-C159-F38C59882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On data record continuity</a:t>
            </a:r>
          </a:p>
          <a:p>
            <a:pPr lvl="1"/>
            <a:r>
              <a:rPr lang="en-US" dirty="0"/>
              <a:t>A subset of local time (LT) sampling is preserved within the MODIS swath even as the Terra and Aqua orbits drift. The orbital mean local time (MLT) equatorial crossing is not a particularly useful metric for understanding temporal sampling for wide swath sensors.</a:t>
            </a:r>
            <a:endParaRPr lang="en-US" dirty="0">
              <a:cs typeface="Calibri"/>
            </a:endParaRPr>
          </a:p>
          <a:p>
            <a:r>
              <a:rPr lang="en-US" dirty="0"/>
              <a:t>On a unique science opportunity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The preserved LT sampling during orbit drift occurs increasingly towards MODIS swath edge, enabling explorations of the impacts of sun/satellite view geometries and pixel size on reflectance-based retrievals having sensitivities to these parameters (e.g., cloud optical properties, aerosol optical properties, etc.)</a:t>
            </a:r>
          </a:p>
        </p:txBody>
      </p:sp>
    </p:spTree>
    <p:extLst>
      <p:ext uri="{BB962C8B-B14F-4D97-AF65-F5344CB8AC3E}">
        <p14:creationId xmlns:p14="http://schemas.microsoft.com/office/powerpoint/2010/main" val="269138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outdoor, snow, pole&#10;&#10;Description automatically generated">
            <a:extLst>
              <a:ext uri="{FF2B5EF4-FFF2-40B4-BE49-F238E27FC236}">
                <a16:creationId xmlns:a16="http://schemas.microsoft.com/office/drawing/2014/main" id="{959416FC-D69F-E2E6-1C70-80F090C66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61588"/>
            <a:ext cx="7772400" cy="57348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4C9AE2-827B-C42B-82F7-39C90F326743}"/>
              </a:ext>
            </a:extLst>
          </p:cNvPr>
          <p:cNvCxnSpPr/>
          <p:nvPr/>
        </p:nvCxnSpPr>
        <p:spPr>
          <a:xfrm>
            <a:off x="5165034" y="3505200"/>
            <a:ext cx="1861931" cy="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9AB9E30-564A-158C-0071-6BB043530760}"/>
              </a:ext>
            </a:extLst>
          </p:cNvPr>
          <p:cNvSpPr txBox="1"/>
          <p:nvPr/>
        </p:nvSpPr>
        <p:spPr>
          <a:xfrm>
            <a:off x="5718307" y="2420250"/>
            <a:ext cx="768627" cy="369332"/>
          </a:xfrm>
          <a:prstGeom prst="rect">
            <a:avLst/>
          </a:prstGeom>
          <a:solidFill>
            <a:srgbClr val="FFFFFF">
              <a:alpha val="7451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MLT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E8FADF-39B9-4F28-D9FA-BD603B5DFB6E}"/>
              </a:ext>
            </a:extLst>
          </p:cNvPr>
          <p:cNvSpPr txBox="1"/>
          <p:nvPr/>
        </p:nvSpPr>
        <p:spPr>
          <a:xfrm>
            <a:off x="3629438" y="4223412"/>
            <a:ext cx="1861931" cy="369332"/>
          </a:xfrm>
          <a:prstGeom prst="rect">
            <a:avLst/>
          </a:prstGeom>
          <a:solidFill>
            <a:srgbClr val="FFFFFF">
              <a:alpha val="7451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LT ≈ MLT – 45min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945DF-C546-10F9-A45F-C05EFEEFE585}"/>
              </a:ext>
            </a:extLst>
          </p:cNvPr>
          <p:cNvSpPr txBox="1"/>
          <p:nvPr/>
        </p:nvSpPr>
        <p:spPr>
          <a:xfrm>
            <a:off x="6700631" y="4223412"/>
            <a:ext cx="1861931" cy="369332"/>
          </a:xfrm>
          <a:prstGeom prst="rect">
            <a:avLst/>
          </a:prstGeom>
          <a:solidFill>
            <a:srgbClr val="FFFFFF">
              <a:alpha val="7451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LT ≈ MLT + 45min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8A80C6-051E-0F3D-FFD3-B3CDE535594C}"/>
              </a:ext>
            </a:extLst>
          </p:cNvPr>
          <p:cNvCxnSpPr/>
          <p:nvPr/>
        </p:nvCxnSpPr>
        <p:spPr>
          <a:xfrm>
            <a:off x="6102621" y="2789583"/>
            <a:ext cx="0" cy="715617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B1F6E1-1656-CF94-7391-96104C69A2E8}"/>
              </a:ext>
            </a:extLst>
          </p:cNvPr>
          <p:cNvCxnSpPr/>
          <p:nvPr/>
        </p:nvCxnSpPr>
        <p:spPr>
          <a:xfrm>
            <a:off x="5165034" y="3505200"/>
            <a:ext cx="0" cy="715617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71C58E-C1A5-5E6B-7549-382BE18EF948}"/>
              </a:ext>
            </a:extLst>
          </p:cNvPr>
          <p:cNvCxnSpPr/>
          <p:nvPr/>
        </p:nvCxnSpPr>
        <p:spPr>
          <a:xfrm>
            <a:off x="7050156" y="3505200"/>
            <a:ext cx="0" cy="715617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2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D93C8F-9D9B-D411-4CAF-1B9F4F7491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9144" y="3156930"/>
            <a:ext cx="9933709" cy="36423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73A32DF-47A4-2D88-923A-C0A12D7C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Preservation of Local Time (LT) Sampling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CA59BD-1C06-22DC-4E2C-B2C7252B8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511"/>
            <a:ext cx="10515600" cy="16358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Mean Local Time (MLT) is only directly relevant for a sensor’s nadir observations at the equator.</a:t>
            </a:r>
          </a:p>
          <a:p>
            <a:r>
              <a:rPr lang="en-US" dirty="0"/>
              <a:t>Sensors with a significant across-track swath will sample a relatively broad range of Local Times (LTs), including at the equator</a:t>
            </a:r>
          </a:p>
          <a:p>
            <a:r>
              <a:rPr lang="en-US" dirty="0"/>
              <a:t>Thus, as Terra and Aqua drift, we expect MODIS will continue sampling a fixed local time for a subset of observations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9D63C-EB8B-1360-2CF8-6502E6C5868A}"/>
              </a:ext>
            </a:extLst>
          </p:cNvPr>
          <p:cNvSpPr txBox="1"/>
          <p:nvPr/>
        </p:nvSpPr>
        <p:spPr>
          <a:xfrm>
            <a:off x="2406040" y="3505299"/>
            <a:ext cx="3803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Predicted July Local Time (LT) and Scattering Angle Sampling for Terra and Aqua MODIS in the 30N-60N Latitude Band</a:t>
            </a:r>
          </a:p>
        </p:txBody>
      </p:sp>
    </p:spTree>
    <p:extLst>
      <p:ext uri="{BB962C8B-B14F-4D97-AF65-F5344CB8AC3E}">
        <p14:creationId xmlns:p14="http://schemas.microsoft.com/office/powerpoint/2010/main" val="233120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5B628-3126-0817-0BD0-36E6820F7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41" y="657225"/>
            <a:ext cx="4663440" cy="5855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A31457-1594-C3FC-81F9-177A12024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7225"/>
            <a:ext cx="5943600" cy="620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7C7885-8CEF-AB85-E9CF-53F8585606FD}"/>
              </a:ext>
            </a:extLst>
          </p:cNvPr>
          <p:cNvSpPr txBox="1"/>
          <p:nvPr/>
        </p:nvSpPr>
        <p:spPr>
          <a:xfrm>
            <a:off x="0" y="984202"/>
            <a:ext cx="1249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60°N – 90°N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1B91C-C73B-DE9F-89E2-2E4896054D31}"/>
              </a:ext>
            </a:extLst>
          </p:cNvPr>
          <p:cNvSpPr txBox="1"/>
          <p:nvPr/>
        </p:nvSpPr>
        <p:spPr>
          <a:xfrm>
            <a:off x="0" y="1967240"/>
            <a:ext cx="1249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30°N – 30°N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0ABCD-2E81-5B79-3642-C94A4CBE9CA1}"/>
              </a:ext>
            </a:extLst>
          </p:cNvPr>
          <p:cNvSpPr txBox="1"/>
          <p:nvPr/>
        </p:nvSpPr>
        <p:spPr>
          <a:xfrm>
            <a:off x="0" y="2939226"/>
            <a:ext cx="1249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0° – 30°N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DEC02E-A1F0-0B86-EF74-89F5AA165BC5}"/>
              </a:ext>
            </a:extLst>
          </p:cNvPr>
          <p:cNvSpPr txBox="1"/>
          <p:nvPr/>
        </p:nvSpPr>
        <p:spPr>
          <a:xfrm>
            <a:off x="0" y="3895780"/>
            <a:ext cx="1249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0° – 30°S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1DD8D-A2F8-5494-6434-A0B0BA445ECC}"/>
              </a:ext>
            </a:extLst>
          </p:cNvPr>
          <p:cNvSpPr txBox="1"/>
          <p:nvPr/>
        </p:nvSpPr>
        <p:spPr>
          <a:xfrm>
            <a:off x="0" y="4794202"/>
            <a:ext cx="1249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30°S – 60°S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5AFA02-06E5-E46C-823D-348A6F78CD4E}"/>
              </a:ext>
            </a:extLst>
          </p:cNvPr>
          <p:cNvSpPr txBox="1"/>
          <p:nvPr/>
        </p:nvSpPr>
        <p:spPr>
          <a:xfrm>
            <a:off x="0" y="5764443"/>
            <a:ext cx="1249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60°S – 90°S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21FF02-FC15-85A9-FF5A-6B3F58D8AC9A}"/>
              </a:ext>
            </a:extLst>
          </p:cNvPr>
          <p:cNvSpPr txBox="1"/>
          <p:nvPr/>
        </p:nvSpPr>
        <p:spPr>
          <a:xfrm>
            <a:off x="1833883" y="34905"/>
            <a:ext cx="346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Predicted MODIS LT Sampling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07F3E6-2F98-B2F4-F3A1-36D6EE81D156}"/>
              </a:ext>
            </a:extLst>
          </p:cNvPr>
          <p:cNvSpPr txBox="1"/>
          <p:nvPr/>
        </p:nvSpPr>
        <p:spPr>
          <a:xfrm>
            <a:off x="6115719" y="34905"/>
            <a:ext cx="590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Predicted MODIS LT Sampling vs Scattering Angle Sampling</a:t>
            </a:r>
          </a:p>
        </p:txBody>
      </p:sp>
    </p:spTree>
    <p:extLst>
      <p:ext uri="{BB962C8B-B14F-4D97-AF65-F5344CB8AC3E}">
        <p14:creationId xmlns:p14="http://schemas.microsoft.com/office/powerpoint/2010/main" val="248734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6536541D-1BDC-A249-1B2F-9828B8557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07" y="3096837"/>
            <a:ext cx="5486400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9FBE229-70BE-A099-F995-739ABC2F5FFC}"/>
              </a:ext>
            </a:extLst>
          </p:cNvPr>
          <p:cNvGrpSpPr/>
          <p:nvPr/>
        </p:nvGrpSpPr>
        <p:grpSpPr>
          <a:xfrm>
            <a:off x="5588776" y="274777"/>
            <a:ext cx="5486400" cy="3657600"/>
            <a:chOff x="367643" y="2761365"/>
            <a:chExt cx="5486400" cy="3657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BAF504-B509-7A92-8768-0ADF72AC7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643" y="2761365"/>
              <a:ext cx="5486400" cy="3657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BD538B0-5774-1718-E9A9-232670D8E0D9}"/>
                </a:ext>
              </a:extLst>
            </p:cNvPr>
            <p:cNvGrpSpPr/>
            <p:nvPr/>
          </p:nvGrpSpPr>
          <p:grpSpPr>
            <a:xfrm>
              <a:off x="848464" y="4925638"/>
              <a:ext cx="3083815" cy="310896"/>
              <a:chOff x="893825" y="3745992"/>
              <a:chExt cx="3083815" cy="310896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98031B7-76EC-F091-9552-77E6CF4342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825" y="4056888"/>
                <a:ext cx="3083815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B7329EAC-B55B-A967-F083-8DBB4E241E81}"/>
                  </a:ext>
                </a:extLst>
              </p:cNvPr>
              <p:cNvCxnSpPr/>
              <p:nvPr/>
            </p:nvCxnSpPr>
            <p:spPr>
              <a:xfrm>
                <a:off x="3447288" y="3745992"/>
                <a:ext cx="0" cy="3108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B7FD609-F808-9620-D679-BB20EB67A462}"/>
              </a:ext>
            </a:extLst>
          </p:cNvPr>
          <p:cNvSpPr txBox="1"/>
          <p:nvPr/>
        </p:nvSpPr>
        <p:spPr>
          <a:xfrm>
            <a:off x="6114532" y="502571"/>
            <a:ext cx="200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MODIS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4428EE-C33B-85FE-F94E-C7689C4CEED0}"/>
              </a:ext>
            </a:extLst>
          </p:cNvPr>
          <p:cNvSpPr txBox="1"/>
          <p:nvPr/>
        </p:nvSpPr>
        <p:spPr>
          <a:xfrm>
            <a:off x="6114532" y="764331"/>
            <a:ext cx="365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N. Pacific Region, Lon = [-180°, 128°], Lat = [0°, 50°], Feb. 2014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1519DBB-45F9-8BD8-C96C-47C6E3A5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98" y="178516"/>
            <a:ext cx="5295014" cy="1325563"/>
          </a:xfrm>
        </p:spPr>
        <p:txBody>
          <a:bodyPr/>
          <a:lstStyle/>
          <a:p>
            <a:r>
              <a:rPr lang="en-US" dirty="0"/>
              <a:t>Unique Science Opportunity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058D023-0359-3748-287B-A0235CB5F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98" y="1708298"/>
            <a:ext cx="5295014" cy="5046139"/>
          </a:xfrm>
        </p:spPr>
        <p:txBody>
          <a:bodyPr>
            <a:normAutofit fontScale="85000" lnSpcReduction="20000"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Terra and Aqua drift, the subset of observations having fixed LT sampling will preferentially orient towards one side of the MODIS swath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Thus distributions of view/scattering angles and pixel sizes change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Unique opportunity to decouple the impacts of pixel size and sun/satellite view geometry from the diurnal cycle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Cannot be replicated with other instruments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VIIRS – similar instrument and pre-drift MLT equatorial crossing – mitigates across-swath pixel growth via onboard detector aggregation</a:t>
            </a:r>
          </a:p>
          <a:p>
            <a:pPr marL="640080" lvl="1" indent="-18288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 imagers (ABI, etc.) observe all LTs at a given location but at geographically fixed pixel sizes</a:t>
            </a:r>
          </a:p>
        </p:txBody>
      </p:sp>
    </p:spTree>
    <p:extLst>
      <p:ext uri="{BB962C8B-B14F-4D97-AF65-F5344CB8AC3E}">
        <p14:creationId xmlns:p14="http://schemas.microsoft.com/office/powerpoint/2010/main" val="4065570433"/>
      </p:ext>
    </p:extLst>
  </p:cSld>
  <p:clrMapOvr>
    <a:masterClrMapping/>
  </p:clrMapOvr>
</p:sld>
</file>

<file path=ppt/theme/theme1.xml><?xml version="1.0" encoding="utf-8"?>
<a:theme xmlns:a="http://schemas.openxmlformats.org/drawingml/2006/main" name="AMS_20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S_2018" id="{13F905F1-9827-C94A-B702-6FC9303497B5}" vid="{8F01CF40-FBDE-3E40-ACB8-86379D1655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AMS_2018</Template>
  <TotalTime>193</TotalTime>
  <Words>444</Words>
  <Application>Microsoft Macintosh PowerPoint</Application>
  <PresentationFormat>Widescreen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Palatino Linotype</vt:lpstr>
      <vt:lpstr>AMS_2018</vt:lpstr>
      <vt:lpstr>Exploiting local time distributions to understand sensitivities of MODIS cloud retrievals to pixel size/solar geometry</vt:lpstr>
      <vt:lpstr>Two Considerations Posed</vt:lpstr>
      <vt:lpstr>PowerPoint Presentation</vt:lpstr>
      <vt:lpstr>Preservation of Local Time (LT) Sampling</vt:lpstr>
      <vt:lpstr>PowerPoint Presentation</vt:lpstr>
      <vt:lpstr>Unique Science Opportunity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Exploiting local time distributions to understand sensitivities of MODIS cloud retrievals to pixel size/solar geometry: Implications for multi-sensor climate data record continuity</dc:title>
  <dc:creator>Meyer, Kerry G. (GSFC-6130)</dc:creator>
  <cp:lastModifiedBy>Meyer, Kerry G. (GSFC-6130)</cp:lastModifiedBy>
  <cp:revision>1</cp:revision>
  <dcterms:created xsi:type="dcterms:W3CDTF">2022-10-26T12:12:21Z</dcterms:created>
  <dcterms:modified xsi:type="dcterms:W3CDTF">2022-11-01T17:41:38Z</dcterms:modified>
</cp:coreProperties>
</file>