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0"/>
  </p:notesMasterIdLst>
  <p:handoutMasterIdLst>
    <p:handoutMasterId r:id="rId11"/>
  </p:handoutMasterIdLst>
  <p:sldIdLst>
    <p:sldId id="256" r:id="rId4"/>
    <p:sldId id="262" r:id="rId5"/>
    <p:sldId id="258" r:id="rId6"/>
    <p:sldId id="259" r:id="rId7"/>
    <p:sldId id="261" r:id="rId8"/>
    <p:sldId id="25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35BC3D-041D-463D-9D05-C8AE4472C22C}" v="49" dt="2022-11-01T19:46:49.2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80178" autoAdjust="0"/>
  </p:normalViewPr>
  <p:slideViewPr>
    <p:cSldViewPr snapToGrid="0">
      <p:cViewPr varScale="1">
        <p:scale>
          <a:sx n="102" d="100"/>
          <a:sy n="102" d="100"/>
        </p:scale>
        <p:origin x="1495"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man, Miguel O. [US-US]" userId="3444590d-b49b-4586-b031-3d7bf3ed0a13" providerId="ADAL" clId="{8535BC3D-041D-463D-9D05-C8AE4472C22C}"/>
    <pc:docChg chg="custSel addSld delSld modSld sldOrd">
      <pc:chgData name="Roman, Miguel O. [US-US]" userId="3444590d-b49b-4586-b031-3d7bf3ed0a13" providerId="ADAL" clId="{8535BC3D-041D-463D-9D05-C8AE4472C22C}" dt="2022-11-01T19:46:48.396" v="286" actId="20577"/>
      <pc:docMkLst>
        <pc:docMk/>
      </pc:docMkLst>
      <pc:sldChg chg="del">
        <pc:chgData name="Roman, Miguel O. [US-US]" userId="3444590d-b49b-4586-b031-3d7bf3ed0a13" providerId="ADAL" clId="{8535BC3D-041D-463D-9D05-C8AE4472C22C}" dt="2022-11-01T17:17:33.324" v="274" actId="47"/>
        <pc:sldMkLst>
          <pc:docMk/>
          <pc:sldMk cId="1739457336" sldId="260"/>
        </pc:sldMkLst>
      </pc:sldChg>
      <pc:sldChg chg="addSp delSp modSp new mod ord setBg setClrOvrMap chgLayout">
        <pc:chgData name="Roman, Miguel O. [US-US]" userId="3444590d-b49b-4586-b031-3d7bf3ed0a13" providerId="ADAL" clId="{8535BC3D-041D-463D-9D05-C8AE4472C22C}" dt="2022-11-01T19:46:48.396" v="286" actId="20577"/>
        <pc:sldMkLst>
          <pc:docMk/>
          <pc:sldMk cId="1679480272" sldId="262"/>
        </pc:sldMkLst>
        <pc:spChg chg="del">
          <ac:chgData name="Roman, Miguel O. [US-US]" userId="3444590d-b49b-4586-b031-3d7bf3ed0a13" providerId="ADAL" clId="{8535BC3D-041D-463D-9D05-C8AE4472C22C}" dt="2022-11-01T17:09:42.144" v="1" actId="478"/>
          <ac:spMkLst>
            <pc:docMk/>
            <pc:sldMk cId="1679480272" sldId="262"/>
            <ac:spMk id="2" creationId="{9716010D-35E4-52A6-1814-3B4C10840BC2}"/>
          </ac:spMkLst>
        </pc:spChg>
        <pc:spChg chg="del">
          <ac:chgData name="Roman, Miguel O. [US-US]" userId="3444590d-b49b-4586-b031-3d7bf3ed0a13" providerId="ADAL" clId="{8535BC3D-041D-463D-9D05-C8AE4472C22C}" dt="2022-11-01T17:09:42.144" v="1" actId="478"/>
          <ac:spMkLst>
            <pc:docMk/>
            <pc:sldMk cId="1679480272" sldId="262"/>
            <ac:spMk id="3" creationId="{EF6D8CA7-29FE-8694-47C6-E065A305C941}"/>
          </ac:spMkLst>
        </pc:spChg>
        <pc:spChg chg="add del mod ord">
          <ac:chgData name="Roman, Miguel O. [US-US]" userId="3444590d-b49b-4586-b031-3d7bf3ed0a13" providerId="ADAL" clId="{8535BC3D-041D-463D-9D05-C8AE4472C22C}" dt="2022-11-01T17:10:07.809" v="9" actId="478"/>
          <ac:spMkLst>
            <pc:docMk/>
            <pc:sldMk cId="1679480272" sldId="262"/>
            <ac:spMk id="4" creationId="{2C7AFED2-4D9A-B69C-DC88-908729D86895}"/>
          </ac:spMkLst>
        </pc:spChg>
        <pc:spChg chg="add mod ord">
          <ac:chgData name="Roman, Miguel O. [US-US]" userId="3444590d-b49b-4586-b031-3d7bf3ed0a13" providerId="ADAL" clId="{8535BC3D-041D-463D-9D05-C8AE4472C22C}" dt="2022-11-01T19:46:48.396" v="286" actId="20577"/>
          <ac:spMkLst>
            <pc:docMk/>
            <pc:sldMk cId="1679480272" sldId="262"/>
            <ac:spMk id="5" creationId="{F44DAD65-F596-01D4-3CF8-8862296C032A}"/>
          </ac:spMkLst>
        </pc:spChg>
        <pc:spChg chg="add">
          <ac:chgData name="Roman, Miguel O. [US-US]" userId="3444590d-b49b-4586-b031-3d7bf3ed0a13" providerId="ADAL" clId="{8535BC3D-041D-463D-9D05-C8AE4472C22C}" dt="2022-11-01T17:15:12.102" v="240" actId="26606"/>
          <ac:spMkLst>
            <pc:docMk/>
            <pc:sldMk cId="1679480272" sldId="262"/>
            <ac:spMk id="1031" creationId="{9B76D444-2756-434F-AE61-96D69830C13E}"/>
          </ac:spMkLst>
        </pc:spChg>
        <pc:spChg chg="add">
          <ac:chgData name="Roman, Miguel O. [US-US]" userId="3444590d-b49b-4586-b031-3d7bf3ed0a13" providerId="ADAL" clId="{8535BC3D-041D-463D-9D05-C8AE4472C22C}" dt="2022-11-01T17:15:12.102" v="240" actId="26606"/>
          <ac:spMkLst>
            <pc:docMk/>
            <pc:sldMk cId="1679480272" sldId="262"/>
            <ac:spMk id="1033" creationId="{29A9EE12-EF77-4DB4-84E4-043DE7235244}"/>
          </ac:spMkLst>
        </pc:spChg>
        <pc:picChg chg="add mod">
          <ac:chgData name="Roman, Miguel O. [US-US]" userId="3444590d-b49b-4586-b031-3d7bf3ed0a13" providerId="ADAL" clId="{8535BC3D-041D-463D-9D05-C8AE4472C22C}" dt="2022-11-01T17:15:12.102" v="240" actId="26606"/>
          <ac:picMkLst>
            <pc:docMk/>
            <pc:sldMk cId="1679480272" sldId="262"/>
            <ac:picMk id="1026" creationId="{4A8D5496-3831-2ADA-32C4-8AFA4C2542A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5F97E0-0C1A-6F6A-D6DE-C5CD46092B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DDA1120-A8DA-1802-DF7B-5CFAACAD4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AFFC65-012D-4E92-B416-5F52B8BA1DE2}" type="datetimeFigureOut">
              <a:rPr lang="en-US" smtClean="0"/>
              <a:t>11/1/2022</a:t>
            </a:fld>
            <a:endParaRPr lang="en-US"/>
          </a:p>
        </p:txBody>
      </p:sp>
      <p:sp>
        <p:nvSpPr>
          <p:cNvPr id="4" name="Footer Placeholder 3">
            <a:extLst>
              <a:ext uri="{FF2B5EF4-FFF2-40B4-BE49-F238E27FC236}">
                <a16:creationId xmlns:a16="http://schemas.microsoft.com/office/drawing/2014/main" id="{4ED6BD9C-D930-F8FE-2914-A9E79A5F768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CDF46D3-1A28-AE33-DD9B-FD21395A574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F2CB2B-05E6-440D-886D-6A4A3D50EF9C}" type="slidenum">
              <a:rPr lang="en-US" smtClean="0"/>
              <a:t>‹#›</a:t>
            </a:fld>
            <a:endParaRPr lang="en-US"/>
          </a:p>
        </p:txBody>
      </p:sp>
    </p:spTree>
    <p:extLst>
      <p:ext uri="{BB962C8B-B14F-4D97-AF65-F5344CB8AC3E}">
        <p14:creationId xmlns:p14="http://schemas.microsoft.com/office/powerpoint/2010/main" val="1075671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B5EECD-2BDB-4C09-997E-9082BD86FCD5}" type="datetimeFigureOut">
              <a:rPr lang="en-US" smtClean="0"/>
              <a:t>11/1/2022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89CBFD-E42A-463B-ADEF-96CB55BF16BD}" type="slidenum">
              <a:rPr lang="en-US" smtClean="0"/>
              <a:t>‹#›</a:t>
            </a:fld>
            <a:endParaRPr lang="en-US"/>
          </a:p>
        </p:txBody>
      </p:sp>
    </p:spTree>
    <p:extLst>
      <p:ext uri="{BB962C8B-B14F-4D97-AF65-F5344CB8AC3E}">
        <p14:creationId xmlns:p14="http://schemas.microsoft.com/office/powerpoint/2010/main" val="176801517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terra.nasa.gov/"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aqua.nasa.gov/"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Verdana" panose="020B0604030504040204" pitchFamily="34" charset="0"/>
              </a:rPr>
              <a:t>MODIS (or Moderate Resolution Imaging Spectroradiometer) is a key instrument aboard the </a:t>
            </a:r>
            <a:r>
              <a:rPr lang="en-US" b="0" i="0" u="none" strike="noStrike" dirty="0">
                <a:solidFill>
                  <a:srgbClr val="0000EE"/>
                </a:solidFill>
                <a:effectLst/>
                <a:latin typeface="Verdana" panose="020B0604030504040204" pitchFamily="34" charset="0"/>
                <a:hlinkClick r:id="rId3"/>
              </a:rPr>
              <a:t>Terra</a:t>
            </a:r>
            <a:r>
              <a:rPr lang="en-US" b="0" i="0" dirty="0">
                <a:solidFill>
                  <a:srgbClr val="000000"/>
                </a:solidFill>
                <a:effectLst/>
                <a:latin typeface="Verdana" panose="020B0604030504040204" pitchFamily="34" charset="0"/>
              </a:rPr>
              <a:t> (originally known as EOS AM-1) and </a:t>
            </a:r>
            <a:r>
              <a:rPr lang="en-US" b="0" i="0" u="none" strike="noStrike" dirty="0">
                <a:solidFill>
                  <a:srgbClr val="0000EE"/>
                </a:solidFill>
                <a:effectLst/>
                <a:latin typeface="Verdana" panose="020B0604030504040204" pitchFamily="34" charset="0"/>
                <a:hlinkClick r:id="rId4"/>
              </a:rPr>
              <a:t>Aqua</a:t>
            </a:r>
            <a:r>
              <a:rPr lang="en-US" b="0" i="0" dirty="0">
                <a:solidFill>
                  <a:srgbClr val="000000"/>
                </a:solidFill>
                <a:effectLst/>
                <a:latin typeface="Verdana" panose="020B0604030504040204" pitchFamily="34" charset="0"/>
              </a:rPr>
              <a:t> (originally known as EOS PM-1) satellites.</a:t>
            </a:r>
          </a:p>
          <a:p>
            <a:endParaRPr lang="en-US" b="0" i="0" dirty="0">
              <a:solidFill>
                <a:srgbClr val="000000"/>
              </a:solidFill>
              <a:effectLst/>
              <a:latin typeface="Verdana" panose="020B0604030504040204" pitchFamily="34" charset="0"/>
            </a:endParaRPr>
          </a:p>
          <a:p>
            <a:r>
              <a:rPr lang="en-US" b="0" i="0" dirty="0">
                <a:solidFill>
                  <a:srgbClr val="000000"/>
                </a:solidFill>
                <a:effectLst/>
                <a:latin typeface="Verdana" panose="020B0604030504040204" pitchFamily="34" charset="0"/>
              </a:rPr>
              <a:t>Terra MODIS and Aqua MODIS are viewing the entire Earth's surface every 1 to 2 days, acquiring data in 36 spectral bands. </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389CBFD-E42A-463B-ADEF-96CB55BF16BD}" type="slidenum">
              <a:rPr lang="en-US" smtClean="0"/>
              <a:t>1</a:t>
            </a:fld>
            <a:endParaRPr lang="en-US"/>
          </a:p>
        </p:txBody>
      </p:sp>
    </p:spTree>
    <p:extLst>
      <p:ext uri="{BB962C8B-B14F-4D97-AF65-F5344CB8AC3E}">
        <p14:creationId xmlns:p14="http://schemas.microsoft.com/office/powerpoint/2010/main" val="2496608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389CBFD-E42A-463B-ADEF-96CB55BF16BD}" type="slidenum">
              <a:rPr lang="en-US" smtClean="0"/>
              <a:t>2</a:t>
            </a:fld>
            <a:endParaRPr lang="en-US"/>
          </a:p>
        </p:txBody>
      </p:sp>
    </p:spTree>
    <p:extLst>
      <p:ext uri="{BB962C8B-B14F-4D97-AF65-F5344CB8AC3E}">
        <p14:creationId xmlns:p14="http://schemas.microsoft.com/office/powerpoint/2010/main" val="1660709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000000"/>
              </a:solidFill>
              <a:effectLst/>
              <a:latin typeface="Verdana" panose="020B0604030504040204" pitchFamily="34" charset="0"/>
            </a:endParaRPr>
          </a:p>
          <a:p>
            <a:r>
              <a:rPr lang="en-US" b="0" i="0" dirty="0">
                <a:solidFill>
                  <a:srgbClr val="000000"/>
                </a:solidFill>
                <a:effectLst/>
                <a:latin typeface="Verdana" panose="020B0604030504040204" pitchFamily="34" charset="0"/>
              </a:rPr>
              <a:t>For almost two decades now, MODIS has improved our understanding of global dynamics and processes occurring on the land, in the oceans, and in the lower atmosphere. MODIS is playing a vital role in the development of calibrated, validated, global, interactive Earth system models able to predict global change accurately enough to assist policy makers in making sound decisions concerning the protection of our environment.</a:t>
            </a:r>
            <a:endParaRPr lang="en-US" dirty="0"/>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389CBFD-E42A-463B-ADEF-96CB55BF16BD}" type="slidenum">
              <a:rPr lang="en-US" smtClean="0"/>
              <a:t>3</a:t>
            </a:fld>
            <a:endParaRPr lang="en-US"/>
          </a:p>
        </p:txBody>
      </p:sp>
    </p:spTree>
    <p:extLst>
      <p:ext uri="{BB962C8B-B14F-4D97-AF65-F5344CB8AC3E}">
        <p14:creationId xmlns:p14="http://schemas.microsoft.com/office/powerpoint/2010/main" val="1721981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000000"/>
                </a:solidFill>
                <a:effectLst/>
                <a:latin typeface="Verdana" panose="020B0604030504040204" pitchFamily="34" charset="0"/>
              </a:rPr>
              <a:t>Currently the MODIS publications database houses 21515 unique publications, with 20879 related abstracts.</a:t>
            </a:r>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389CBFD-E42A-463B-ADEF-96CB55BF16BD}" type="slidenum">
              <a:rPr lang="en-US" smtClean="0"/>
              <a:t>4</a:t>
            </a:fld>
            <a:endParaRPr lang="en-US"/>
          </a:p>
        </p:txBody>
      </p:sp>
    </p:spTree>
    <p:extLst>
      <p:ext uri="{BB962C8B-B14F-4D97-AF65-F5344CB8AC3E}">
        <p14:creationId xmlns:p14="http://schemas.microsoft.com/office/powerpoint/2010/main" val="4172892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000000"/>
                </a:solidFill>
                <a:effectLst/>
                <a:latin typeface="Verdana" panose="020B0604030504040204" pitchFamily="34" charset="0"/>
              </a:rPr>
              <a:t>Currently the MODIS publications database houses 21515 unique publications, with 20879 related abstracts.</a:t>
            </a:r>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389CBFD-E42A-463B-ADEF-96CB55BF16BD}" type="slidenum">
              <a:rPr lang="en-US" smtClean="0"/>
              <a:t>5</a:t>
            </a:fld>
            <a:endParaRPr lang="en-US"/>
          </a:p>
        </p:txBody>
      </p:sp>
    </p:spTree>
    <p:extLst>
      <p:ext uri="{BB962C8B-B14F-4D97-AF65-F5344CB8AC3E}">
        <p14:creationId xmlns:p14="http://schemas.microsoft.com/office/powerpoint/2010/main" val="3687076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389CBFD-E42A-463B-ADEF-96CB55BF16BD}" type="slidenum">
              <a:rPr lang="en-US" smtClean="0"/>
              <a:t>6</a:t>
            </a:fld>
            <a:endParaRPr lang="en-US"/>
          </a:p>
        </p:txBody>
      </p:sp>
    </p:spTree>
    <p:extLst>
      <p:ext uri="{BB962C8B-B14F-4D97-AF65-F5344CB8AC3E}">
        <p14:creationId xmlns:p14="http://schemas.microsoft.com/office/powerpoint/2010/main" val="1648580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79DDB-9627-6588-06E6-FCE5E6B2F8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2940FC-5CA1-FB6D-D9E9-E6E5C05DE9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967DC4-C023-DAD5-D501-344F8C6B8606}"/>
              </a:ext>
            </a:extLst>
          </p:cNvPr>
          <p:cNvSpPr>
            <a:spLocks noGrp="1"/>
          </p:cNvSpPr>
          <p:nvPr>
            <p:ph type="dt" sz="half" idx="10"/>
          </p:nvPr>
        </p:nvSpPr>
        <p:spPr/>
        <p:txBody>
          <a:bodyPr/>
          <a:lstStyle/>
          <a:p>
            <a:fld id="{A303E377-343D-4112-85EC-2F91F948EC23}" type="datetimeFigureOut">
              <a:rPr lang="en-US" smtClean="0"/>
              <a:t>11/1/2022</a:t>
            </a:fld>
            <a:endParaRPr lang="en-US"/>
          </a:p>
        </p:txBody>
      </p:sp>
      <p:sp>
        <p:nvSpPr>
          <p:cNvPr id="5" name="Footer Placeholder 4">
            <a:extLst>
              <a:ext uri="{FF2B5EF4-FFF2-40B4-BE49-F238E27FC236}">
                <a16:creationId xmlns:a16="http://schemas.microsoft.com/office/drawing/2014/main" id="{E94A4644-A8AC-6BE1-8ECE-8BB6160615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F21169-5E27-BC6D-6923-E8C2FF9AA705}"/>
              </a:ext>
            </a:extLst>
          </p:cNvPr>
          <p:cNvSpPr>
            <a:spLocks noGrp="1"/>
          </p:cNvSpPr>
          <p:nvPr>
            <p:ph type="sldNum" sz="quarter" idx="12"/>
          </p:nvPr>
        </p:nvSpPr>
        <p:spPr/>
        <p:txBody>
          <a:bodyPr/>
          <a:lstStyle/>
          <a:p>
            <a:fld id="{C38CBE60-8028-44FD-9FE6-C5B8FDF0558F}" type="slidenum">
              <a:rPr lang="en-US" smtClean="0"/>
              <a:t>‹#›</a:t>
            </a:fld>
            <a:endParaRPr lang="en-US"/>
          </a:p>
        </p:txBody>
      </p:sp>
    </p:spTree>
    <p:extLst>
      <p:ext uri="{BB962C8B-B14F-4D97-AF65-F5344CB8AC3E}">
        <p14:creationId xmlns:p14="http://schemas.microsoft.com/office/powerpoint/2010/main" val="413469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DCA44-D917-A2F8-D6CE-8E014CF343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A9CB39-582A-D766-22D1-12090779A5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DA7BBD-1EAC-AF00-D439-98808371EF92}"/>
              </a:ext>
            </a:extLst>
          </p:cNvPr>
          <p:cNvSpPr>
            <a:spLocks noGrp="1"/>
          </p:cNvSpPr>
          <p:nvPr>
            <p:ph type="dt" sz="half" idx="10"/>
          </p:nvPr>
        </p:nvSpPr>
        <p:spPr/>
        <p:txBody>
          <a:bodyPr/>
          <a:lstStyle/>
          <a:p>
            <a:fld id="{A303E377-343D-4112-85EC-2F91F948EC23}" type="datetimeFigureOut">
              <a:rPr lang="en-US" smtClean="0"/>
              <a:t>11/1/2022</a:t>
            </a:fld>
            <a:endParaRPr lang="en-US"/>
          </a:p>
        </p:txBody>
      </p:sp>
      <p:sp>
        <p:nvSpPr>
          <p:cNvPr id="5" name="Footer Placeholder 4">
            <a:extLst>
              <a:ext uri="{FF2B5EF4-FFF2-40B4-BE49-F238E27FC236}">
                <a16:creationId xmlns:a16="http://schemas.microsoft.com/office/drawing/2014/main" id="{7767D05D-BEF9-004A-913C-0B3E680D0A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ECABC-E588-645E-45EA-1E555879E210}"/>
              </a:ext>
            </a:extLst>
          </p:cNvPr>
          <p:cNvSpPr>
            <a:spLocks noGrp="1"/>
          </p:cNvSpPr>
          <p:nvPr>
            <p:ph type="sldNum" sz="quarter" idx="12"/>
          </p:nvPr>
        </p:nvSpPr>
        <p:spPr/>
        <p:txBody>
          <a:bodyPr/>
          <a:lstStyle/>
          <a:p>
            <a:fld id="{C38CBE60-8028-44FD-9FE6-C5B8FDF0558F}" type="slidenum">
              <a:rPr lang="en-US" smtClean="0"/>
              <a:t>‹#›</a:t>
            </a:fld>
            <a:endParaRPr lang="en-US"/>
          </a:p>
        </p:txBody>
      </p:sp>
    </p:spTree>
    <p:extLst>
      <p:ext uri="{BB962C8B-B14F-4D97-AF65-F5344CB8AC3E}">
        <p14:creationId xmlns:p14="http://schemas.microsoft.com/office/powerpoint/2010/main" val="1345907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959336-14DC-A5FA-A911-687B535DBD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E775E8-7EA7-E26D-CF83-EDDEAAD93F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2B977B-5384-6736-CEEA-2266366D4C13}"/>
              </a:ext>
            </a:extLst>
          </p:cNvPr>
          <p:cNvSpPr>
            <a:spLocks noGrp="1"/>
          </p:cNvSpPr>
          <p:nvPr>
            <p:ph type="dt" sz="half" idx="10"/>
          </p:nvPr>
        </p:nvSpPr>
        <p:spPr/>
        <p:txBody>
          <a:bodyPr/>
          <a:lstStyle/>
          <a:p>
            <a:fld id="{A303E377-343D-4112-85EC-2F91F948EC23}" type="datetimeFigureOut">
              <a:rPr lang="en-US" smtClean="0"/>
              <a:t>11/1/2022</a:t>
            </a:fld>
            <a:endParaRPr lang="en-US"/>
          </a:p>
        </p:txBody>
      </p:sp>
      <p:sp>
        <p:nvSpPr>
          <p:cNvPr id="5" name="Footer Placeholder 4">
            <a:extLst>
              <a:ext uri="{FF2B5EF4-FFF2-40B4-BE49-F238E27FC236}">
                <a16:creationId xmlns:a16="http://schemas.microsoft.com/office/drawing/2014/main" id="{E4234BEE-97AB-EDA1-255E-1752B66F58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728D9-5B0A-9373-4CD8-C465E3CCC171}"/>
              </a:ext>
            </a:extLst>
          </p:cNvPr>
          <p:cNvSpPr>
            <a:spLocks noGrp="1"/>
          </p:cNvSpPr>
          <p:nvPr>
            <p:ph type="sldNum" sz="quarter" idx="12"/>
          </p:nvPr>
        </p:nvSpPr>
        <p:spPr/>
        <p:txBody>
          <a:bodyPr/>
          <a:lstStyle/>
          <a:p>
            <a:fld id="{C38CBE60-8028-44FD-9FE6-C5B8FDF0558F}" type="slidenum">
              <a:rPr lang="en-US" smtClean="0"/>
              <a:t>‹#›</a:t>
            </a:fld>
            <a:endParaRPr lang="en-US"/>
          </a:p>
        </p:txBody>
      </p:sp>
    </p:spTree>
    <p:extLst>
      <p:ext uri="{BB962C8B-B14F-4D97-AF65-F5344CB8AC3E}">
        <p14:creationId xmlns:p14="http://schemas.microsoft.com/office/powerpoint/2010/main" val="3014943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658C4-2317-FF7A-1107-DAECD0CA84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CF25E9-F32A-EE60-FF76-F415F601A0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AD1EF9-E2A5-EF0C-71A0-584EC5BA1CDD}"/>
              </a:ext>
            </a:extLst>
          </p:cNvPr>
          <p:cNvSpPr>
            <a:spLocks noGrp="1"/>
          </p:cNvSpPr>
          <p:nvPr>
            <p:ph type="dt" sz="half" idx="10"/>
          </p:nvPr>
        </p:nvSpPr>
        <p:spPr/>
        <p:txBody>
          <a:bodyPr/>
          <a:lstStyle/>
          <a:p>
            <a:fld id="{A303E377-343D-4112-85EC-2F91F948EC23}" type="datetimeFigureOut">
              <a:rPr lang="en-US" smtClean="0"/>
              <a:t>11/1/2022</a:t>
            </a:fld>
            <a:endParaRPr lang="en-US"/>
          </a:p>
        </p:txBody>
      </p:sp>
      <p:sp>
        <p:nvSpPr>
          <p:cNvPr id="5" name="Footer Placeholder 4">
            <a:extLst>
              <a:ext uri="{FF2B5EF4-FFF2-40B4-BE49-F238E27FC236}">
                <a16:creationId xmlns:a16="http://schemas.microsoft.com/office/drawing/2014/main" id="{49010DF6-DD0E-79E9-A1F9-B5E17D98EE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A60EFB-DC0E-6080-35C0-23FA883605B3}"/>
              </a:ext>
            </a:extLst>
          </p:cNvPr>
          <p:cNvSpPr>
            <a:spLocks noGrp="1"/>
          </p:cNvSpPr>
          <p:nvPr>
            <p:ph type="sldNum" sz="quarter" idx="12"/>
          </p:nvPr>
        </p:nvSpPr>
        <p:spPr/>
        <p:txBody>
          <a:bodyPr/>
          <a:lstStyle/>
          <a:p>
            <a:fld id="{C38CBE60-8028-44FD-9FE6-C5B8FDF0558F}" type="slidenum">
              <a:rPr lang="en-US" smtClean="0"/>
              <a:t>‹#›</a:t>
            </a:fld>
            <a:endParaRPr lang="en-US"/>
          </a:p>
        </p:txBody>
      </p:sp>
    </p:spTree>
    <p:extLst>
      <p:ext uri="{BB962C8B-B14F-4D97-AF65-F5344CB8AC3E}">
        <p14:creationId xmlns:p14="http://schemas.microsoft.com/office/powerpoint/2010/main" val="178850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634E8-059D-DF6C-FFF9-5D07604FB4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FE2FE3-AC2B-71F7-F2DD-42EC6CEBA5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9AE043-3995-6503-2B4B-A8286C3696EE}"/>
              </a:ext>
            </a:extLst>
          </p:cNvPr>
          <p:cNvSpPr>
            <a:spLocks noGrp="1"/>
          </p:cNvSpPr>
          <p:nvPr>
            <p:ph type="dt" sz="half" idx="10"/>
          </p:nvPr>
        </p:nvSpPr>
        <p:spPr/>
        <p:txBody>
          <a:bodyPr/>
          <a:lstStyle/>
          <a:p>
            <a:fld id="{A303E377-343D-4112-85EC-2F91F948EC23}" type="datetimeFigureOut">
              <a:rPr lang="en-US" smtClean="0"/>
              <a:t>11/1/2022</a:t>
            </a:fld>
            <a:endParaRPr lang="en-US"/>
          </a:p>
        </p:txBody>
      </p:sp>
      <p:sp>
        <p:nvSpPr>
          <p:cNvPr id="5" name="Footer Placeholder 4">
            <a:extLst>
              <a:ext uri="{FF2B5EF4-FFF2-40B4-BE49-F238E27FC236}">
                <a16:creationId xmlns:a16="http://schemas.microsoft.com/office/drawing/2014/main" id="{092578A3-E022-1818-9A48-CB6D2E74B1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5F36C9-2E6B-C167-508F-EE517325038F}"/>
              </a:ext>
            </a:extLst>
          </p:cNvPr>
          <p:cNvSpPr>
            <a:spLocks noGrp="1"/>
          </p:cNvSpPr>
          <p:nvPr>
            <p:ph type="sldNum" sz="quarter" idx="12"/>
          </p:nvPr>
        </p:nvSpPr>
        <p:spPr/>
        <p:txBody>
          <a:bodyPr/>
          <a:lstStyle/>
          <a:p>
            <a:fld id="{C38CBE60-8028-44FD-9FE6-C5B8FDF0558F}" type="slidenum">
              <a:rPr lang="en-US" smtClean="0"/>
              <a:t>‹#›</a:t>
            </a:fld>
            <a:endParaRPr lang="en-US"/>
          </a:p>
        </p:txBody>
      </p:sp>
    </p:spTree>
    <p:extLst>
      <p:ext uri="{BB962C8B-B14F-4D97-AF65-F5344CB8AC3E}">
        <p14:creationId xmlns:p14="http://schemas.microsoft.com/office/powerpoint/2010/main" val="4116001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433CF-0304-CACB-30C8-362B8057ED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BE8C0C-B420-99E1-B61D-E6750E9F7E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03A67A-A78D-067C-D15C-B8EF10E0C1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0041B8-4736-D77F-071A-261A2D8653D6}"/>
              </a:ext>
            </a:extLst>
          </p:cNvPr>
          <p:cNvSpPr>
            <a:spLocks noGrp="1"/>
          </p:cNvSpPr>
          <p:nvPr>
            <p:ph type="dt" sz="half" idx="10"/>
          </p:nvPr>
        </p:nvSpPr>
        <p:spPr/>
        <p:txBody>
          <a:bodyPr/>
          <a:lstStyle/>
          <a:p>
            <a:fld id="{A303E377-343D-4112-85EC-2F91F948EC23}" type="datetimeFigureOut">
              <a:rPr lang="en-US" smtClean="0"/>
              <a:t>11/1/2022</a:t>
            </a:fld>
            <a:endParaRPr lang="en-US"/>
          </a:p>
        </p:txBody>
      </p:sp>
      <p:sp>
        <p:nvSpPr>
          <p:cNvPr id="6" name="Footer Placeholder 5">
            <a:extLst>
              <a:ext uri="{FF2B5EF4-FFF2-40B4-BE49-F238E27FC236}">
                <a16:creationId xmlns:a16="http://schemas.microsoft.com/office/drawing/2014/main" id="{EF5746FC-E753-D3E3-1214-A2DD75057C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EA32A3-271D-5D11-8745-EA15888D42F7}"/>
              </a:ext>
            </a:extLst>
          </p:cNvPr>
          <p:cNvSpPr>
            <a:spLocks noGrp="1"/>
          </p:cNvSpPr>
          <p:nvPr>
            <p:ph type="sldNum" sz="quarter" idx="12"/>
          </p:nvPr>
        </p:nvSpPr>
        <p:spPr/>
        <p:txBody>
          <a:bodyPr/>
          <a:lstStyle/>
          <a:p>
            <a:fld id="{C38CBE60-8028-44FD-9FE6-C5B8FDF0558F}" type="slidenum">
              <a:rPr lang="en-US" smtClean="0"/>
              <a:t>‹#›</a:t>
            </a:fld>
            <a:endParaRPr lang="en-US"/>
          </a:p>
        </p:txBody>
      </p:sp>
    </p:spTree>
    <p:extLst>
      <p:ext uri="{BB962C8B-B14F-4D97-AF65-F5344CB8AC3E}">
        <p14:creationId xmlns:p14="http://schemas.microsoft.com/office/powerpoint/2010/main" val="132036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283FA-B30C-A697-F42F-3DC959DEDF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0076A2-99FC-8647-891D-82F180970C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E62BCE-C940-C2C6-4BC1-A9099B864C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EE9BC0-0D8E-1FCF-3237-E59068C432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2E5C50-BC1F-9368-4A6B-DEB0B73465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28F6EC-3F87-278D-7CE2-295CE42FDADD}"/>
              </a:ext>
            </a:extLst>
          </p:cNvPr>
          <p:cNvSpPr>
            <a:spLocks noGrp="1"/>
          </p:cNvSpPr>
          <p:nvPr>
            <p:ph type="dt" sz="half" idx="10"/>
          </p:nvPr>
        </p:nvSpPr>
        <p:spPr/>
        <p:txBody>
          <a:bodyPr/>
          <a:lstStyle/>
          <a:p>
            <a:fld id="{A303E377-343D-4112-85EC-2F91F948EC23}" type="datetimeFigureOut">
              <a:rPr lang="en-US" smtClean="0"/>
              <a:t>11/1/2022</a:t>
            </a:fld>
            <a:endParaRPr lang="en-US"/>
          </a:p>
        </p:txBody>
      </p:sp>
      <p:sp>
        <p:nvSpPr>
          <p:cNvPr id="8" name="Footer Placeholder 7">
            <a:extLst>
              <a:ext uri="{FF2B5EF4-FFF2-40B4-BE49-F238E27FC236}">
                <a16:creationId xmlns:a16="http://schemas.microsoft.com/office/drawing/2014/main" id="{B50C6CA7-102F-20C7-8F7C-FEE2290BD7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5096E9-C842-1687-8E8E-E6B23F7AD841}"/>
              </a:ext>
            </a:extLst>
          </p:cNvPr>
          <p:cNvSpPr>
            <a:spLocks noGrp="1"/>
          </p:cNvSpPr>
          <p:nvPr>
            <p:ph type="sldNum" sz="quarter" idx="12"/>
          </p:nvPr>
        </p:nvSpPr>
        <p:spPr/>
        <p:txBody>
          <a:bodyPr/>
          <a:lstStyle/>
          <a:p>
            <a:fld id="{C38CBE60-8028-44FD-9FE6-C5B8FDF0558F}" type="slidenum">
              <a:rPr lang="en-US" smtClean="0"/>
              <a:t>‹#›</a:t>
            </a:fld>
            <a:endParaRPr lang="en-US"/>
          </a:p>
        </p:txBody>
      </p:sp>
    </p:spTree>
    <p:extLst>
      <p:ext uri="{BB962C8B-B14F-4D97-AF65-F5344CB8AC3E}">
        <p14:creationId xmlns:p14="http://schemas.microsoft.com/office/powerpoint/2010/main" val="1599539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F9892-A990-DA3E-2E40-F08DE3AE35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CE11D9-F154-CE3C-41E2-C23D21F20636}"/>
              </a:ext>
            </a:extLst>
          </p:cNvPr>
          <p:cNvSpPr>
            <a:spLocks noGrp="1"/>
          </p:cNvSpPr>
          <p:nvPr>
            <p:ph type="dt" sz="half" idx="10"/>
          </p:nvPr>
        </p:nvSpPr>
        <p:spPr/>
        <p:txBody>
          <a:bodyPr/>
          <a:lstStyle/>
          <a:p>
            <a:fld id="{A303E377-343D-4112-85EC-2F91F948EC23}" type="datetimeFigureOut">
              <a:rPr lang="en-US" smtClean="0"/>
              <a:t>11/1/2022</a:t>
            </a:fld>
            <a:endParaRPr lang="en-US"/>
          </a:p>
        </p:txBody>
      </p:sp>
      <p:sp>
        <p:nvSpPr>
          <p:cNvPr id="4" name="Footer Placeholder 3">
            <a:extLst>
              <a:ext uri="{FF2B5EF4-FFF2-40B4-BE49-F238E27FC236}">
                <a16:creationId xmlns:a16="http://schemas.microsoft.com/office/drawing/2014/main" id="{B2D00C90-EB31-E5E0-0831-71C910DE5D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BA5783-1178-17F0-E049-D23664F6879F}"/>
              </a:ext>
            </a:extLst>
          </p:cNvPr>
          <p:cNvSpPr>
            <a:spLocks noGrp="1"/>
          </p:cNvSpPr>
          <p:nvPr>
            <p:ph type="sldNum" sz="quarter" idx="12"/>
          </p:nvPr>
        </p:nvSpPr>
        <p:spPr/>
        <p:txBody>
          <a:bodyPr/>
          <a:lstStyle/>
          <a:p>
            <a:fld id="{C38CBE60-8028-44FD-9FE6-C5B8FDF0558F}" type="slidenum">
              <a:rPr lang="en-US" smtClean="0"/>
              <a:t>‹#›</a:t>
            </a:fld>
            <a:endParaRPr lang="en-US"/>
          </a:p>
        </p:txBody>
      </p:sp>
    </p:spTree>
    <p:extLst>
      <p:ext uri="{BB962C8B-B14F-4D97-AF65-F5344CB8AC3E}">
        <p14:creationId xmlns:p14="http://schemas.microsoft.com/office/powerpoint/2010/main" val="804838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A222B1-2523-3553-5DB3-012F34CFB1D6}"/>
              </a:ext>
            </a:extLst>
          </p:cNvPr>
          <p:cNvSpPr>
            <a:spLocks noGrp="1"/>
          </p:cNvSpPr>
          <p:nvPr>
            <p:ph type="dt" sz="half" idx="10"/>
          </p:nvPr>
        </p:nvSpPr>
        <p:spPr/>
        <p:txBody>
          <a:bodyPr/>
          <a:lstStyle/>
          <a:p>
            <a:fld id="{A303E377-343D-4112-85EC-2F91F948EC23}" type="datetimeFigureOut">
              <a:rPr lang="en-US" smtClean="0"/>
              <a:t>11/1/2022</a:t>
            </a:fld>
            <a:endParaRPr lang="en-US"/>
          </a:p>
        </p:txBody>
      </p:sp>
      <p:sp>
        <p:nvSpPr>
          <p:cNvPr id="3" name="Footer Placeholder 2">
            <a:extLst>
              <a:ext uri="{FF2B5EF4-FFF2-40B4-BE49-F238E27FC236}">
                <a16:creationId xmlns:a16="http://schemas.microsoft.com/office/drawing/2014/main" id="{D9D2B816-BF07-09EC-D609-BB2B4E87FD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F334A7-0858-4901-8155-1592F169EBF8}"/>
              </a:ext>
            </a:extLst>
          </p:cNvPr>
          <p:cNvSpPr>
            <a:spLocks noGrp="1"/>
          </p:cNvSpPr>
          <p:nvPr>
            <p:ph type="sldNum" sz="quarter" idx="12"/>
          </p:nvPr>
        </p:nvSpPr>
        <p:spPr/>
        <p:txBody>
          <a:bodyPr/>
          <a:lstStyle/>
          <a:p>
            <a:fld id="{C38CBE60-8028-44FD-9FE6-C5B8FDF0558F}" type="slidenum">
              <a:rPr lang="en-US" smtClean="0"/>
              <a:t>‹#›</a:t>
            </a:fld>
            <a:endParaRPr lang="en-US"/>
          </a:p>
        </p:txBody>
      </p:sp>
    </p:spTree>
    <p:extLst>
      <p:ext uri="{BB962C8B-B14F-4D97-AF65-F5344CB8AC3E}">
        <p14:creationId xmlns:p14="http://schemas.microsoft.com/office/powerpoint/2010/main" val="204854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26C5-64CD-1551-57D2-2E8E0F454A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997896-D658-99C5-CE83-0A243198A5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A53BA1-C0C7-95DA-876D-568C211178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08F88B-1814-06C8-7B4B-A8AD6B9BF81E}"/>
              </a:ext>
            </a:extLst>
          </p:cNvPr>
          <p:cNvSpPr>
            <a:spLocks noGrp="1"/>
          </p:cNvSpPr>
          <p:nvPr>
            <p:ph type="dt" sz="half" idx="10"/>
          </p:nvPr>
        </p:nvSpPr>
        <p:spPr/>
        <p:txBody>
          <a:bodyPr/>
          <a:lstStyle/>
          <a:p>
            <a:fld id="{A303E377-343D-4112-85EC-2F91F948EC23}" type="datetimeFigureOut">
              <a:rPr lang="en-US" smtClean="0"/>
              <a:t>11/1/2022</a:t>
            </a:fld>
            <a:endParaRPr lang="en-US"/>
          </a:p>
        </p:txBody>
      </p:sp>
      <p:sp>
        <p:nvSpPr>
          <p:cNvPr id="6" name="Footer Placeholder 5">
            <a:extLst>
              <a:ext uri="{FF2B5EF4-FFF2-40B4-BE49-F238E27FC236}">
                <a16:creationId xmlns:a16="http://schemas.microsoft.com/office/drawing/2014/main" id="{D6F83603-AF1C-7155-07B6-43236D436E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5260C0-9A21-E3EE-2B00-2E3159155186}"/>
              </a:ext>
            </a:extLst>
          </p:cNvPr>
          <p:cNvSpPr>
            <a:spLocks noGrp="1"/>
          </p:cNvSpPr>
          <p:nvPr>
            <p:ph type="sldNum" sz="quarter" idx="12"/>
          </p:nvPr>
        </p:nvSpPr>
        <p:spPr/>
        <p:txBody>
          <a:bodyPr/>
          <a:lstStyle/>
          <a:p>
            <a:fld id="{C38CBE60-8028-44FD-9FE6-C5B8FDF0558F}" type="slidenum">
              <a:rPr lang="en-US" smtClean="0"/>
              <a:t>‹#›</a:t>
            </a:fld>
            <a:endParaRPr lang="en-US"/>
          </a:p>
        </p:txBody>
      </p:sp>
    </p:spTree>
    <p:extLst>
      <p:ext uri="{BB962C8B-B14F-4D97-AF65-F5344CB8AC3E}">
        <p14:creationId xmlns:p14="http://schemas.microsoft.com/office/powerpoint/2010/main" val="4199670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FBC94-5C61-36A5-3232-DE840E2CAD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30EFB5-4944-5EF3-A6FC-2529505D2A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A8C1FD-FE2C-E470-3FAD-B4E52217DA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68A66D-579A-0D69-F639-B62F57E893F7}"/>
              </a:ext>
            </a:extLst>
          </p:cNvPr>
          <p:cNvSpPr>
            <a:spLocks noGrp="1"/>
          </p:cNvSpPr>
          <p:nvPr>
            <p:ph type="dt" sz="half" idx="10"/>
          </p:nvPr>
        </p:nvSpPr>
        <p:spPr/>
        <p:txBody>
          <a:bodyPr/>
          <a:lstStyle/>
          <a:p>
            <a:fld id="{A303E377-343D-4112-85EC-2F91F948EC23}" type="datetimeFigureOut">
              <a:rPr lang="en-US" smtClean="0"/>
              <a:t>11/1/2022</a:t>
            </a:fld>
            <a:endParaRPr lang="en-US"/>
          </a:p>
        </p:txBody>
      </p:sp>
      <p:sp>
        <p:nvSpPr>
          <p:cNvPr id="6" name="Footer Placeholder 5">
            <a:extLst>
              <a:ext uri="{FF2B5EF4-FFF2-40B4-BE49-F238E27FC236}">
                <a16:creationId xmlns:a16="http://schemas.microsoft.com/office/drawing/2014/main" id="{56616AF6-3188-9550-3168-DAC3C82649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339E01-387D-339E-6F99-B2A459FE363B}"/>
              </a:ext>
            </a:extLst>
          </p:cNvPr>
          <p:cNvSpPr>
            <a:spLocks noGrp="1"/>
          </p:cNvSpPr>
          <p:nvPr>
            <p:ph type="sldNum" sz="quarter" idx="12"/>
          </p:nvPr>
        </p:nvSpPr>
        <p:spPr/>
        <p:txBody>
          <a:bodyPr/>
          <a:lstStyle/>
          <a:p>
            <a:fld id="{C38CBE60-8028-44FD-9FE6-C5B8FDF0558F}" type="slidenum">
              <a:rPr lang="en-US" smtClean="0"/>
              <a:t>‹#›</a:t>
            </a:fld>
            <a:endParaRPr lang="en-US"/>
          </a:p>
        </p:txBody>
      </p:sp>
    </p:spTree>
    <p:extLst>
      <p:ext uri="{BB962C8B-B14F-4D97-AF65-F5344CB8AC3E}">
        <p14:creationId xmlns:p14="http://schemas.microsoft.com/office/powerpoint/2010/main" val="1545754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0B47DE-D553-FF56-4207-AED8A55AE9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B82FDA-6227-2000-5CD6-BD5602C094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ADA4AB-C6BB-C9FF-630F-5E3C7C58FD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3E377-343D-4112-85EC-2F91F948EC23}" type="datetimeFigureOut">
              <a:rPr lang="en-US" smtClean="0"/>
              <a:t>11/1/2022</a:t>
            </a:fld>
            <a:endParaRPr lang="en-US"/>
          </a:p>
        </p:txBody>
      </p:sp>
      <p:sp>
        <p:nvSpPr>
          <p:cNvPr id="5" name="Footer Placeholder 4">
            <a:extLst>
              <a:ext uri="{FF2B5EF4-FFF2-40B4-BE49-F238E27FC236}">
                <a16:creationId xmlns:a16="http://schemas.microsoft.com/office/drawing/2014/main" id="{F0E2BFA8-7A4C-4F9C-E455-71337715D4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00B2D6-FCB0-BCF6-F584-5E3B675F87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CBE60-8028-44FD-9FE6-C5B8FDF0558F}" type="slidenum">
              <a:rPr lang="en-US" smtClean="0"/>
              <a:t>‹#›</a:t>
            </a:fld>
            <a:endParaRPr lang="en-US"/>
          </a:p>
        </p:txBody>
      </p:sp>
    </p:spTree>
    <p:extLst>
      <p:ext uri="{BB962C8B-B14F-4D97-AF65-F5344CB8AC3E}">
        <p14:creationId xmlns:p14="http://schemas.microsoft.com/office/powerpoint/2010/main" val="2310748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E0AA60-DD68-3052-1CC0-8EC76607654B}"/>
              </a:ext>
            </a:extLst>
          </p:cNvPr>
          <p:cNvPicPr>
            <a:picLocks noChangeAspect="1"/>
          </p:cNvPicPr>
          <p:nvPr/>
        </p:nvPicPr>
        <p:blipFill>
          <a:blip r:embed="rId3"/>
          <a:stretch>
            <a:fillRect/>
          </a:stretch>
        </p:blipFill>
        <p:spPr>
          <a:xfrm>
            <a:off x="843602" y="0"/>
            <a:ext cx="10504795" cy="6858000"/>
          </a:xfrm>
          <a:prstGeom prst="rect">
            <a:avLst/>
          </a:prstGeom>
        </p:spPr>
      </p:pic>
    </p:spTree>
    <p:extLst>
      <p:ext uri="{BB962C8B-B14F-4D97-AF65-F5344CB8AC3E}">
        <p14:creationId xmlns:p14="http://schemas.microsoft.com/office/powerpoint/2010/main" val="4182463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31"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ront Matter | Thriving on Our Changing Planet: A Decadal Strategy for Earth  Observation from Space: An Overview for Decision Makers and the Public |The  National Academies Press">
            <a:extLst>
              <a:ext uri="{FF2B5EF4-FFF2-40B4-BE49-F238E27FC236}">
                <a16:creationId xmlns:a16="http://schemas.microsoft.com/office/drawing/2014/main" id="{4A8D5496-3831-2ADA-32C4-8AFA4C2542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3588"/>
          <a:stretch/>
        </p:blipFill>
        <p:spPr bwMode="auto">
          <a:xfrm>
            <a:off x="20" y="10"/>
            <a:ext cx="5495089"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Line">
            <a:extLst>
              <a:ext uri="{FF2B5EF4-FFF2-40B4-BE49-F238E27FC236}">
                <a16:creationId xmlns:a16="http://schemas.microsoft.com/office/drawing/2014/main" id="{29A9EE12-EF77-4DB4-84E4-043DE72352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3328" y="822960"/>
            <a:ext cx="9144"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F44DAD65-F596-01D4-3CF8-8862296C032A}"/>
              </a:ext>
            </a:extLst>
          </p:cNvPr>
          <p:cNvSpPr>
            <a:spLocks noGrp="1"/>
          </p:cNvSpPr>
          <p:nvPr>
            <p:ph idx="1"/>
          </p:nvPr>
        </p:nvSpPr>
        <p:spPr>
          <a:xfrm>
            <a:off x="6421700" y="935789"/>
            <a:ext cx="5326468" cy="5236411"/>
          </a:xfrm>
        </p:spPr>
        <p:txBody>
          <a:bodyPr anchor="t">
            <a:normAutofit/>
          </a:bodyPr>
          <a:lstStyle/>
          <a:p>
            <a:pPr>
              <a:spcBef>
                <a:spcPts val="0"/>
              </a:spcBef>
              <a:spcAft>
                <a:spcPts val="3000"/>
              </a:spcAft>
            </a:pPr>
            <a:r>
              <a:rPr lang="en-US" dirty="0"/>
              <a:t>Decadal Strategy for Earth Observation from Space</a:t>
            </a:r>
          </a:p>
          <a:p>
            <a:pPr>
              <a:lnSpc>
                <a:spcPct val="100000"/>
              </a:lnSpc>
              <a:spcBef>
                <a:spcPts val="0"/>
              </a:spcBef>
              <a:spcAft>
                <a:spcPts val="3000"/>
              </a:spcAft>
            </a:pPr>
            <a:r>
              <a:rPr lang="en-US" dirty="0"/>
              <a:t>Cites Terra/Aqua MODIS contributions to NASA’s program of record (n=162) </a:t>
            </a:r>
          </a:p>
          <a:p>
            <a:pPr>
              <a:spcBef>
                <a:spcPts val="0"/>
              </a:spcBef>
              <a:spcAft>
                <a:spcPts val="3000"/>
              </a:spcAft>
            </a:pPr>
            <a:r>
              <a:rPr lang="en-US" dirty="0"/>
              <a:t>Does not call (either implicitly or explicitly</a:t>
            </a:r>
            <a:r>
              <a:rPr lang="en-US"/>
              <a:t>) for the </a:t>
            </a:r>
            <a:r>
              <a:rPr lang="en-US" dirty="0"/>
              <a:t>cancellation of Terra/Aqua/Aura missions.</a:t>
            </a:r>
          </a:p>
          <a:p>
            <a:pPr marL="0" indent="0">
              <a:spcBef>
                <a:spcPts val="0"/>
              </a:spcBef>
              <a:spcAft>
                <a:spcPts val="3000"/>
              </a:spcAft>
              <a:buNone/>
            </a:pPr>
            <a:endParaRPr lang="en-US" dirty="0"/>
          </a:p>
        </p:txBody>
      </p:sp>
    </p:spTree>
    <p:extLst>
      <p:ext uri="{BB962C8B-B14F-4D97-AF65-F5344CB8AC3E}">
        <p14:creationId xmlns:p14="http://schemas.microsoft.com/office/powerpoint/2010/main" val="167948027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E0AA60-DD68-3052-1CC0-8EC76607654B}"/>
              </a:ext>
            </a:extLst>
          </p:cNvPr>
          <p:cNvPicPr>
            <a:picLocks noChangeAspect="1"/>
          </p:cNvPicPr>
          <p:nvPr/>
        </p:nvPicPr>
        <p:blipFill>
          <a:blip r:embed="rId3"/>
          <a:stretch>
            <a:fillRect/>
          </a:stretch>
        </p:blipFill>
        <p:spPr>
          <a:xfrm>
            <a:off x="843602" y="0"/>
            <a:ext cx="10504795" cy="6858000"/>
          </a:xfrm>
          <a:prstGeom prst="rect">
            <a:avLst/>
          </a:prstGeom>
        </p:spPr>
      </p:pic>
      <p:pic>
        <p:nvPicPr>
          <p:cNvPr id="3" name="Picture 2">
            <a:extLst>
              <a:ext uri="{FF2B5EF4-FFF2-40B4-BE49-F238E27FC236}">
                <a16:creationId xmlns:a16="http://schemas.microsoft.com/office/drawing/2014/main" id="{6AB2A6AA-FF1D-E360-BABD-D23A0703A352}"/>
              </a:ext>
            </a:extLst>
          </p:cNvPr>
          <p:cNvPicPr>
            <a:picLocks noChangeAspect="1"/>
          </p:cNvPicPr>
          <p:nvPr/>
        </p:nvPicPr>
        <p:blipFill>
          <a:blip r:embed="rId4"/>
          <a:stretch>
            <a:fillRect/>
          </a:stretch>
        </p:blipFill>
        <p:spPr>
          <a:xfrm>
            <a:off x="0" y="1917208"/>
            <a:ext cx="12192000" cy="3023583"/>
          </a:xfrm>
          <a:prstGeom prst="rect">
            <a:avLst/>
          </a:prstGeom>
        </p:spPr>
      </p:pic>
    </p:spTree>
    <p:extLst>
      <p:ext uri="{BB962C8B-B14F-4D97-AF65-F5344CB8AC3E}">
        <p14:creationId xmlns:p14="http://schemas.microsoft.com/office/powerpoint/2010/main" val="1027916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1C9F60-F1BC-C914-FCDB-2B756BBB445B}"/>
              </a:ext>
            </a:extLst>
          </p:cNvPr>
          <p:cNvPicPr>
            <a:picLocks noChangeAspect="1"/>
          </p:cNvPicPr>
          <p:nvPr/>
        </p:nvPicPr>
        <p:blipFill>
          <a:blip r:embed="rId3"/>
          <a:stretch>
            <a:fillRect/>
          </a:stretch>
        </p:blipFill>
        <p:spPr>
          <a:xfrm>
            <a:off x="418010" y="765351"/>
            <a:ext cx="3228294" cy="750578"/>
          </a:xfrm>
          <a:prstGeom prst="rect">
            <a:avLst/>
          </a:prstGeom>
        </p:spPr>
      </p:pic>
      <p:pic>
        <p:nvPicPr>
          <p:cNvPr id="11" name="Picture 10">
            <a:extLst>
              <a:ext uri="{FF2B5EF4-FFF2-40B4-BE49-F238E27FC236}">
                <a16:creationId xmlns:a16="http://schemas.microsoft.com/office/drawing/2014/main" id="{AB6DBF70-63EF-D39C-5CAA-8726EE5B40A3}"/>
              </a:ext>
            </a:extLst>
          </p:cNvPr>
          <p:cNvPicPr>
            <a:picLocks noChangeAspect="1"/>
          </p:cNvPicPr>
          <p:nvPr/>
        </p:nvPicPr>
        <p:blipFill>
          <a:blip r:embed="rId4"/>
          <a:stretch>
            <a:fillRect/>
          </a:stretch>
        </p:blipFill>
        <p:spPr>
          <a:xfrm>
            <a:off x="4384208" y="872248"/>
            <a:ext cx="3251032" cy="495782"/>
          </a:xfrm>
          <a:prstGeom prst="rect">
            <a:avLst/>
          </a:prstGeom>
        </p:spPr>
      </p:pic>
      <p:pic>
        <p:nvPicPr>
          <p:cNvPr id="7" name="Picture 6">
            <a:extLst>
              <a:ext uri="{FF2B5EF4-FFF2-40B4-BE49-F238E27FC236}">
                <a16:creationId xmlns:a16="http://schemas.microsoft.com/office/drawing/2014/main" id="{08AF71D4-A64E-2287-C21C-A2B2973D0409}"/>
              </a:ext>
            </a:extLst>
          </p:cNvPr>
          <p:cNvPicPr>
            <a:picLocks noChangeAspect="1"/>
          </p:cNvPicPr>
          <p:nvPr/>
        </p:nvPicPr>
        <p:blipFill>
          <a:blip r:embed="rId5"/>
          <a:stretch>
            <a:fillRect/>
          </a:stretch>
        </p:blipFill>
        <p:spPr>
          <a:xfrm>
            <a:off x="8340636" y="970522"/>
            <a:ext cx="3520438" cy="299237"/>
          </a:xfrm>
          <a:prstGeom prst="rect">
            <a:avLst/>
          </a:prstGeom>
        </p:spPr>
      </p:pic>
      <p:pic>
        <p:nvPicPr>
          <p:cNvPr id="9" name="Picture 8">
            <a:extLst>
              <a:ext uri="{FF2B5EF4-FFF2-40B4-BE49-F238E27FC236}">
                <a16:creationId xmlns:a16="http://schemas.microsoft.com/office/drawing/2014/main" id="{979F8141-EA9E-F14F-CA67-250A0265F091}"/>
              </a:ext>
            </a:extLst>
          </p:cNvPr>
          <p:cNvPicPr>
            <a:picLocks noChangeAspect="1"/>
          </p:cNvPicPr>
          <p:nvPr/>
        </p:nvPicPr>
        <p:blipFill>
          <a:blip r:embed="rId6"/>
          <a:stretch>
            <a:fillRect/>
          </a:stretch>
        </p:blipFill>
        <p:spPr>
          <a:xfrm>
            <a:off x="418011" y="3093884"/>
            <a:ext cx="3228290" cy="679255"/>
          </a:xfrm>
          <a:prstGeom prst="rect">
            <a:avLst/>
          </a:prstGeom>
        </p:spPr>
      </p:pic>
      <p:pic>
        <p:nvPicPr>
          <p:cNvPr id="19" name="Picture 18">
            <a:extLst>
              <a:ext uri="{FF2B5EF4-FFF2-40B4-BE49-F238E27FC236}">
                <a16:creationId xmlns:a16="http://schemas.microsoft.com/office/drawing/2014/main" id="{5FF7637F-18C0-A50E-45C3-87DD77DB6991}"/>
              </a:ext>
            </a:extLst>
          </p:cNvPr>
          <p:cNvPicPr>
            <a:picLocks noChangeAspect="1"/>
          </p:cNvPicPr>
          <p:nvPr/>
        </p:nvPicPr>
        <p:blipFill>
          <a:blip r:embed="rId7"/>
          <a:stretch>
            <a:fillRect/>
          </a:stretch>
        </p:blipFill>
        <p:spPr>
          <a:xfrm>
            <a:off x="417689" y="5467839"/>
            <a:ext cx="3225770" cy="508058"/>
          </a:xfrm>
          <a:prstGeom prst="rect">
            <a:avLst/>
          </a:prstGeom>
        </p:spPr>
      </p:pic>
      <p:sp>
        <p:nvSpPr>
          <p:cNvPr id="60" name="Rectangle 33">
            <a:extLst>
              <a:ext uri="{FF2B5EF4-FFF2-40B4-BE49-F238E27FC236}">
                <a16:creationId xmlns:a16="http://schemas.microsoft.com/office/drawing/2014/main" id="{A5A17FC0-D416-4C8B-A9E6-5924D352B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495" y="2300641"/>
            <a:ext cx="8124506" cy="455736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676F87-D309-5005-6F1A-94FF9BABBBE9}"/>
              </a:ext>
            </a:extLst>
          </p:cNvPr>
          <p:cNvSpPr>
            <a:spLocks noGrp="1"/>
          </p:cNvSpPr>
          <p:nvPr>
            <p:ph type="title"/>
          </p:nvPr>
        </p:nvSpPr>
        <p:spPr>
          <a:xfrm>
            <a:off x="4657256" y="2916520"/>
            <a:ext cx="6465287" cy="2309364"/>
          </a:xfrm>
        </p:spPr>
        <p:txBody>
          <a:bodyPr vert="horz" lIns="91440" tIns="45720" rIns="91440" bIns="45720" rtlCol="0" anchor="b">
            <a:normAutofit/>
          </a:bodyPr>
          <a:lstStyle/>
          <a:p>
            <a:r>
              <a:rPr lang="en-US" sz="4800" kern="1200" dirty="0">
                <a:solidFill>
                  <a:srgbClr val="FFFFFF"/>
                </a:solidFill>
                <a:latin typeface="+mj-lt"/>
                <a:ea typeface="+mj-ea"/>
                <a:cs typeface="+mj-cs"/>
              </a:rPr>
              <a:t>Terra/Aqua MODIS Contribution Goes Beyond Science</a:t>
            </a:r>
          </a:p>
        </p:txBody>
      </p:sp>
      <p:cxnSp>
        <p:nvCxnSpPr>
          <p:cNvPr id="61" name="Straight Connector 35">
            <a:extLst>
              <a:ext uri="{FF2B5EF4-FFF2-40B4-BE49-F238E27FC236}">
                <a16:creationId xmlns:a16="http://schemas.microsoft.com/office/drawing/2014/main" id="{982DC870-E8E5-4050-B10C-CC24FC67E5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285774"/>
            <a:ext cx="12188952"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62" name="Straight Connector 37">
            <a:extLst>
              <a:ext uri="{FF2B5EF4-FFF2-40B4-BE49-F238E27FC236}">
                <a16:creationId xmlns:a16="http://schemas.microsoft.com/office/drawing/2014/main" id="{FF76A74F-C283-4DED-BD4D-086753B7CB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571548"/>
            <a:ext cx="4064320"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63" name="Straight Connector 39">
            <a:extLst>
              <a:ext uri="{FF2B5EF4-FFF2-40B4-BE49-F238E27FC236}">
                <a16:creationId xmlns:a16="http://schemas.microsoft.com/office/drawing/2014/main" id="{3B2791FB-B2F7-4BBE-B8D8-74C37FF9E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4319" y="-680"/>
            <a:ext cx="0" cy="6858003"/>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64" name="Straight Connector 41">
            <a:extLst>
              <a:ext uri="{FF2B5EF4-FFF2-40B4-BE49-F238E27FC236}">
                <a16:creationId xmlns:a16="http://schemas.microsoft.com/office/drawing/2014/main" id="{9891B5DE-6811-4844-BB18-472A3F360E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20742" y="-680"/>
            <a:ext cx="0" cy="224028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65" name="Straight Connector 43">
            <a:extLst>
              <a:ext uri="{FF2B5EF4-FFF2-40B4-BE49-F238E27FC236}">
                <a16:creationId xmlns:a16="http://schemas.microsoft.com/office/drawing/2014/main" id="{77A9CA3A-7216-41E0-B3CD-058077FD39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46931" y="5336249"/>
            <a:ext cx="5486400" cy="0"/>
          </a:xfrm>
          <a:prstGeom prst="line">
            <a:avLst/>
          </a:prstGeom>
          <a:ln w="15875">
            <a:solidFill>
              <a:srgbClr val="FFFFFF">
                <a:alpha val="7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167109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676F87-D309-5005-6F1A-94FF9BABBBE9}"/>
              </a:ext>
            </a:extLst>
          </p:cNvPr>
          <p:cNvSpPr>
            <a:spLocks noGrp="1"/>
          </p:cNvSpPr>
          <p:nvPr>
            <p:ph type="title"/>
          </p:nvPr>
        </p:nvSpPr>
        <p:spPr>
          <a:xfrm>
            <a:off x="546351" y="433545"/>
            <a:ext cx="11139854" cy="930447"/>
          </a:xfrm>
        </p:spPr>
        <p:txBody>
          <a:bodyPr vert="horz" lIns="91440" tIns="45720" rIns="91440" bIns="45720" rtlCol="0" anchor="b">
            <a:normAutofit fontScale="90000"/>
          </a:bodyPr>
          <a:lstStyle/>
          <a:p>
            <a:pPr algn="ctr"/>
            <a:r>
              <a:rPr lang="en-US" sz="4200" dirty="0">
                <a:solidFill>
                  <a:srgbClr val="FFFFFF"/>
                </a:solidFill>
              </a:rPr>
              <a:t>Terra/Aqua MODIS Contribution Goes Beyond Science</a:t>
            </a:r>
          </a:p>
        </p:txBody>
      </p:sp>
      <p:cxnSp>
        <p:nvCxnSpPr>
          <p:cNvPr id="1033" name="Straight Connector 103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26" name="Picture 2" descr="LANCE logo">
            <a:extLst>
              <a:ext uri="{FF2B5EF4-FFF2-40B4-BE49-F238E27FC236}">
                <a16:creationId xmlns:a16="http://schemas.microsoft.com/office/drawing/2014/main" id="{667629D8-1378-61CD-224E-3340AE3C873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60707" y="2426818"/>
            <a:ext cx="3997637" cy="3997637"/>
          </a:xfrm>
          <a:prstGeom prst="rect">
            <a:avLst/>
          </a:prstGeom>
          <a:noFill/>
          <a:extLst>
            <a:ext uri="{909E8E84-426E-40DD-AFC4-6F175D3DCCD1}">
              <a14:hiddenFill xmlns:a14="http://schemas.microsoft.com/office/drawing/2010/main">
                <a:solidFill>
                  <a:srgbClr val="FFFFFF"/>
                </a:solidFill>
              </a14:hiddenFill>
            </a:ext>
          </a:extLst>
        </p:spPr>
      </p:pic>
      <p:cxnSp>
        <p:nvCxnSpPr>
          <p:cNvPr id="1035" name="Straight Connector 103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A8258D3-92F7-CC29-12FB-2093E511AD01}"/>
              </a:ext>
            </a:extLst>
          </p:cNvPr>
          <p:cNvPicPr>
            <a:picLocks noChangeAspect="1"/>
          </p:cNvPicPr>
          <p:nvPr/>
        </p:nvPicPr>
        <p:blipFill>
          <a:blip r:embed="rId4"/>
          <a:stretch>
            <a:fillRect/>
          </a:stretch>
        </p:blipFill>
        <p:spPr>
          <a:xfrm>
            <a:off x="6445073" y="2446361"/>
            <a:ext cx="5455917" cy="3958551"/>
          </a:xfrm>
          <a:prstGeom prst="rect">
            <a:avLst/>
          </a:prstGeom>
        </p:spPr>
      </p:pic>
    </p:spTree>
    <p:extLst>
      <p:ext uri="{BB962C8B-B14F-4D97-AF65-F5344CB8AC3E}">
        <p14:creationId xmlns:p14="http://schemas.microsoft.com/office/powerpoint/2010/main" val="3480120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454D0DFB-4DA1-6301-CD5B-E7C8AE1470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671" y="751044"/>
            <a:ext cx="10918657" cy="5355912"/>
          </a:xfrm>
          <a:prstGeom prst="rect">
            <a:avLst/>
          </a:prstGeom>
        </p:spPr>
      </p:pic>
    </p:spTree>
    <p:extLst>
      <p:ext uri="{BB962C8B-B14F-4D97-AF65-F5344CB8AC3E}">
        <p14:creationId xmlns:p14="http://schemas.microsoft.com/office/powerpoint/2010/main" val="5810748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WrappedLabelHistory xmlns:xsd="http://www.w3.org/2001/XMLSchema" xmlns:xsi="http://www.w3.org/2001/XMLSchema-instance" xmlns="http://www.boldonjames.com/2016/02/Classifier/internal/wrappedLabelHistory">
  <Value>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JjOGQ1NzYwZS02MzhhLTQ3ZTgtOWUyZS0xMjI2YzJjYjI2OGQiIG9yaWdpbj0iZGVmYXVsdFZhbHVlIiAvPjxVc2VyTmFtZT5MRUlET1MtQ09SUFxyb21hbm1vPC9Vc2VyTmFtZT48RGF0ZVRpbWU+MTEvMS8yMDIyIDM6NTk6NDYgUE08L0RhdGVUaW1lPjxMYWJlbFN0cmluZz5ObyBNYXJraW5nPC9MYWJlbFN0cmluZz48L2l0ZW0+PGl0ZW0+PHNpc2wgc2lzbFZlcnNpb249IjAiIHBvbGljeT0iYzhkNTc2MGUtNjM4YS00N2U4LTllMmUtMTIyNmMyY2IyNjhkIiBvcmlnaW49InVzZXJTZWxlY3RlZCI+PGVsZW1lbnQgdWlkPSI0MjgzNGJmYi0xZWMxLTRiZWItYmQ2NC1lYjgzZmIzY2IzZjMiIHZhbHVlPSIiIHhtbG5zPSJodHRwOi8vd3d3LmJvbGRvbmphbWVzLmNvbS8yMDA4LzAxL3NpZS9pbnRlcm5hbC9sYWJlbCIgLz48L3Npc2w+PFVzZXJOYW1lPkxFSURPUy1DT1JQXHJvbWFubW88L1VzZXJOYW1lPjxEYXRlVGltZT4xMS8xLzIwMjIgNTowOTo0OSBQTTwvRGF0ZVRpbWU+PExhYmVsU3RyaW5nPlVucmVzdHJpY3RlZDwvTGFiZWxTdHJpbmc+PC9pdGVtPjwvbGFiZWxIaXN0b3J5Pg==</Value>
</WrappedLabelHistory>
</file>

<file path=customXml/item2.xml><?xml version="1.0" encoding="utf-8"?>
<sisl xmlns:xsd="http://www.w3.org/2001/XMLSchema" xmlns:xsi="http://www.w3.org/2001/XMLSchema-instance" xmlns="http://www.boldonjames.com/2008/01/sie/internal/label" sislVersion="0" policy="c8d5760e-638a-47e8-9e2e-1226c2cb268d" origin="userSelected">
  <element uid="42834bfb-1ec1-4beb-bd64-eb83fb3cb3f3" value=""/>
</sisl>
</file>

<file path=customXml/itemProps1.xml><?xml version="1.0" encoding="utf-8"?>
<ds:datastoreItem xmlns:ds="http://schemas.openxmlformats.org/officeDocument/2006/customXml" ds:itemID="{1C17B5DE-A083-4C2D-8A10-A476B4319CFA}">
  <ds:schemaRefs>
    <ds:schemaRef ds:uri="http://www.w3.org/2001/XMLSchema"/>
    <ds:schemaRef ds:uri="http://www.boldonjames.com/2016/02/Classifier/internal/wrappedLabelHistory"/>
  </ds:schemaRefs>
</ds:datastoreItem>
</file>

<file path=customXml/itemProps2.xml><?xml version="1.0" encoding="utf-8"?>
<ds:datastoreItem xmlns:ds="http://schemas.openxmlformats.org/officeDocument/2006/customXml" ds:itemID="{278D07C7-EAEA-49E6-BDFE-0A4F2D86C3A9}">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175</TotalTime>
  <Words>225</Words>
  <Application>Microsoft Office PowerPoint</Application>
  <PresentationFormat>Widescreen</PresentationFormat>
  <Paragraphs>18</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Verdana</vt:lpstr>
      <vt:lpstr>Office Theme</vt:lpstr>
      <vt:lpstr>PowerPoint Presentation</vt:lpstr>
      <vt:lpstr>PowerPoint Presentation</vt:lpstr>
      <vt:lpstr>PowerPoint Presentation</vt:lpstr>
      <vt:lpstr>Terra/Aqua MODIS Contribution Goes Beyond Science</vt:lpstr>
      <vt:lpstr>Terra/Aqua MODIS Contribution Goes Beyond Science</vt:lpstr>
      <vt:lpstr>PowerPoint Presentation</vt:lpstr>
    </vt:vector>
  </TitlesOfParts>
  <Company>Leidos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Roman, Miguel O. [US-US]</dc:creator>
  <cp:lastModifiedBy>Roman, Miguel O. [US-US]</cp:lastModifiedBy>
  <cp:revision>1</cp:revision>
  <dcterms:created xsi:type="dcterms:W3CDTF">2022-11-01T15:35:16Z</dcterms:created>
  <dcterms:modified xsi:type="dcterms:W3CDTF">2022-11-01T19:46:49Z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31d1f8a7-2412-4dc2-b26d-d2f6c5f48c91</vt:lpwstr>
  </property>
  <property fmtid="{D5CDD505-2E9C-101B-9397-08002B2CF9AE}" pid="3" name="bjSaver">
    <vt:lpwstr>9G1qFImVVo5gWvEmDEDx288MyMgR4uep</vt:lpwstr>
  </property>
  <property fmtid="{D5CDD505-2E9C-101B-9397-08002B2CF9AE}" pid="4" name="MSIP_Label_c968a81f-7ed4-4faa-9408-9652e001dd96_Enabled">
    <vt:lpwstr>true</vt:lpwstr>
  </property>
  <property fmtid="{D5CDD505-2E9C-101B-9397-08002B2CF9AE}" pid="5" name="MSIP_Label_c968a81f-7ed4-4faa-9408-9652e001dd96_SetDate">
    <vt:lpwstr>2022-11-01T15:59:49Z</vt:lpwstr>
  </property>
  <property fmtid="{D5CDD505-2E9C-101B-9397-08002B2CF9AE}" pid="6" name="MSIP_Label_c968a81f-7ed4-4faa-9408-9652e001dd96_Method">
    <vt:lpwstr>Privileged</vt:lpwstr>
  </property>
  <property fmtid="{D5CDD505-2E9C-101B-9397-08002B2CF9AE}" pid="7" name="MSIP_Label_c968a81f-7ed4-4faa-9408-9652e001dd96_Name">
    <vt:lpwstr>Unrestricted</vt:lpwstr>
  </property>
  <property fmtid="{D5CDD505-2E9C-101B-9397-08002B2CF9AE}" pid="8" name="MSIP_Label_c968a81f-7ed4-4faa-9408-9652e001dd96_SiteId">
    <vt:lpwstr>b64da4ac-e800-4cfc-8931-e607f720a1b8</vt:lpwstr>
  </property>
  <property fmtid="{D5CDD505-2E9C-101B-9397-08002B2CF9AE}" pid="9" name="MSIP_Label_c968a81f-7ed4-4faa-9408-9652e001dd96_ActionId">
    <vt:lpwstr>342202ec-3add-4741-ae51-ae5be90102f1</vt:lpwstr>
  </property>
  <property fmtid="{D5CDD505-2E9C-101B-9397-08002B2CF9AE}" pid="10" name="MSIP_Label_c968a81f-7ed4-4faa-9408-9652e001dd96_ContentBits">
    <vt:lpwstr>0</vt:lpwstr>
  </property>
  <property fmtid="{D5CDD505-2E9C-101B-9397-08002B2CF9AE}" pid="11" name="bjDocumentLabelXML">
    <vt:lpwstr>&lt;?xml version="1.0" encoding="us-ascii"?&gt;&lt;sisl xmlns:xsd="http://www.w3.org/2001/XMLSchema" xmlns:xsi="http://www.w3.org/2001/XMLSchema-instance" sislVersion="0" policy="c8d5760e-638a-47e8-9e2e-1226c2cb268d" origin="userSelected" xmlns="http://www.boldonj</vt:lpwstr>
  </property>
  <property fmtid="{D5CDD505-2E9C-101B-9397-08002B2CF9AE}" pid="12" name="bjDocumentLabelXML-0">
    <vt:lpwstr>ames.com/2008/01/sie/internal/label"&gt;&lt;element uid="42834bfb-1ec1-4beb-bd64-eb83fb3cb3f3" value="" /&gt;&lt;/sisl&gt;</vt:lpwstr>
  </property>
  <property fmtid="{D5CDD505-2E9C-101B-9397-08002B2CF9AE}" pid="13" name="bjDocumentSecurityLabel">
    <vt:lpwstr>Unrestricted</vt:lpwstr>
  </property>
  <property fmtid="{D5CDD505-2E9C-101B-9397-08002B2CF9AE}" pid="14" name="bjLabelHistoryID">
    <vt:lpwstr>{1C17B5DE-A083-4C2D-8A10-A476B4319CFA}</vt:lpwstr>
  </property>
</Properties>
</file>