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8" r:id="rId3"/>
    <p:sldId id="306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9900"/>
    <a:srgbClr val="FF00FF"/>
    <a:srgbClr val="3B0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9078-9667-4258-BC35-4160C871D2D4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4FC3-C7ED-4DA0-919F-3F05045BB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47A1-DF79-4C05-B164-4F5BF9228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BEA5B-17EE-4B75-93DE-B9F59E7D0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15760-E1D9-4899-8C29-3A51451A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C761-35FD-4325-B986-48945B8BA3D8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880E-C96F-4B19-87A1-E1B58993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ED1CD-0C5A-4E51-88BF-6BFEC639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4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5FE1-7AF2-478B-AC38-69E4EDF6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B32D-ECC8-4D8D-87F3-EEC0308E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A0327-CD18-450E-A0D5-A49C058A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AD32-7492-4E8B-8822-289017B8B744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3E0F-6820-4662-8243-437FCDC9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F350-A8E4-4536-81EB-0C92278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7B43C-E276-431A-9FFE-F6C74874B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5FDD5-00A8-4582-A62E-E286A8B9A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2B9A4-0A3D-49EF-8CBA-9B9D39CC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30C-D00F-4C8C-9E7D-93534307B1EC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D9D5-3ECC-4BF9-94C0-AAAA0EBD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8E15-670C-4C31-A20A-7FEF72B5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45AF-B1B6-471B-A0CC-4956C556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A581-2C70-401E-85F8-7D6C2E5E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B20C2-5544-4BAE-B4D7-4A431A3A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5D97-4E94-4631-8D86-9ECA15E75F24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9F726-2531-4653-8C56-8AE9DF1F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3A86B-34E2-402D-A1FD-A4835279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BA15-6F9B-4417-B42C-F139FC22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B854-3CFF-425B-91C9-AB268DFD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7B8DD-CA68-4747-887F-7FFE672F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2A9-CAF7-4642-B9D8-469D3C22E317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F3D7-00B7-4DC9-A793-CF3D6C4C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6B86-D8C2-4B7D-BC96-CD2C62E2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BFA7-12F1-4E5E-8CC7-7D1FF781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8270-D47F-4B68-B4AA-3D37E40FF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B203A-CBAA-41F8-B95C-4DFFF326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C4905-606F-452D-B313-AACBD6A3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FB9-3418-4793-872A-7B005735687C}" type="datetime1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98DB6-2249-4BD4-A588-59BBC90A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AF36-333C-4CBD-87C3-F2A9BA85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F9E6-481E-4F38-A222-CE844E8A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B7297-2F17-4251-968A-1D57447F8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00858-D116-4D85-A95F-CEFE32908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1072D-A10B-44FB-B7A0-F52E54D0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3AF42-9EF5-4580-B038-A9A9C4D46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B2BE2-221F-4282-9FC8-B1D9EE34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D6-CBA0-4F7A-B2C1-1D5B79EC0F19}" type="datetime1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C7B14-EC6F-4DB2-BB97-D756D433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07891-111B-422C-8DF1-542717C2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A4A4-7F09-45C6-9485-88E52272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B98FC-EE9B-46BD-BF15-93C81DB5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991E-D6B1-4AF7-85AB-959172B1B01F}" type="datetime1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05269-C6B0-478E-8591-56343F9E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EEAD1-5E1B-4039-9BF6-FD5B58E2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A9117-3207-4A0A-8231-028BEFFA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360-FDDE-4E69-8999-0441E2802DB4}" type="datetime1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C9C40-7280-4AC2-8354-E4616569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D4A69-3D4F-4BC2-80DF-4D8F678A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BCE9-027A-4553-9095-39B292F5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00E9-126C-4E7B-8BC9-B1A44641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A8789-D0DB-4E93-8ABB-EFBA167F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E2A46-5B11-43A2-8931-A2945CCF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7B33-E667-4712-880A-FB10569939DE}" type="datetime1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4B91E-B991-4F95-9B13-82C4AD47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5C2BA-E795-4A24-B7A1-252DC6E8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D296-6932-4DB0-B055-6F18751B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DA250-014B-4B02-9925-39BBBCC8C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67C37-31EA-4DBC-9243-3295ECCB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C646-5E70-4AC9-AA2A-5B2B6EB0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A1A5-AABF-41B4-8F54-04CF6E33C95F}" type="datetime1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BE36-4C58-4A49-8D8B-6F56F540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1909-C053-4D01-8242-091D919D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3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DF34F-5954-4915-92FC-93A9AAFC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2485B-C912-41B3-8E5E-59768058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4AFD-27D5-4027-A29F-3577CC5DD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99D4-4FD5-4452-99D1-C7693FEDAD90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58F5-E04C-4522-BF3B-E76A377E5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79823-6292-4007-BB99-71D8D4B9A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odis.gsfc.nasa.gov/sci_team/meeting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070F-A13B-44CE-9A96-EB67A5EEC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2354"/>
            <a:ext cx="12192000" cy="141922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 b="1" dirty="0" smtClean="0">
                <a:latin typeface="+mn-lt"/>
              </a:rPr>
              <a:t>MODIS and VIIRS Calibration Workshop</a:t>
            </a:r>
            <a:endParaRPr lang="en-US" sz="3000" i="1" dirty="0">
              <a:latin typeface="+mn-lt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9" y="214297"/>
            <a:ext cx="2024145" cy="10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238361"/>
            <a:ext cx="1949450" cy="9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143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035" descr="Light vertic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" r="413" b="5407"/>
          <a:stretch/>
        </p:blipFill>
        <p:spPr bwMode="auto">
          <a:xfrm>
            <a:off x="2096171" y="3384015"/>
            <a:ext cx="3047082" cy="216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2"/>
          <p:cNvSpPr txBox="1">
            <a:spLocks noChangeAspect="1" noChangeArrowheads="1"/>
          </p:cNvSpPr>
          <p:nvPr/>
        </p:nvSpPr>
        <p:spPr bwMode="auto">
          <a:xfrm>
            <a:off x="4157836" y="3427447"/>
            <a:ext cx="863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David" panose="020E0502060401010101" pitchFamily="34" charset="-79"/>
              </a:rPr>
              <a:t>MODIS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GungsuhChe" panose="02030609000101010101" pitchFamily="49" charset="-127"/>
              <a:cs typeface="David" panose="020E0502060401010101" pitchFamily="34" charset="-79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34194" r="5463" b="34997"/>
          <a:stretch/>
        </p:blipFill>
        <p:spPr bwMode="auto">
          <a:xfrm>
            <a:off x="7066104" y="3384015"/>
            <a:ext cx="3052322" cy="2163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" name="Text Box 22"/>
          <p:cNvSpPr txBox="1">
            <a:spLocks noChangeAspect="1" noChangeArrowheads="1"/>
          </p:cNvSpPr>
          <p:nvPr/>
        </p:nvSpPr>
        <p:spPr bwMode="auto">
          <a:xfrm>
            <a:off x="7155705" y="3427447"/>
            <a:ext cx="70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David" panose="020E0502060401010101" pitchFamily="34" charset="-79"/>
              </a:rPr>
              <a:t>VIIRS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GungsuhChe" panose="02030609000101010101" pitchFamily="49" charset="-127"/>
              <a:cs typeface="David" panose="020E0502060401010101" pitchFamily="34" charset="-79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834337" y="4145722"/>
            <a:ext cx="540683" cy="9431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6382244"/>
            <a:ext cx="12192000" cy="4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900" b="1" dirty="0" smtClean="0">
                <a:solidFill>
                  <a:srgbClr val="0000FF"/>
                </a:solidFill>
                <a:latin typeface="Calibri" pitchFamily="34" charset="0"/>
              </a:rPr>
              <a:t>MODIS and VIIRS Science Team Meeting, </a:t>
            </a:r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The Hotel at the University of </a:t>
            </a:r>
            <a:r>
              <a:rPr lang="en-US" sz="1900" b="1" dirty="0" smtClean="0">
                <a:solidFill>
                  <a:srgbClr val="0000FF"/>
                </a:solidFill>
                <a:latin typeface="Calibri" pitchFamily="34" charset="0"/>
              </a:rPr>
              <a:t>Maryland, College Park, MD, May 1, 2023</a:t>
            </a:r>
            <a:endParaRPr lang="en-US" sz="19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2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07518" y="1067848"/>
            <a:ext cx="11295903" cy="5218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Last “In-Person” MODIS and VIIRS STM and Calibration Workshop in Nov 2019  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“Virtual</a:t>
            </a:r>
            <a:r>
              <a:rPr lang="en-US" sz="2600" dirty="0">
                <a:latin typeface="Calibri" pitchFamily="34" charset="0"/>
              </a:rPr>
              <a:t>” MODIS and VIIRS </a:t>
            </a:r>
            <a:r>
              <a:rPr lang="en-US" sz="2600" dirty="0" smtClean="0">
                <a:latin typeface="Calibri" pitchFamily="34" charset="0"/>
              </a:rPr>
              <a:t>STM (Plenary Session) in Nov 2020 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“Virtual</a:t>
            </a:r>
            <a:r>
              <a:rPr lang="en-US" sz="2600" dirty="0">
                <a:latin typeface="Calibri" pitchFamily="34" charset="0"/>
              </a:rPr>
              <a:t>” MODIS and VIIRS </a:t>
            </a:r>
            <a:r>
              <a:rPr lang="en-US" sz="2600" dirty="0" smtClean="0">
                <a:latin typeface="Calibri" pitchFamily="34" charset="0"/>
              </a:rPr>
              <a:t>CAL Workshop in Feb 2021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NASA Terra, Aqua, and Aura Drifting Orbits Workshop in Nov 2022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Senior Review Proposals for Mission Extension (Terra and Aqua) in April, 2023  </a:t>
            </a:r>
          </a:p>
          <a:p>
            <a:pPr>
              <a:spcBef>
                <a:spcPts val="600"/>
              </a:spcBef>
              <a:buSzPct val="100000"/>
            </a:pPr>
            <a:endParaRPr lang="en-US" sz="2600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JPSS-3 VIIRS Completed the TVAC Testing (PSR in June, 2022)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JPSS-2 (NOAA-21) Launch on Nov 10, 2022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 smtClean="0">
                <a:latin typeface="Calibri" pitchFamily="34" charset="0"/>
              </a:rPr>
              <a:t>JPSS-4 </a:t>
            </a:r>
            <a:r>
              <a:rPr lang="en-US" sz="2600" dirty="0">
                <a:latin typeface="Calibri" pitchFamily="34" charset="0"/>
              </a:rPr>
              <a:t>VIIRS </a:t>
            </a:r>
            <a:r>
              <a:rPr lang="en-US" sz="2600" dirty="0" smtClean="0">
                <a:latin typeface="Calibri" pitchFamily="34" charset="0"/>
              </a:rPr>
              <a:t>TVAC </a:t>
            </a:r>
            <a:r>
              <a:rPr lang="en-US" sz="2600" dirty="0">
                <a:latin typeface="Calibri" pitchFamily="34" charset="0"/>
              </a:rPr>
              <a:t>Testing </a:t>
            </a:r>
            <a:r>
              <a:rPr lang="en-US" sz="2600" dirty="0" smtClean="0">
                <a:latin typeface="Calibri" pitchFamily="34" charset="0"/>
              </a:rPr>
              <a:t>in Aug – Dec, 2023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endParaRPr lang="en-US" sz="2600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dirty="0">
                <a:latin typeface="Calibri" pitchFamily="34" charset="0"/>
              </a:rPr>
              <a:t>MODIS C7 L1B/LUTs Initial Delivery in March 2021 (updated through Dec 2022</a:t>
            </a:r>
            <a:r>
              <a:rPr lang="en-US" sz="2600" dirty="0" smtClean="0">
                <a:latin typeface="Calibri" pitchFamily="34" charset="0"/>
              </a:rPr>
              <a:t>)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62722" y="183278"/>
            <a:ext cx="7307262" cy="5334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ea typeface="+mj-ea"/>
                <a:cs typeface="+mj-cs"/>
              </a:rPr>
              <a:t>Welcome Remark</a:t>
            </a:r>
            <a:endParaRPr lang="en-US" sz="3200" b="1" kern="0" dirty="0"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99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3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6201103" y="263889"/>
            <a:ext cx="5764449" cy="592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buSzPct val="100000"/>
              <a:buFontTx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Agenda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 minor adjustment with 1 talk moved from PM to AM session</a:t>
            </a: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2 additional poster presentations from MCST/VCST</a:t>
            </a:r>
            <a:endParaRPr lang="en-US" sz="23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Coffee Breaks</a:t>
            </a: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Contribution from SSAI</a:t>
            </a:r>
            <a:endParaRPr lang="en-US" sz="23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Conference Room</a:t>
            </a: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7:00 AM – 6:00 PM</a:t>
            </a:r>
            <a:endParaRPr lang="en-US" sz="23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Wi-Fi</a:t>
            </a: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Check with registration desk</a:t>
            </a:r>
            <a:endParaRPr lang="en-US" sz="23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Virtual Option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WebEx link available via registration </a:t>
            </a:r>
            <a:endParaRPr lang="en-US" sz="23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Workshop Presentations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682625" lvl="1" indent="-225425">
              <a:buSzPct val="100000"/>
              <a:buFont typeface="Calibri" panose="020F0502020204030204" pitchFamily="34" charset="0"/>
              <a:buChar char="̶"/>
            </a:pP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To be posted at MODIS website </a:t>
            </a:r>
            <a:endParaRPr lang="en-US" sz="23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9431" y="6205030"/>
            <a:ext cx="5265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linkClick r:id="rId2"/>
              </a:rPr>
              <a:t>https://modis.gsfc.nasa.gov/sci_team/meetings</a:t>
            </a:r>
            <a:r>
              <a:rPr lang="en-US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35" b="-101"/>
          <a:stretch/>
        </p:blipFill>
        <p:spPr>
          <a:xfrm>
            <a:off x="-1" y="0"/>
            <a:ext cx="6201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4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6701" y="1687488"/>
            <a:ext cx="6167899" cy="37745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l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600" b="1" dirty="0" smtClean="0">
                <a:latin typeface="Calibri" pitchFamily="34" charset="0"/>
              </a:rPr>
              <a:t>Contributions: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MODIS and VIIRS Characterization </a:t>
            </a:r>
            <a:r>
              <a:rPr lang="en-US" sz="2200" dirty="0">
                <a:latin typeface="Calibri" pitchFamily="34" charset="0"/>
              </a:rPr>
              <a:t>Support </a:t>
            </a:r>
            <a:r>
              <a:rPr lang="en-US" sz="2200" dirty="0" smtClean="0">
                <a:latin typeface="Calibri" pitchFamily="34" charset="0"/>
              </a:rPr>
              <a:t>Team (MCST and VCST)</a:t>
            </a:r>
          </a:p>
          <a:p>
            <a:pPr marL="342900" indent="-342900"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MODIS </a:t>
            </a:r>
            <a:r>
              <a:rPr lang="en-US" sz="2200" dirty="0">
                <a:latin typeface="Calibri" pitchFamily="34" charset="0"/>
              </a:rPr>
              <a:t>and VIIRS Science Teams </a:t>
            </a:r>
          </a:p>
          <a:p>
            <a:pPr algn="l">
              <a:spcBef>
                <a:spcPts val="1200"/>
              </a:spcBef>
              <a:spcAft>
                <a:spcPts val="300"/>
              </a:spcAft>
              <a:buSzPct val="100000"/>
            </a:pPr>
            <a:r>
              <a:rPr lang="en-US" sz="2600" b="1" dirty="0" smtClean="0">
                <a:latin typeface="Calibri" pitchFamily="34" charset="0"/>
              </a:rPr>
              <a:t>Support: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Terra, Aqua, S-NPP, and JPSS Projects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Mission/Flight Operation Team (MOT/FOT)</a:t>
            </a:r>
          </a:p>
          <a:p>
            <a:pPr marL="342900" indent="-342900"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Instrument </a:t>
            </a:r>
            <a:r>
              <a:rPr lang="en-US" sz="2200" dirty="0">
                <a:latin typeface="Calibri" pitchFamily="34" charset="0"/>
              </a:rPr>
              <a:t>Vendor (Raytheon</a:t>
            </a:r>
            <a:r>
              <a:rPr lang="en-US" sz="2200" dirty="0" smtClean="0">
                <a:latin typeface="Calibri" pitchFamily="34" charset="0"/>
              </a:rPr>
              <a:t>)</a:t>
            </a:r>
          </a:p>
          <a:p>
            <a:pPr marL="342900" indent="-342900" algn="l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NOAA JPSS Program and VIIRS SDR Team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252212" y="361950"/>
            <a:ext cx="7307262" cy="5334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ea typeface="+mj-ea"/>
                <a:cs typeface="+mj-cs"/>
              </a:rPr>
              <a:t>Acknowledgements</a:t>
            </a:r>
            <a:endParaRPr lang="en-US" sz="3200" b="1" kern="0" dirty="0"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576" b="1073"/>
          <a:stretch/>
        </p:blipFill>
        <p:spPr>
          <a:xfrm>
            <a:off x="6726617" y="3725905"/>
            <a:ext cx="5083095" cy="247427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999138" y="5861621"/>
            <a:ext cx="150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March 30, 2023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1645154"/>
            <a:ext cx="3053380" cy="1752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069" t="2817" r="2327" b="1367"/>
          <a:stretch/>
        </p:blipFill>
        <p:spPr>
          <a:xfrm>
            <a:off x="9692824" y="1687488"/>
            <a:ext cx="2116888" cy="12517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54825" y="3030263"/>
            <a:ext cx="1852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November 16, 2020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9067" y="1228611"/>
            <a:ext cx="669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MCST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6793" y="1257885"/>
            <a:ext cx="608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V</a:t>
            </a:r>
            <a:r>
              <a:rPr lang="en-US" sz="1600" b="1" dirty="0" smtClean="0">
                <a:solidFill>
                  <a:srgbClr val="0000FF"/>
                </a:solidFill>
              </a:rPr>
              <a:t>CST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263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David</vt:lpstr>
      <vt:lpstr>GungsuhChe</vt:lpstr>
      <vt:lpstr>Times New Roman</vt:lpstr>
      <vt:lpstr>Office Theme</vt:lpstr>
      <vt:lpstr>MODIS and VIIRS Calibration Workshop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VIIRS SDR Support HBG/SSAI Task 5</dc:title>
  <dc:creator>Xiong, Xiaoxiong (GSFC-6180)</dc:creator>
  <cp:lastModifiedBy>Xiong, Xiaoxiong (GSFC-6180)</cp:lastModifiedBy>
  <cp:revision>740</cp:revision>
  <dcterms:created xsi:type="dcterms:W3CDTF">2020-03-31T17:21:48Z</dcterms:created>
  <dcterms:modified xsi:type="dcterms:W3CDTF">2023-04-30T15:50:21Z</dcterms:modified>
</cp:coreProperties>
</file>