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3" r:id="rId2"/>
    <p:sldId id="274" r:id="rId3"/>
    <p:sldId id="276" r:id="rId4"/>
    <p:sldId id="257" r:id="rId5"/>
    <p:sldId id="264" r:id="rId6"/>
    <p:sldId id="282" r:id="rId7"/>
    <p:sldId id="278" r:id="rId8"/>
    <p:sldId id="279" r:id="rId9"/>
    <p:sldId id="272" r:id="rId10"/>
    <p:sldId id="273" r:id="rId11"/>
    <p:sldId id="289" r:id="rId12"/>
    <p:sldId id="286" r:id="rId13"/>
    <p:sldId id="287"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wang1\Documents\VIIRS\2021\final\VNP2021_NB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wang1\Documents\VIIRS\2021\final\VNP2021_NB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wang1\Documents\VIIRS\2021\final\VNP2021_NB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wang1\Documents\VIIRS\2021\final\VNP2021_NB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ywang1\Documents\VIIRS\2021\final\J12021_NB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wang1\Documents\VIIRS\2021\final\J12021_NBA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ywang1\Documents\VIIRS\2021\final\J12021_NB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ywang1\Documents\VIIRS\2021\final\J12021_NBAR.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NBAR!$L$1</c:f>
              <c:strCache>
                <c:ptCount val="1"/>
                <c:pt idx="0">
                  <c:v>B8(M1)</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0.12908972639568445"/>
                  <c:y val="0.20967611262133809"/>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NBAR!$D$2:$D$2858</c:f>
              <c:numCache>
                <c:formatCode>General</c:formatCode>
                <c:ptCount val="2857"/>
                <c:pt idx="0">
                  <c:v>4.9299999999999997E-2</c:v>
                </c:pt>
                <c:pt idx="1">
                  <c:v>5.4800000000000001E-2</c:v>
                </c:pt>
                <c:pt idx="2">
                  <c:v>5.7500000000000002E-2</c:v>
                </c:pt>
                <c:pt idx="3">
                  <c:v>6.0299999999999999E-2</c:v>
                </c:pt>
                <c:pt idx="4">
                  <c:v>6.5799999999999997E-2</c:v>
                </c:pt>
                <c:pt idx="5">
                  <c:v>6.8500000000000005E-2</c:v>
                </c:pt>
                <c:pt idx="6">
                  <c:v>6.8500000000000005E-2</c:v>
                </c:pt>
                <c:pt idx="7">
                  <c:v>7.1199999999999999E-2</c:v>
                </c:pt>
                <c:pt idx="8">
                  <c:v>7.9500000000000001E-2</c:v>
                </c:pt>
                <c:pt idx="9">
                  <c:v>8.2199999999999995E-2</c:v>
                </c:pt>
                <c:pt idx="10">
                  <c:v>0.1671</c:v>
                </c:pt>
                <c:pt idx="11">
                  <c:v>0.1726</c:v>
                </c:pt>
                <c:pt idx="12">
                  <c:v>0.17530000000000001</c:v>
                </c:pt>
                <c:pt idx="13">
                  <c:v>0.18079999999999999</c:v>
                </c:pt>
                <c:pt idx="14">
                  <c:v>0.18360000000000001</c:v>
                </c:pt>
                <c:pt idx="15">
                  <c:v>0.1918</c:v>
                </c:pt>
                <c:pt idx="16">
                  <c:v>0.2</c:v>
                </c:pt>
                <c:pt idx="17">
                  <c:v>0.2</c:v>
                </c:pt>
                <c:pt idx="18">
                  <c:v>0.20269999999999999</c:v>
                </c:pt>
                <c:pt idx="19">
                  <c:v>0.2082</c:v>
                </c:pt>
                <c:pt idx="20">
                  <c:v>0.21099999999999999</c:v>
                </c:pt>
                <c:pt idx="21">
                  <c:v>0.2137</c:v>
                </c:pt>
                <c:pt idx="22">
                  <c:v>0.21640000000000001</c:v>
                </c:pt>
                <c:pt idx="23">
                  <c:v>0.22189999999999999</c:v>
                </c:pt>
                <c:pt idx="24">
                  <c:v>0.2356</c:v>
                </c:pt>
                <c:pt idx="25">
                  <c:v>0.24110000000000001</c:v>
                </c:pt>
                <c:pt idx="26">
                  <c:v>0.24379999999999999</c:v>
                </c:pt>
                <c:pt idx="27">
                  <c:v>0.24660000000000001</c:v>
                </c:pt>
                <c:pt idx="28">
                  <c:v>0.24929999999999999</c:v>
                </c:pt>
                <c:pt idx="29">
                  <c:v>0.25480000000000003</c:v>
                </c:pt>
                <c:pt idx="30">
                  <c:v>0.26029999999999998</c:v>
                </c:pt>
                <c:pt idx="31">
                  <c:v>0.26579999999999998</c:v>
                </c:pt>
                <c:pt idx="32">
                  <c:v>0.26850000000000002</c:v>
                </c:pt>
                <c:pt idx="33">
                  <c:v>0.27400000000000002</c:v>
                </c:pt>
                <c:pt idx="34">
                  <c:v>0.28770000000000001</c:v>
                </c:pt>
                <c:pt idx="35">
                  <c:v>0.28770000000000001</c:v>
                </c:pt>
                <c:pt idx="36">
                  <c:v>0.2959</c:v>
                </c:pt>
                <c:pt idx="37">
                  <c:v>0.29859999999999998</c:v>
                </c:pt>
                <c:pt idx="38">
                  <c:v>0.30409999999999998</c:v>
                </c:pt>
                <c:pt idx="39">
                  <c:v>0.30680000000000002</c:v>
                </c:pt>
                <c:pt idx="40">
                  <c:v>0.30959999999999999</c:v>
                </c:pt>
                <c:pt idx="41">
                  <c:v>0.31230000000000002</c:v>
                </c:pt>
                <c:pt idx="42">
                  <c:v>0.31509999999999999</c:v>
                </c:pt>
                <c:pt idx="43">
                  <c:v>0.32329999999999998</c:v>
                </c:pt>
                <c:pt idx="44">
                  <c:v>0.32600000000000001</c:v>
                </c:pt>
                <c:pt idx="45">
                  <c:v>0.33150000000000002</c:v>
                </c:pt>
                <c:pt idx="46">
                  <c:v>0.33150000000000002</c:v>
                </c:pt>
                <c:pt idx="47">
                  <c:v>0.34520000000000001</c:v>
                </c:pt>
                <c:pt idx="48">
                  <c:v>0.34789999999999999</c:v>
                </c:pt>
                <c:pt idx="49">
                  <c:v>0.35070000000000001</c:v>
                </c:pt>
                <c:pt idx="50">
                  <c:v>0.35339999999999999</c:v>
                </c:pt>
                <c:pt idx="51">
                  <c:v>0.35620000000000002</c:v>
                </c:pt>
                <c:pt idx="52">
                  <c:v>0.3589</c:v>
                </c:pt>
                <c:pt idx="53">
                  <c:v>0.36159999999999998</c:v>
                </c:pt>
                <c:pt idx="54">
                  <c:v>0.3644</c:v>
                </c:pt>
                <c:pt idx="55">
                  <c:v>0.36709999999999998</c:v>
                </c:pt>
                <c:pt idx="56">
                  <c:v>0.36990000000000001</c:v>
                </c:pt>
                <c:pt idx="57">
                  <c:v>0.37259999999999999</c:v>
                </c:pt>
                <c:pt idx="58">
                  <c:v>0.37530000000000002</c:v>
                </c:pt>
                <c:pt idx="59">
                  <c:v>0.37530000000000002</c:v>
                </c:pt>
                <c:pt idx="60">
                  <c:v>0.37809999999999999</c:v>
                </c:pt>
                <c:pt idx="61">
                  <c:v>0.3836</c:v>
                </c:pt>
                <c:pt idx="62">
                  <c:v>0.38629999999999998</c:v>
                </c:pt>
                <c:pt idx="63">
                  <c:v>0.38900000000000001</c:v>
                </c:pt>
                <c:pt idx="64">
                  <c:v>0.39179999999999998</c:v>
                </c:pt>
                <c:pt idx="65">
                  <c:v>0.39450000000000002</c:v>
                </c:pt>
                <c:pt idx="66">
                  <c:v>0.39729999999999999</c:v>
                </c:pt>
                <c:pt idx="67">
                  <c:v>0.40550000000000003</c:v>
                </c:pt>
                <c:pt idx="68">
                  <c:v>0.40820000000000001</c:v>
                </c:pt>
                <c:pt idx="69">
                  <c:v>0.41099999999999998</c:v>
                </c:pt>
                <c:pt idx="70">
                  <c:v>0.41639999999999999</c:v>
                </c:pt>
                <c:pt idx="71">
                  <c:v>0.4219</c:v>
                </c:pt>
                <c:pt idx="72">
                  <c:v>0.42470000000000002</c:v>
                </c:pt>
                <c:pt idx="73">
                  <c:v>0.4274</c:v>
                </c:pt>
                <c:pt idx="74">
                  <c:v>0.43009999999999998</c:v>
                </c:pt>
                <c:pt idx="75">
                  <c:v>0.43290000000000001</c:v>
                </c:pt>
                <c:pt idx="76">
                  <c:v>0.43559999999999999</c:v>
                </c:pt>
                <c:pt idx="77">
                  <c:v>0.43840000000000001</c:v>
                </c:pt>
                <c:pt idx="78">
                  <c:v>0.44109999999999999</c:v>
                </c:pt>
                <c:pt idx="79">
                  <c:v>0.44379999999999997</c:v>
                </c:pt>
                <c:pt idx="80">
                  <c:v>0.4466</c:v>
                </c:pt>
                <c:pt idx="81">
                  <c:v>0.44929999999999998</c:v>
                </c:pt>
                <c:pt idx="82">
                  <c:v>0.4521</c:v>
                </c:pt>
                <c:pt idx="83">
                  <c:v>0.45479999999999998</c:v>
                </c:pt>
                <c:pt idx="84">
                  <c:v>0.45750000000000002</c:v>
                </c:pt>
                <c:pt idx="85">
                  <c:v>0.46029999999999999</c:v>
                </c:pt>
                <c:pt idx="86">
                  <c:v>0.46300000000000002</c:v>
                </c:pt>
                <c:pt idx="87">
                  <c:v>0.46300000000000002</c:v>
                </c:pt>
                <c:pt idx="88">
                  <c:v>0.46579999999999999</c:v>
                </c:pt>
                <c:pt idx="89">
                  <c:v>0.46850000000000003</c:v>
                </c:pt>
                <c:pt idx="90">
                  <c:v>0.47670000000000001</c:v>
                </c:pt>
                <c:pt idx="91">
                  <c:v>0.47949999999999998</c:v>
                </c:pt>
                <c:pt idx="92">
                  <c:v>0.48220000000000002</c:v>
                </c:pt>
                <c:pt idx="93">
                  <c:v>0.48770000000000002</c:v>
                </c:pt>
                <c:pt idx="94">
                  <c:v>0.4904</c:v>
                </c:pt>
                <c:pt idx="95">
                  <c:v>0.49320000000000003</c:v>
                </c:pt>
                <c:pt idx="96">
                  <c:v>0.49590000000000001</c:v>
                </c:pt>
                <c:pt idx="97">
                  <c:v>0.50139999999999996</c:v>
                </c:pt>
                <c:pt idx="98">
                  <c:v>0.50409999999999999</c:v>
                </c:pt>
                <c:pt idx="99">
                  <c:v>0.50680000000000003</c:v>
                </c:pt>
                <c:pt idx="100">
                  <c:v>0.50680000000000003</c:v>
                </c:pt>
                <c:pt idx="101">
                  <c:v>0.50960000000000005</c:v>
                </c:pt>
                <c:pt idx="102">
                  <c:v>0.51229999999999998</c:v>
                </c:pt>
                <c:pt idx="103">
                  <c:v>0.5151</c:v>
                </c:pt>
                <c:pt idx="104">
                  <c:v>0.51780000000000004</c:v>
                </c:pt>
                <c:pt idx="105">
                  <c:v>0.52049999999999996</c:v>
                </c:pt>
                <c:pt idx="106">
                  <c:v>0.52600000000000002</c:v>
                </c:pt>
                <c:pt idx="107">
                  <c:v>0.52880000000000005</c:v>
                </c:pt>
                <c:pt idx="108">
                  <c:v>0.53149999999999997</c:v>
                </c:pt>
                <c:pt idx="109">
                  <c:v>0.53420000000000001</c:v>
                </c:pt>
                <c:pt idx="110">
                  <c:v>0.53700000000000003</c:v>
                </c:pt>
                <c:pt idx="111">
                  <c:v>0.53969999999999996</c:v>
                </c:pt>
                <c:pt idx="112">
                  <c:v>0.54249999999999998</c:v>
                </c:pt>
                <c:pt idx="113">
                  <c:v>0.54520000000000002</c:v>
                </c:pt>
                <c:pt idx="114">
                  <c:v>0.54790000000000005</c:v>
                </c:pt>
                <c:pt idx="115">
                  <c:v>0.5534</c:v>
                </c:pt>
                <c:pt idx="116">
                  <c:v>0.55620000000000003</c:v>
                </c:pt>
                <c:pt idx="117">
                  <c:v>0.55889999999999995</c:v>
                </c:pt>
                <c:pt idx="118">
                  <c:v>0.56159999999999999</c:v>
                </c:pt>
                <c:pt idx="119">
                  <c:v>0.56440000000000001</c:v>
                </c:pt>
                <c:pt idx="120">
                  <c:v>0.56710000000000005</c:v>
                </c:pt>
                <c:pt idx="121">
                  <c:v>0.56989999999999996</c:v>
                </c:pt>
                <c:pt idx="122">
                  <c:v>0.5726</c:v>
                </c:pt>
                <c:pt idx="123">
                  <c:v>0.57530000000000003</c:v>
                </c:pt>
                <c:pt idx="124">
                  <c:v>0.57809999999999995</c:v>
                </c:pt>
                <c:pt idx="125">
                  <c:v>0.58079999999999998</c:v>
                </c:pt>
                <c:pt idx="126">
                  <c:v>0.58360000000000001</c:v>
                </c:pt>
                <c:pt idx="127">
                  <c:v>0.58630000000000004</c:v>
                </c:pt>
                <c:pt idx="128">
                  <c:v>0.58899999999999997</c:v>
                </c:pt>
                <c:pt idx="129">
                  <c:v>0.59179999999999999</c:v>
                </c:pt>
                <c:pt idx="130">
                  <c:v>0.59450000000000003</c:v>
                </c:pt>
                <c:pt idx="131">
                  <c:v>0.59450000000000003</c:v>
                </c:pt>
                <c:pt idx="132">
                  <c:v>0.59730000000000005</c:v>
                </c:pt>
                <c:pt idx="133">
                  <c:v>0.6</c:v>
                </c:pt>
                <c:pt idx="134">
                  <c:v>0.60270000000000001</c:v>
                </c:pt>
                <c:pt idx="135">
                  <c:v>0.60550000000000004</c:v>
                </c:pt>
                <c:pt idx="136">
                  <c:v>0.60819999999999996</c:v>
                </c:pt>
                <c:pt idx="137">
                  <c:v>0.61099999999999999</c:v>
                </c:pt>
                <c:pt idx="138">
                  <c:v>0.61370000000000002</c:v>
                </c:pt>
                <c:pt idx="139">
                  <c:v>0.61639999999999995</c:v>
                </c:pt>
                <c:pt idx="140">
                  <c:v>0.61919999999999997</c:v>
                </c:pt>
                <c:pt idx="141">
                  <c:v>0.62190000000000001</c:v>
                </c:pt>
                <c:pt idx="142">
                  <c:v>0.62470000000000003</c:v>
                </c:pt>
                <c:pt idx="143">
                  <c:v>0.62739999999999996</c:v>
                </c:pt>
                <c:pt idx="144">
                  <c:v>0.63009999999999999</c:v>
                </c:pt>
                <c:pt idx="145">
                  <c:v>0.63290000000000002</c:v>
                </c:pt>
                <c:pt idx="146">
                  <c:v>0.63560000000000005</c:v>
                </c:pt>
                <c:pt idx="147">
                  <c:v>0.63839999999999997</c:v>
                </c:pt>
                <c:pt idx="148">
                  <c:v>0.6411</c:v>
                </c:pt>
                <c:pt idx="149">
                  <c:v>0.64380000000000004</c:v>
                </c:pt>
                <c:pt idx="150">
                  <c:v>0.64659999999999995</c:v>
                </c:pt>
                <c:pt idx="151">
                  <c:v>0.64929999999999999</c:v>
                </c:pt>
                <c:pt idx="152">
                  <c:v>0.65210000000000001</c:v>
                </c:pt>
                <c:pt idx="153">
                  <c:v>0.65480000000000005</c:v>
                </c:pt>
                <c:pt idx="154">
                  <c:v>0.65749999999999997</c:v>
                </c:pt>
                <c:pt idx="155">
                  <c:v>0.66300000000000003</c:v>
                </c:pt>
                <c:pt idx="156">
                  <c:v>0.66579999999999995</c:v>
                </c:pt>
                <c:pt idx="157">
                  <c:v>0.66849999999999998</c:v>
                </c:pt>
                <c:pt idx="158">
                  <c:v>0.67120000000000002</c:v>
                </c:pt>
                <c:pt idx="159">
                  <c:v>0.67400000000000004</c:v>
                </c:pt>
                <c:pt idx="160">
                  <c:v>0.67669999999999997</c:v>
                </c:pt>
                <c:pt idx="161">
                  <c:v>0.67949999999999999</c:v>
                </c:pt>
                <c:pt idx="162">
                  <c:v>0.68220000000000003</c:v>
                </c:pt>
                <c:pt idx="163">
                  <c:v>0.68489999999999995</c:v>
                </c:pt>
                <c:pt idx="164">
                  <c:v>0.68769999999999998</c:v>
                </c:pt>
                <c:pt idx="165">
                  <c:v>0.69320000000000004</c:v>
                </c:pt>
                <c:pt idx="166">
                  <c:v>0.69589999999999996</c:v>
                </c:pt>
                <c:pt idx="167">
                  <c:v>0.70140000000000002</c:v>
                </c:pt>
                <c:pt idx="168">
                  <c:v>0.70409999999999995</c:v>
                </c:pt>
                <c:pt idx="169">
                  <c:v>0.70679999999999998</c:v>
                </c:pt>
                <c:pt idx="170">
                  <c:v>0.70960000000000001</c:v>
                </c:pt>
                <c:pt idx="171">
                  <c:v>0.71509999999999996</c:v>
                </c:pt>
                <c:pt idx="172">
                  <c:v>0.71779999999999999</c:v>
                </c:pt>
                <c:pt idx="173">
                  <c:v>0.72050000000000003</c:v>
                </c:pt>
                <c:pt idx="174">
                  <c:v>0.72330000000000005</c:v>
                </c:pt>
                <c:pt idx="175">
                  <c:v>0.72599999999999998</c:v>
                </c:pt>
                <c:pt idx="176">
                  <c:v>0.7288</c:v>
                </c:pt>
                <c:pt idx="177">
                  <c:v>0.73150000000000004</c:v>
                </c:pt>
                <c:pt idx="178">
                  <c:v>0.73419999999999996</c:v>
                </c:pt>
                <c:pt idx="179">
                  <c:v>0.73970000000000002</c:v>
                </c:pt>
                <c:pt idx="180">
                  <c:v>0.74250000000000005</c:v>
                </c:pt>
                <c:pt idx="181">
                  <c:v>0.74790000000000001</c:v>
                </c:pt>
                <c:pt idx="182">
                  <c:v>0.75070000000000003</c:v>
                </c:pt>
                <c:pt idx="183">
                  <c:v>0.75339999999999996</c:v>
                </c:pt>
                <c:pt idx="184">
                  <c:v>0.75619999999999998</c:v>
                </c:pt>
                <c:pt idx="185">
                  <c:v>0.75890000000000002</c:v>
                </c:pt>
                <c:pt idx="186">
                  <c:v>0.76160000000000005</c:v>
                </c:pt>
                <c:pt idx="187">
                  <c:v>0.76990000000000003</c:v>
                </c:pt>
                <c:pt idx="188">
                  <c:v>0.76990000000000003</c:v>
                </c:pt>
                <c:pt idx="189">
                  <c:v>0.77259999999999995</c:v>
                </c:pt>
                <c:pt idx="190">
                  <c:v>0.77810000000000001</c:v>
                </c:pt>
                <c:pt idx="191">
                  <c:v>0.78080000000000005</c:v>
                </c:pt>
                <c:pt idx="192">
                  <c:v>0.78359999999999996</c:v>
                </c:pt>
                <c:pt idx="193">
                  <c:v>0.7863</c:v>
                </c:pt>
                <c:pt idx="194">
                  <c:v>0.78900000000000003</c:v>
                </c:pt>
                <c:pt idx="195">
                  <c:v>0.79179999999999995</c:v>
                </c:pt>
                <c:pt idx="196">
                  <c:v>0.79449999999999998</c:v>
                </c:pt>
                <c:pt idx="197">
                  <c:v>0.8</c:v>
                </c:pt>
                <c:pt idx="198">
                  <c:v>0.80269999999999997</c:v>
                </c:pt>
                <c:pt idx="199">
                  <c:v>0.80549999999999999</c:v>
                </c:pt>
                <c:pt idx="200">
                  <c:v>0.80820000000000003</c:v>
                </c:pt>
                <c:pt idx="201">
                  <c:v>0.81100000000000005</c:v>
                </c:pt>
                <c:pt idx="202">
                  <c:v>0.81369999999999998</c:v>
                </c:pt>
                <c:pt idx="203">
                  <c:v>0.81369999999999998</c:v>
                </c:pt>
                <c:pt idx="204">
                  <c:v>0.81920000000000004</c:v>
                </c:pt>
                <c:pt idx="205">
                  <c:v>0.82189999999999996</c:v>
                </c:pt>
                <c:pt idx="206">
                  <c:v>0.82469999999999999</c:v>
                </c:pt>
                <c:pt idx="207">
                  <c:v>0.82740000000000002</c:v>
                </c:pt>
                <c:pt idx="208">
                  <c:v>0.83560000000000001</c:v>
                </c:pt>
                <c:pt idx="209">
                  <c:v>0.83840000000000003</c:v>
                </c:pt>
                <c:pt idx="210">
                  <c:v>0.84379999999999999</c:v>
                </c:pt>
                <c:pt idx="211">
                  <c:v>0.84660000000000002</c:v>
                </c:pt>
                <c:pt idx="212">
                  <c:v>0.84930000000000005</c:v>
                </c:pt>
                <c:pt idx="213">
                  <c:v>0.85209999999999997</c:v>
                </c:pt>
                <c:pt idx="214">
                  <c:v>0.8548</c:v>
                </c:pt>
                <c:pt idx="215">
                  <c:v>0.85750000000000004</c:v>
                </c:pt>
                <c:pt idx="216">
                  <c:v>0.85750000000000004</c:v>
                </c:pt>
                <c:pt idx="217">
                  <c:v>0.86029999999999995</c:v>
                </c:pt>
                <c:pt idx="218">
                  <c:v>0.86299999999999999</c:v>
                </c:pt>
                <c:pt idx="219">
                  <c:v>0.87119999999999997</c:v>
                </c:pt>
                <c:pt idx="220">
                  <c:v>0.87670000000000003</c:v>
                </c:pt>
                <c:pt idx="221">
                  <c:v>0.87949999999999995</c:v>
                </c:pt>
                <c:pt idx="222">
                  <c:v>0.88219999999999998</c:v>
                </c:pt>
                <c:pt idx="223">
                  <c:v>0.88770000000000004</c:v>
                </c:pt>
                <c:pt idx="224">
                  <c:v>0.89039999999999997</c:v>
                </c:pt>
                <c:pt idx="225">
                  <c:v>0.90139999999999998</c:v>
                </c:pt>
                <c:pt idx="226">
                  <c:v>0.90139999999999998</c:v>
                </c:pt>
                <c:pt idx="227">
                  <c:v>0.90410000000000001</c:v>
                </c:pt>
                <c:pt idx="228">
                  <c:v>0.90680000000000005</c:v>
                </c:pt>
                <c:pt idx="229">
                  <c:v>0.90959999999999996</c:v>
                </c:pt>
                <c:pt idx="230">
                  <c:v>0.91510000000000002</c:v>
                </c:pt>
                <c:pt idx="231">
                  <c:v>0.93149999999999999</c:v>
                </c:pt>
                <c:pt idx="232">
                  <c:v>0.93420000000000003</c:v>
                </c:pt>
                <c:pt idx="233">
                  <c:v>0.93700000000000006</c:v>
                </c:pt>
                <c:pt idx="234">
                  <c:v>0.93969999999999998</c:v>
                </c:pt>
                <c:pt idx="235">
                  <c:v>0.9425</c:v>
                </c:pt>
                <c:pt idx="236">
                  <c:v>0.94789999999999996</c:v>
                </c:pt>
                <c:pt idx="237">
                  <c:v>0.95069999999999999</c:v>
                </c:pt>
                <c:pt idx="238">
                  <c:v>0.95889999999999997</c:v>
                </c:pt>
                <c:pt idx="239">
                  <c:v>0.96160000000000001</c:v>
                </c:pt>
                <c:pt idx="240">
                  <c:v>0.96440000000000003</c:v>
                </c:pt>
                <c:pt idx="241">
                  <c:v>0.96709999999999996</c:v>
                </c:pt>
                <c:pt idx="242">
                  <c:v>0.96989999999999998</c:v>
                </c:pt>
                <c:pt idx="243">
                  <c:v>0.97260000000000002</c:v>
                </c:pt>
                <c:pt idx="244">
                  <c:v>0.97529999999999994</c:v>
                </c:pt>
                <c:pt idx="245">
                  <c:v>0.98360000000000003</c:v>
                </c:pt>
                <c:pt idx="246">
                  <c:v>0.98629999999999995</c:v>
                </c:pt>
                <c:pt idx="247">
                  <c:v>0.99180000000000001</c:v>
                </c:pt>
                <c:pt idx="248">
                  <c:v>0.99450000000000005</c:v>
                </c:pt>
                <c:pt idx="249">
                  <c:v>0.99729999999999996</c:v>
                </c:pt>
                <c:pt idx="250">
                  <c:v>1.0026999999999999</c:v>
                </c:pt>
                <c:pt idx="251">
                  <c:v>1.0055000000000001</c:v>
                </c:pt>
                <c:pt idx="252">
                  <c:v>1.0109999999999999</c:v>
                </c:pt>
                <c:pt idx="253">
                  <c:v>1.0137</c:v>
                </c:pt>
                <c:pt idx="254">
                  <c:v>1.0164</c:v>
                </c:pt>
                <c:pt idx="255">
                  <c:v>1.0246999999999999</c:v>
                </c:pt>
                <c:pt idx="256">
                  <c:v>1.0301</c:v>
                </c:pt>
                <c:pt idx="257">
                  <c:v>1.0328999999999999</c:v>
                </c:pt>
                <c:pt idx="258">
                  <c:v>1.0328999999999999</c:v>
                </c:pt>
                <c:pt idx="259">
                  <c:v>1.0356000000000001</c:v>
                </c:pt>
                <c:pt idx="260">
                  <c:v>1.0384</c:v>
                </c:pt>
                <c:pt idx="261">
                  <c:v>1.0410999999999999</c:v>
                </c:pt>
                <c:pt idx="262">
                  <c:v>1.0466</c:v>
                </c:pt>
                <c:pt idx="263">
                  <c:v>1.0492999999999999</c:v>
                </c:pt>
                <c:pt idx="264">
                  <c:v>1.0521</c:v>
                </c:pt>
                <c:pt idx="265">
                  <c:v>1.0548</c:v>
                </c:pt>
                <c:pt idx="266">
                  <c:v>1.0575000000000001</c:v>
                </c:pt>
                <c:pt idx="267">
                  <c:v>1.0603</c:v>
                </c:pt>
                <c:pt idx="268">
                  <c:v>1.0794999999999999</c:v>
                </c:pt>
                <c:pt idx="269">
                  <c:v>1.0822000000000001</c:v>
                </c:pt>
                <c:pt idx="270">
                  <c:v>1.0876999999999999</c:v>
                </c:pt>
                <c:pt idx="271">
                  <c:v>1.0904</c:v>
                </c:pt>
                <c:pt idx="272">
                  <c:v>1.0931999999999999</c:v>
                </c:pt>
                <c:pt idx="273">
                  <c:v>1.1013999999999999</c:v>
                </c:pt>
                <c:pt idx="274">
                  <c:v>1.1041000000000001</c:v>
                </c:pt>
                <c:pt idx="275">
                  <c:v>1.1068</c:v>
                </c:pt>
                <c:pt idx="276">
                  <c:v>1.1095999999999999</c:v>
                </c:pt>
                <c:pt idx="277">
                  <c:v>1.1151</c:v>
                </c:pt>
                <c:pt idx="278">
                  <c:v>1.1233</c:v>
                </c:pt>
                <c:pt idx="279">
                  <c:v>1.1259999999999999</c:v>
                </c:pt>
                <c:pt idx="280">
                  <c:v>1.1288</c:v>
                </c:pt>
                <c:pt idx="281">
                  <c:v>1.1315</c:v>
                </c:pt>
                <c:pt idx="282">
                  <c:v>1.1342000000000001</c:v>
                </c:pt>
                <c:pt idx="283">
                  <c:v>1.137</c:v>
                </c:pt>
                <c:pt idx="284">
                  <c:v>1.1396999999999999</c:v>
                </c:pt>
                <c:pt idx="285">
                  <c:v>1.1478999999999999</c:v>
                </c:pt>
                <c:pt idx="286">
                  <c:v>1.1561999999999999</c:v>
                </c:pt>
                <c:pt idx="287">
                  <c:v>1.1589</c:v>
                </c:pt>
                <c:pt idx="288">
                  <c:v>1.1671</c:v>
                </c:pt>
                <c:pt idx="289">
                  <c:v>1.1698999999999999</c:v>
                </c:pt>
                <c:pt idx="290">
                  <c:v>1.1726000000000001</c:v>
                </c:pt>
                <c:pt idx="291">
                  <c:v>1.1753</c:v>
                </c:pt>
                <c:pt idx="292">
                  <c:v>1.1808000000000001</c:v>
                </c:pt>
                <c:pt idx="293">
                  <c:v>1.1836</c:v>
                </c:pt>
                <c:pt idx="294">
                  <c:v>1.1862999999999999</c:v>
                </c:pt>
                <c:pt idx="295">
                  <c:v>1.1890000000000001</c:v>
                </c:pt>
                <c:pt idx="296">
                  <c:v>1.1918</c:v>
                </c:pt>
                <c:pt idx="297">
                  <c:v>1.1973</c:v>
                </c:pt>
                <c:pt idx="298">
                  <c:v>1.2</c:v>
                </c:pt>
                <c:pt idx="299">
                  <c:v>1.2027000000000001</c:v>
                </c:pt>
                <c:pt idx="300">
                  <c:v>1.2055</c:v>
                </c:pt>
                <c:pt idx="301">
                  <c:v>1.2081999999999999</c:v>
                </c:pt>
                <c:pt idx="302">
                  <c:v>1.2081999999999999</c:v>
                </c:pt>
                <c:pt idx="303">
                  <c:v>1.2137</c:v>
                </c:pt>
                <c:pt idx="304">
                  <c:v>1.2219</c:v>
                </c:pt>
                <c:pt idx="305">
                  <c:v>1.2246999999999999</c:v>
                </c:pt>
                <c:pt idx="306">
                  <c:v>1.2274</c:v>
                </c:pt>
                <c:pt idx="307">
                  <c:v>1.2329000000000001</c:v>
                </c:pt>
                <c:pt idx="308">
                  <c:v>1.2356</c:v>
                </c:pt>
                <c:pt idx="309">
                  <c:v>1.2383999999999999</c:v>
                </c:pt>
                <c:pt idx="310">
                  <c:v>1.2685</c:v>
                </c:pt>
                <c:pt idx="311">
                  <c:v>1.2712000000000001</c:v>
                </c:pt>
                <c:pt idx="312">
                  <c:v>1.2766999999999999</c:v>
                </c:pt>
                <c:pt idx="313">
                  <c:v>1.2795000000000001</c:v>
                </c:pt>
                <c:pt idx="314">
                  <c:v>1.2822</c:v>
                </c:pt>
                <c:pt idx="315">
                  <c:v>1.2848999999999999</c:v>
                </c:pt>
                <c:pt idx="316">
                  <c:v>1.2877000000000001</c:v>
                </c:pt>
                <c:pt idx="317">
                  <c:v>1.2931999999999999</c:v>
                </c:pt>
                <c:pt idx="318">
                  <c:v>1.2959000000000001</c:v>
                </c:pt>
                <c:pt idx="319">
                  <c:v>1.2959000000000001</c:v>
                </c:pt>
                <c:pt idx="320">
                  <c:v>1.2986</c:v>
                </c:pt>
                <c:pt idx="321">
                  <c:v>1.3013999999999999</c:v>
                </c:pt>
                <c:pt idx="322">
                  <c:v>1.3041</c:v>
                </c:pt>
                <c:pt idx="323">
                  <c:v>1.3178000000000001</c:v>
                </c:pt>
                <c:pt idx="324">
                  <c:v>1.3205</c:v>
                </c:pt>
                <c:pt idx="325">
                  <c:v>1.3232999999999999</c:v>
                </c:pt>
                <c:pt idx="326">
                  <c:v>1.3260000000000001</c:v>
                </c:pt>
                <c:pt idx="327">
                  <c:v>1.3288</c:v>
                </c:pt>
                <c:pt idx="328">
                  <c:v>1.3314999999999999</c:v>
                </c:pt>
                <c:pt idx="329">
                  <c:v>1.3342000000000001</c:v>
                </c:pt>
                <c:pt idx="330">
                  <c:v>1.3396999999999999</c:v>
                </c:pt>
                <c:pt idx="331">
                  <c:v>1.3425</c:v>
                </c:pt>
                <c:pt idx="332">
                  <c:v>1.3452</c:v>
                </c:pt>
                <c:pt idx="333">
                  <c:v>1.3533999999999999</c:v>
                </c:pt>
                <c:pt idx="334">
                  <c:v>1.3562000000000001</c:v>
                </c:pt>
                <c:pt idx="335">
                  <c:v>1.3589</c:v>
                </c:pt>
                <c:pt idx="336">
                  <c:v>1.3615999999999999</c:v>
                </c:pt>
                <c:pt idx="337">
                  <c:v>1.3671</c:v>
                </c:pt>
                <c:pt idx="338">
                  <c:v>1.3698999999999999</c:v>
                </c:pt>
                <c:pt idx="339">
                  <c:v>1.3781000000000001</c:v>
                </c:pt>
                <c:pt idx="340">
                  <c:v>1.3808</c:v>
                </c:pt>
                <c:pt idx="341">
                  <c:v>1.3863000000000001</c:v>
                </c:pt>
                <c:pt idx="342">
                  <c:v>1.3973</c:v>
                </c:pt>
                <c:pt idx="343">
                  <c:v>1.4</c:v>
                </c:pt>
                <c:pt idx="344">
                  <c:v>1.4027000000000001</c:v>
                </c:pt>
                <c:pt idx="345">
                  <c:v>1.4055</c:v>
                </c:pt>
                <c:pt idx="346">
                  <c:v>1.4081999999999999</c:v>
                </c:pt>
                <c:pt idx="347">
                  <c:v>1.411</c:v>
                </c:pt>
                <c:pt idx="348">
                  <c:v>1.4137</c:v>
                </c:pt>
                <c:pt idx="349">
                  <c:v>1.4164000000000001</c:v>
                </c:pt>
                <c:pt idx="350">
                  <c:v>1.4218999999999999</c:v>
                </c:pt>
                <c:pt idx="351">
                  <c:v>1.4247000000000001</c:v>
                </c:pt>
                <c:pt idx="352">
                  <c:v>1.4274</c:v>
                </c:pt>
                <c:pt idx="353">
                  <c:v>1.4274</c:v>
                </c:pt>
                <c:pt idx="354">
                  <c:v>1.4300999999999999</c:v>
                </c:pt>
                <c:pt idx="355">
                  <c:v>1.4329000000000001</c:v>
                </c:pt>
                <c:pt idx="356">
                  <c:v>1.4356</c:v>
                </c:pt>
                <c:pt idx="357">
                  <c:v>1.4383999999999999</c:v>
                </c:pt>
                <c:pt idx="358">
                  <c:v>1.4411</c:v>
                </c:pt>
                <c:pt idx="359">
                  <c:v>1.4438</c:v>
                </c:pt>
                <c:pt idx="360">
                  <c:v>1.4466000000000001</c:v>
                </c:pt>
                <c:pt idx="361">
                  <c:v>1.4493</c:v>
                </c:pt>
                <c:pt idx="362">
                  <c:v>1.4520999999999999</c:v>
                </c:pt>
                <c:pt idx="363">
                  <c:v>1.4548000000000001</c:v>
                </c:pt>
                <c:pt idx="364">
                  <c:v>1.4575</c:v>
                </c:pt>
                <c:pt idx="365">
                  <c:v>1.4602999999999999</c:v>
                </c:pt>
                <c:pt idx="366">
                  <c:v>1.4630000000000001</c:v>
                </c:pt>
                <c:pt idx="367">
                  <c:v>1.4658</c:v>
                </c:pt>
                <c:pt idx="368">
                  <c:v>1.4684999999999999</c:v>
                </c:pt>
                <c:pt idx="369">
                  <c:v>1.4712000000000001</c:v>
                </c:pt>
                <c:pt idx="370">
                  <c:v>1.4712000000000001</c:v>
                </c:pt>
                <c:pt idx="371">
                  <c:v>1.474</c:v>
                </c:pt>
                <c:pt idx="372">
                  <c:v>1.4766999999999999</c:v>
                </c:pt>
                <c:pt idx="373">
                  <c:v>1.4795</c:v>
                </c:pt>
                <c:pt idx="374">
                  <c:v>1.4822</c:v>
                </c:pt>
                <c:pt idx="375">
                  <c:v>1.4849000000000001</c:v>
                </c:pt>
                <c:pt idx="376">
                  <c:v>1.4877</c:v>
                </c:pt>
                <c:pt idx="377">
                  <c:v>1.4903999999999999</c:v>
                </c:pt>
                <c:pt idx="378">
                  <c:v>1.4932000000000001</c:v>
                </c:pt>
                <c:pt idx="379">
                  <c:v>1.4959</c:v>
                </c:pt>
                <c:pt idx="380">
                  <c:v>1.4985999999999999</c:v>
                </c:pt>
                <c:pt idx="381">
                  <c:v>1.5014000000000001</c:v>
                </c:pt>
                <c:pt idx="382">
                  <c:v>1.5041</c:v>
                </c:pt>
                <c:pt idx="383">
                  <c:v>1.5067999999999999</c:v>
                </c:pt>
                <c:pt idx="384">
                  <c:v>1.5096000000000001</c:v>
                </c:pt>
                <c:pt idx="385">
                  <c:v>1.5123</c:v>
                </c:pt>
                <c:pt idx="386">
                  <c:v>1.5150999999999999</c:v>
                </c:pt>
                <c:pt idx="387">
                  <c:v>1.5150999999999999</c:v>
                </c:pt>
                <c:pt idx="388">
                  <c:v>1.5178</c:v>
                </c:pt>
                <c:pt idx="389">
                  <c:v>1.5205</c:v>
                </c:pt>
                <c:pt idx="390">
                  <c:v>1.5233000000000001</c:v>
                </c:pt>
                <c:pt idx="391">
                  <c:v>1.526</c:v>
                </c:pt>
                <c:pt idx="392">
                  <c:v>1.5287999999999999</c:v>
                </c:pt>
                <c:pt idx="393">
                  <c:v>1.5315000000000001</c:v>
                </c:pt>
                <c:pt idx="394">
                  <c:v>1.5342</c:v>
                </c:pt>
                <c:pt idx="395">
                  <c:v>1.5369999999999999</c:v>
                </c:pt>
                <c:pt idx="396">
                  <c:v>1.5397000000000001</c:v>
                </c:pt>
                <c:pt idx="397">
                  <c:v>1.5425</c:v>
                </c:pt>
                <c:pt idx="398">
                  <c:v>1.5479000000000001</c:v>
                </c:pt>
                <c:pt idx="399">
                  <c:v>1.5507</c:v>
                </c:pt>
                <c:pt idx="400">
                  <c:v>1.5533999999999999</c:v>
                </c:pt>
                <c:pt idx="401">
                  <c:v>1.5562</c:v>
                </c:pt>
                <c:pt idx="402">
                  <c:v>1.5616000000000001</c:v>
                </c:pt>
                <c:pt idx="403">
                  <c:v>1.5644</c:v>
                </c:pt>
                <c:pt idx="404">
                  <c:v>1.5670999999999999</c:v>
                </c:pt>
                <c:pt idx="405">
                  <c:v>1.5699000000000001</c:v>
                </c:pt>
                <c:pt idx="406">
                  <c:v>1.5726</c:v>
                </c:pt>
                <c:pt idx="407">
                  <c:v>1.5752999999999999</c:v>
                </c:pt>
                <c:pt idx="408">
                  <c:v>1.5781000000000001</c:v>
                </c:pt>
                <c:pt idx="409">
                  <c:v>1.5808</c:v>
                </c:pt>
                <c:pt idx="410">
                  <c:v>1.5835999999999999</c:v>
                </c:pt>
                <c:pt idx="411">
                  <c:v>1.5863</c:v>
                </c:pt>
                <c:pt idx="412">
                  <c:v>1.589</c:v>
                </c:pt>
                <c:pt idx="413">
                  <c:v>1.5918000000000001</c:v>
                </c:pt>
                <c:pt idx="414">
                  <c:v>1.5945</c:v>
                </c:pt>
                <c:pt idx="415">
                  <c:v>1.5972999999999999</c:v>
                </c:pt>
                <c:pt idx="416">
                  <c:v>1.6</c:v>
                </c:pt>
                <c:pt idx="417">
                  <c:v>1.6027</c:v>
                </c:pt>
                <c:pt idx="418">
                  <c:v>1.6027</c:v>
                </c:pt>
                <c:pt idx="419">
                  <c:v>1.6054999999999999</c:v>
                </c:pt>
                <c:pt idx="420">
                  <c:v>1.6082000000000001</c:v>
                </c:pt>
                <c:pt idx="421">
                  <c:v>1.611</c:v>
                </c:pt>
                <c:pt idx="422">
                  <c:v>1.6136999999999999</c:v>
                </c:pt>
                <c:pt idx="423">
                  <c:v>1.6218999999999999</c:v>
                </c:pt>
                <c:pt idx="424">
                  <c:v>1.6247</c:v>
                </c:pt>
                <c:pt idx="425">
                  <c:v>1.6274</c:v>
                </c:pt>
                <c:pt idx="426">
                  <c:v>1.6355999999999999</c:v>
                </c:pt>
                <c:pt idx="427">
                  <c:v>1.6384000000000001</c:v>
                </c:pt>
                <c:pt idx="428">
                  <c:v>1.6411</c:v>
                </c:pt>
                <c:pt idx="429">
                  <c:v>1.6437999999999999</c:v>
                </c:pt>
                <c:pt idx="430">
                  <c:v>1.6466000000000001</c:v>
                </c:pt>
                <c:pt idx="431">
                  <c:v>1.6493</c:v>
                </c:pt>
                <c:pt idx="432">
                  <c:v>1.6520999999999999</c:v>
                </c:pt>
                <c:pt idx="433">
                  <c:v>1.6548</c:v>
                </c:pt>
                <c:pt idx="434">
                  <c:v>1.6575</c:v>
                </c:pt>
                <c:pt idx="435">
                  <c:v>1.6603000000000001</c:v>
                </c:pt>
                <c:pt idx="436">
                  <c:v>1.6657999999999999</c:v>
                </c:pt>
                <c:pt idx="437">
                  <c:v>1.6685000000000001</c:v>
                </c:pt>
                <c:pt idx="438">
                  <c:v>1.6712</c:v>
                </c:pt>
                <c:pt idx="439">
                  <c:v>1.6739999999999999</c:v>
                </c:pt>
                <c:pt idx="440">
                  <c:v>1.6767000000000001</c:v>
                </c:pt>
                <c:pt idx="441">
                  <c:v>1.6795</c:v>
                </c:pt>
                <c:pt idx="442">
                  <c:v>1.6821999999999999</c:v>
                </c:pt>
                <c:pt idx="443">
                  <c:v>1.6849000000000001</c:v>
                </c:pt>
                <c:pt idx="444">
                  <c:v>1.6877</c:v>
                </c:pt>
                <c:pt idx="445">
                  <c:v>1.6903999999999999</c:v>
                </c:pt>
                <c:pt idx="446">
                  <c:v>1.6932</c:v>
                </c:pt>
                <c:pt idx="447">
                  <c:v>1.6959</c:v>
                </c:pt>
                <c:pt idx="448">
                  <c:v>1.6986000000000001</c:v>
                </c:pt>
                <c:pt idx="449">
                  <c:v>1.7014</c:v>
                </c:pt>
                <c:pt idx="450">
                  <c:v>1.7040999999999999</c:v>
                </c:pt>
                <c:pt idx="451">
                  <c:v>1.7068000000000001</c:v>
                </c:pt>
                <c:pt idx="452">
                  <c:v>1.7096</c:v>
                </c:pt>
                <c:pt idx="453">
                  <c:v>1.7122999999999999</c:v>
                </c:pt>
                <c:pt idx="454">
                  <c:v>1.7151000000000001</c:v>
                </c:pt>
                <c:pt idx="455">
                  <c:v>1.7178</c:v>
                </c:pt>
                <c:pt idx="456">
                  <c:v>1.726</c:v>
                </c:pt>
                <c:pt idx="457">
                  <c:v>1.7315</c:v>
                </c:pt>
                <c:pt idx="458">
                  <c:v>1.7342</c:v>
                </c:pt>
                <c:pt idx="459">
                  <c:v>1.7342</c:v>
                </c:pt>
                <c:pt idx="460">
                  <c:v>1.7370000000000001</c:v>
                </c:pt>
                <c:pt idx="461">
                  <c:v>1.7397</c:v>
                </c:pt>
                <c:pt idx="462">
                  <c:v>1.7424999999999999</c:v>
                </c:pt>
                <c:pt idx="463">
                  <c:v>1.7452000000000001</c:v>
                </c:pt>
                <c:pt idx="464">
                  <c:v>1.7479</c:v>
                </c:pt>
                <c:pt idx="465">
                  <c:v>1.7506999999999999</c:v>
                </c:pt>
                <c:pt idx="466">
                  <c:v>1.7534000000000001</c:v>
                </c:pt>
                <c:pt idx="467">
                  <c:v>1.7616000000000001</c:v>
                </c:pt>
                <c:pt idx="468">
                  <c:v>1.7644</c:v>
                </c:pt>
                <c:pt idx="469">
                  <c:v>1.7670999999999999</c:v>
                </c:pt>
                <c:pt idx="470">
                  <c:v>1.7699</c:v>
                </c:pt>
                <c:pt idx="471">
                  <c:v>1.7726</c:v>
                </c:pt>
                <c:pt idx="472">
                  <c:v>1.7753000000000001</c:v>
                </c:pt>
                <c:pt idx="473">
                  <c:v>1.7781</c:v>
                </c:pt>
                <c:pt idx="474">
                  <c:v>1.7781</c:v>
                </c:pt>
                <c:pt idx="475">
                  <c:v>1.7807999999999999</c:v>
                </c:pt>
                <c:pt idx="476">
                  <c:v>1.7836000000000001</c:v>
                </c:pt>
                <c:pt idx="477">
                  <c:v>1.7863</c:v>
                </c:pt>
                <c:pt idx="478">
                  <c:v>1.7918000000000001</c:v>
                </c:pt>
                <c:pt idx="479">
                  <c:v>1.7945</c:v>
                </c:pt>
                <c:pt idx="480">
                  <c:v>1.7972999999999999</c:v>
                </c:pt>
                <c:pt idx="481">
                  <c:v>1.8</c:v>
                </c:pt>
                <c:pt idx="482">
                  <c:v>1.8027</c:v>
                </c:pt>
                <c:pt idx="483">
                  <c:v>1.8055000000000001</c:v>
                </c:pt>
                <c:pt idx="484">
                  <c:v>1.8082</c:v>
                </c:pt>
                <c:pt idx="485">
                  <c:v>1.8137000000000001</c:v>
                </c:pt>
                <c:pt idx="486">
                  <c:v>1.8164</c:v>
                </c:pt>
                <c:pt idx="487">
                  <c:v>1.8191999999999999</c:v>
                </c:pt>
                <c:pt idx="488">
                  <c:v>1.8219000000000001</c:v>
                </c:pt>
                <c:pt idx="489">
                  <c:v>1.8219000000000001</c:v>
                </c:pt>
                <c:pt idx="490">
                  <c:v>1.8247</c:v>
                </c:pt>
                <c:pt idx="491">
                  <c:v>1.8273999999999999</c:v>
                </c:pt>
                <c:pt idx="492">
                  <c:v>1.8301000000000001</c:v>
                </c:pt>
                <c:pt idx="493">
                  <c:v>1.8329</c:v>
                </c:pt>
                <c:pt idx="494">
                  <c:v>1.8355999999999999</c:v>
                </c:pt>
                <c:pt idx="495">
                  <c:v>1.8438000000000001</c:v>
                </c:pt>
                <c:pt idx="496">
                  <c:v>1.8466</c:v>
                </c:pt>
                <c:pt idx="497">
                  <c:v>1.8574999999999999</c:v>
                </c:pt>
                <c:pt idx="498">
                  <c:v>1.8603000000000001</c:v>
                </c:pt>
                <c:pt idx="499">
                  <c:v>1.863</c:v>
                </c:pt>
                <c:pt idx="500">
                  <c:v>1.8657999999999999</c:v>
                </c:pt>
                <c:pt idx="501">
                  <c:v>1.8657999999999999</c:v>
                </c:pt>
                <c:pt idx="502">
                  <c:v>1.8685</c:v>
                </c:pt>
                <c:pt idx="503">
                  <c:v>1.8712</c:v>
                </c:pt>
                <c:pt idx="504">
                  <c:v>1.8740000000000001</c:v>
                </c:pt>
                <c:pt idx="505">
                  <c:v>1.8767</c:v>
                </c:pt>
                <c:pt idx="506">
                  <c:v>1.8794999999999999</c:v>
                </c:pt>
                <c:pt idx="507">
                  <c:v>1.8849</c:v>
                </c:pt>
                <c:pt idx="508">
                  <c:v>1.8932</c:v>
                </c:pt>
                <c:pt idx="509">
                  <c:v>1.8958999999999999</c:v>
                </c:pt>
                <c:pt idx="510">
                  <c:v>1.9040999999999999</c:v>
                </c:pt>
                <c:pt idx="511">
                  <c:v>1.9096</c:v>
                </c:pt>
                <c:pt idx="512">
                  <c:v>1.9096</c:v>
                </c:pt>
                <c:pt idx="513">
                  <c:v>1.9123000000000001</c:v>
                </c:pt>
                <c:pt idx="514">
                  <c:v>1.9233</c:v>
                </c:pt>
                <c:pt idx="515">
                  <c:v>1.9259999999999999</c:v>
                </c:pt>
                <c:pt idx="516">
                  <c:v>1.9288000000000001</c:v>
                </c:pt>
                <c:pt idx="517">
                  <c:v>1.9315</c:v>
                </c:pt>
                <c:pt idx="518">
                  <c:v>1.9370000000000001</c:v>
                </c:pt>
                <c:pt idx="519">
                  <c:v>1.9397</c:v>
                </c:pt>
                <c:pt idx="520">
                  <c:v>1.9424999999999999</c:v>
                </c:pt>
                <c:pt idx="521">
                  <c:v>1.9507000000000001</c:v>
                </c:pt>
                <c:pt idx="522">
                  <c:v>1.9534</c:v>
                </c:pt>
                <c:pt idx="523">
                  <c:v>1.9534</c:v>
                </c:pt>
                <c:pt idx="524">
                  <c:v>1.9561999999999999</c:v>
                </c:pt>
                <c:pt idx="525">
                  <c:v>1.9589000000000001</c:v>
                </c:pt>
                <c:pt idx="526">
                  <c:v>1.9616</c:v>
                </c:pt>
                <c:pt idx="527">
                  <c:v>1.9643999999999999</c:v>
                </c:pt>
                <c:pt idx="528">
                  <c:v>1.9671000000000001</c:v>
                </c:pt>
                <c:pt idx="529">
                  <c:v>1.9725999999999999</c:v>
                </c:pt>
                <c:pt idx="530">
                  <c:v>1.9753000000000001</c:v>
                </c:pt>
                <c:pt idx="531">
                  <c:v>1.9781</c:v>
                </c:pt>
                <c:pt idx="532">
                  <c:v>1.9836</c:v>
                </c:pt>
                <c:pt idx="533">
                  <c:v>1.9863</c:v>
                </c:pt>
                <c:pt idx="534">
                  <c:v>1.9890000000000001</c:v>
                </c:pt>
                <c:pt idx="535">
                  <c:v>1.9918</c:v>
                </c:pt>
                <c:pt idx="536">
                  <c:v>1.9944999999999999</c:v>
                </c:pt>
                <c:pt idx="537">
                  <c:v>1.9973000000000001</c:v>
                </c:pt>
                <c:pt idx="538">
                  <c:v>1.9973000000000001</c:v>
                </c:pt>
                <c:pt idx="539">
                  <c:v>2.0026999999999999</c:v>
                </c:pt>
                <c:pt idx="540">
                  <c:v>2.0055000000000001</c:v>
                </c:pt>
                <c:pt idx="541">
                  <c:v>2.0110000000000001</c:v>
                </c:pt>
                <c:pt idx="542">
                  <c:v>2.0137</c:v>
                </c:pt>
                <c:pt idx="543">
                  <c:v>2.0164</c:v>
                </c:pt>
                <c:pt idx="544">
                  <c:v>2.0247000000000002</c:v>
                </c:pt>
                <c:pt idx="545">
                  <c:v>2.0274000000000001</c:v>
                </c:pt>
                <c:pt idx="546">
                  <c:v>2.0329000000000002</c:v>
                </c:pt>
                <c:pt idx="547">
                  <c:v>2.0356000000000001</c:v>
                </c:pt>
                <c:pt idx="548">
                  <c:v>2.0384000000000002</c:v>
                </c:pt>
                <c:pt idx="549">
                  <c:v>2.0438000000000001</c:v>
                </c:pt>
                <c:pt idx="550">
                  <c:v>2.0466000000000002</c:v>
                </c:pt>
                <c:pt idx="551">
                  <c:v>2.0493000000000001</c:v>
                </c:pt>
                <c:pt idx="552">
                  <c:v>2.0548000000000002</c:v>
                </c:pt>
                <c:pt idx="553">
                  <c:v>2.0657999999999999</c:v>
                </c:pt>
                <c:pt idx="554">
                  <c:v>2.0767000000000002</c:v>
                </c:pt>
                <c:pt idx="555">
                  <c:v>2.0794999999999999</c:v>
                </c:pt>
                <c:pt idx="556">
                  <c:v>2.0903999999999998</c:v>
                </c:pt>
                <c:pt idx="557">
                  <c:v>2.0931999999999999</c:v>
                </c:pt>
                <c:pt idx="558">
                  <c:v>2.0958999999999999</c:v>
                </c:pt>
                <c:pt idx="559">
                  <c:v>2.0985999999999998</c:v>
                </c:pt>
                <c:pt idx="560">
                  <c:v>2.1013999999999999</c:v>
                </c:pt>
                <c:pt idx="561">
                  <c:v>2.1040999999999999</c:v>
                </c:pt>
                <c:pt idx="562">
                  <c:v>2.1067999999999998</c:v>
                </c:pt>
                <c:pt idx="563">
                  <c:v>2.1095999999999999</c:v>
                </c:pt>
                <c:pt idx="564">
                  <c:v>2.1122999999999998</c:v>
                </c:pt>
                <c:pt idx="565">
                  <c:v>2.1151</c:v>
                </c:pt>
                <c:pt idx="566">
                  <c:v>2.1177999999999999</c:v>
                </c:pt>
                <c:pt idx="567">
                  <c:v>2.1204999999999998</c:v>
                </c:pt>
                <c:pt idx="568">
                  <c:v>2.1288</c:v>
                </c:pt>
                <c:pt idx="569">
                  <c:v>2.1288</c:v>
                </c:pt>
                <c:pt idx="570">
                  <c:v>2.1315</c:v>
                </c:pt>
                <c:pt idx="571">
                  <c:v>2.1341999999999999</c:v>
                </c:pt>
                <c:pt idx="572">
                  <c:v>2.137</c:v>
                </c:pt>
                <c:pt idx="573">
                  <c:v>2.1396999999999999</c:v>
                </c:pt>
                <c:pt idx="574">
                  <c:v>2.1425000000000001</c:v>
                </c:pt>
                <c:pt idx="575">
                  <c:v>2.1452</c:v>
                </c:pt>
                <c:pt idx="576">
                  <c:v>2.1478999999999999</c:v>
                </c:pt>
                <c:pt idx="577">
                  <c:v>2.1507000000000001</c:v>
                </c:pt>
                <c:pt idx="578">
                  <c:v>2.1534</c:v>
                </c:pt>
                <c:pt idx="579">
                  <c:v>2.1562000000000001</c:v>
                </c:pt>
                <c:pt idx="580">
                  <c:v>2.1589</c:v>
                </c:pt>
                <c:pt idx="581">
                  <c:v>2.1671</c:v>
                </c:pt>
                <c:pt idx="582">
                  <c:v>2.1726000000000001</c:v>
                </c:pt>
                <c:pt idx="583">
                  <c:v>2.1753</c:v>
                </c:pt>
                <c:pt idx="584">
                  <c:v>2.1808000000000001</c:v>
                </c:pt>
                <c:pt idx="585">
                  <c:v>2.1836000000000002</c:v>
                </c:pt>
                <c:pt idx="586">
                  <c:v>2.1863000000000001</c:v>
                </c:pt>
                <c:pt idx="587">
                  <c:v>2.1918000000000002</c:v>
                </c:pt>
                <c:pt idx="588">
                  <c:v>2.1945000000000001</c:v>
                </c:pt>
                <c:pt idx="589">
                  <c:v>2.1972999999999998</c:v>
                </c:pt>
                <c:pt idx="590">
                  <c:v>2.2000000000000002</c:v>
                </c:pt>
                <c:pt idx="591">
                  <c:v>2.2136999999999998</c:v>
                </c:pt>
                <c:pt idx="592">
                  <c:v>2.2164000000000001</c:v>
                </c:pt>
                <c:pt idx="593">
                  <c:v>2.2164000000000001</c:v>
                </c:pt>
                <c:pt idx="594">
                  <c:v>2.2191999999999998</c:v>
                </c:pt>
                <c:pt idx="595">
                  <c:v>2.2219000000000002</c:v>
                </c:pt>
                <c:pt idx="596">
                  <c:v>2.2246999999999999</c:v>
                </c:pt>
                <c:pt idx="597">
                  <c:v>2.2273999999999998</c:v>
                </c:pt>
                <c:pt idx="598">
                  <c:v>2.2301000000000002</c:v>
                </c:pt>
                <c:pt idx="599">
                  <c:v>2.2328999999999999</c:v>
                </c:pt>
                <c:pt idx="600">
                  <c:v>2.2355999999999998</c:v>
                </c:pt>
                <c:pt idx="601">
                  <c:v>2.2383999999999999</c:v>
                </c:pt>
                <c:pt idx="602">
                  <c:v>2.2465999999999999</c:v>
                </c:pt>
                <c:pt idx="603">
                  <c:v>2.2492999999999999</c:v>
                </c:pt>
                <c:pt idx="604">
                  <c:v>2.2521</c:v>
                </c:pt>
                <c:pt idx="605">
                  <c:v>2.2547999999999999</c:v>
                </c:pt>
                <c:pt idx="606">
                  <c:v>2.2574999999999998</c:v>
                </c:pt>
                <c:pt idx="607">
                  <c:v>2.2603</c:v>
                </c:pt>
                <c:pt idx="608">
                  <c:v>2.2603</c:v>
                </c:pt>
                <c:pt idx="609">
                  <c:v>2.2629999999999999</c:v>
                </c:pt>
                <c:pt idx="610">
                  <c:v>2.2658</c:v>
                </c:pt>
                <c:pt idx="611">
                  <c:v>2.2685</c:v>
                </c:pt>
                <c:pt idx="612">
                  <c:v>2.2795000000000001</c:v>
                </c:pt>
                <c:pt idx="613">
                  <c:v>2.2822</c:v>
                </c:pt>
                <c:pt idx="614">
                  <c:v>2.2877000000000001</c:v>
                </c:pt>
                <c:pt idx="615">
                  <c:v>2.2904</c:v>
                </c:pt>
                <c:pt idx="616">
                  <c:v>2.2932000000000001</c:v>
                </c:pt>
                <c:pt idx="617">
                  <c:v>2.2986</c:v>
                </c:pt>
                <c:pt idx="618">
                  <c:v>2.3014000000000001</c:v>
                </c:pt>
                <c:pt idx="619">
                  <c:v>2.3041</c:v>
                </c:pt>
                <c:pt idx="620">
                  <c:v>2.3096000000000001</c:v>
                </c:pt>
                <c:pt idx="621">
                  <c:v>2.3123</c:v>
                </c:pt>
                <c:pt idx="622">
                  <c:v>2.3151000000000002</c:v>
                </c:pt>
                <c:pt idx="623">
                  <c:v>2.3178000000000001</c:v>
                </c:pt>
                <c:pt idx="624">
                  <c:v>2.3205</c:v>
                </c:pt>
                <c:pt idx="625">
                  <c:v>2.3233000000000001</c:v>
                </c:pt>
                <c:pt idx="626">
                  <c:v>2.3260000000000001</c:v>
                </c:pt>
                <c:pt idx="627">
                  <c:v>2.3288000000000002</c:v>
                </c:pt>
                <c:pt idx="628">
                  <c:v>2.3315000000000001</c:v>
                </c:pt>
                <c:pt idx="629">
                  <c:v>2.3342000000000001</c:v>
                </c:pt>
                <c:pt idx="630">
                  <c:v>2.3452000000000002</c:v>
                </c:pt>
                <c:pt idx="631">
                  <c:v>2.3506999999999998</c:v>
                </c:pt>
                <c:pt idx="632">
                  <c:v>2.3534000000000002</c:v>
                </c:pt>
                <c:pt idx="633">
                  <c:v>2.3561999999999999</c:v>
                </c:pt>
                <c:pt idx="634">
                  <c:v>2.3589000000000002</c:v>
                </c:pt>
                <c:pt idx="635">
                  <c:v>2.3616000000000001</c:v>
                </c:pt>
                <c:pt idx="636">
                  <c:v>2.3643999999999998</c:v>
                </c:pt>
                <c:pt idx="637">
                  <c:v>2.3671000000000002</c:v>
                </c:pt>
                <c:pt idx="638">
                  <c:v>2.3725999999999998</c:v>
                </c:pt>
                <c:pt idx="639">
                  <c:v>2.3753000000000002</c:v>
                </c:pt>
                <c:pt idx="640">
                  <c:v>2.3780999999999999</c:v>
                </c:pt>
                <c:pt idx="641">
                  <c:v>2.3889999999999998</c:v>
                </c:pt>
                <c:pt idx="642">
                  <c:v>2.3917999999999999</c:v>
                </c:pt>
                <c:pt idx="643">
                  <c:v>2.3917999999999999</c:v>
                </c:pt>
                <c:pt idx="644">
                  <c:v>2.3944999999999999</c:v>
                </c:pt>
                <c:pt idx="645">
                  <c:v>2.3973</c:v>
                </c:pt>
                <c:pt idx="646">
                  <c:v>2.4</c:v>
                </c:pt>
                <c:pt idx="647">
                  <c:v>2.4026999999999998</c:v>
                </c:pt>
                <c:pt idx="648">
                  <c:v>2.4055</c:v>
                </c:pt>
                <c:pt idx="649">
                  <c:v>2.411</c:v>
                </c:pt>
                <c:pt idx="650">
                  <c:v>2.4137</c:v>
                </c:pt>
                <c:pt idx="651">
                  <c:v>2.4163999999999999</c:v>
                </c:pt>
                <c:pt idx="652">
                  <c:v>2.4192</c:v>
                </c:pt>
                <c:pt idx="653">
                  <c:v>2.4274</c:v>
                </c:pt>
                <c:pt idx="654">
                  <c:v>2.4300999999999999</c:v>
                </c:pt>
                <c:pt idx="655">
                  <c:v>2.4329000000000001</c:v>
                </c:pt>
                <c:pt idx="656">
                  <c:v>2.4384000000000001</c:v>
                </c:pt>
                <c:pt idx="657">
                  <c:v>2.4438</c:v>
                </c:pt>
                <c:pt idx="658">
                  <c:v>2.4466000000000001</c:v>
                </c:pt>
                <c:pt idx="659">
                  <c:v>2.4493</c:v>
                </c:pt>
                <c:pt idx="660">
                  <c:v>2.4521000000000002</c:v>
                </c:pt>
                <c:pt idx="661">
                  <c:v>2.4548000000000001</c:v>
                </c:pt>
                <c:pt idx="662">
                  <c:v>2.4575</c:v>
                </c:pt>
                <c:pt idx="663">
                  <c:v>2.4603000000000002</c:v>
                </c:pt>
                <c:pt idx="664">
                  <c:v>2.4630000000000001</c:v>
                </c:pt>
                <c:pt idx="665">
                  <c:v>2.4658000000000002</c:v>
                </c:pt>
                <c:pt idx="666">
                  <c:v>2.4685000000000001</c:v>
                </c:pt>
                <c:pt idx="667">
                  <c:v>2.4712000000000001</c:v>
                </c:pt>
                <c:pt idx="668">
                  <c:v>2.4740000000000002</c:v>
                </c:pt>
                <c:pt idx="669">
                  <c:v>2.4767000000000001</c:v>
                </c:pt>
                <c:pt idx="670">
                  <c:v>2.4794999999999998</c:v>
                </c:pt>
                <c:pt idx="671">
                  <c:v>2.4794999999999998</c:v>
                </c:pt>
                <c:pt idx="672">
                  <c:v>2.4822000000000002</c:v>
                </c:pt>
                <c:pt idx="673">
                  <c:v>2.4849000000000001</c:v>
                </c:pt>
                <c:pt idx="674">
                  <c:v>2.4876999999999998</c:v>
                </c:pt>
                <c:pt idx="675">
                  <c:v>2.4904000000000002</c:v>
                </c:pt>
                <c:pt idx="676">
                  <c:v>2.4931999999999999</c:v>
                </c:pt>
                <c:pt idx="677">
                  <c:v>2.4958999999999998</c:v>
                </c:pt>
                <c:pt idx="678">
                  <c:v>2.4986000000000002</c:v>
                </c:pt>
                <c:pt idx="679">
                  <c:v>2.5013999999999998</c:v>
                </c:pt>
                <c:pt idx="680">
                  <c:v>2.5041000000000002</c:v>
                </c:pt>
                <c:pt idx="681">
                  <c:v>2.5068000000000001</c:v>
                </c:pt>
                <c:pt idx="682">
                  <c:v>2.5095999999999998</c:v>
                </c:pt>
                <c:pt idx="683">
                  <c:v>2.5123000000000002</c:v>
                </c:pt>
                <c:pt idx="684">
                  <c:v>2.5150999999999999</c:v>
                </c:pt>
                <c:pt idx="685">
                  <c:v>2.5177999999999998</c:v>
                </c:pt>
                <c:pt idx="686">
                  <c:v>2.5205000000000002</c:v>
                </c:pt>
                <c:pt idx="687">
                  <c:v>2.5259999999999998</c:v>
                </c:pt>
                <c:pt idx="688">
                  <c:v>2.5287999999999999</c:v>
                </c:pt>
                <c:pt idx="689">
                  <c:v>2.5314999999999999</c:v>
                </c:pt>
                <c:pt idx="690">
                  <c:v>2.5341999999999998</c:v>
                </c:pt>
                <c:pt idx="691">
                  <c:v>2.5369999999999999</c:v>
                </c:pt>
                <c:pt idx="692">
                  <c:v>2.5396999999999998</c:v>
                </c:pt>
                <c:pt idx="693">
                  <c:v>2.5425</c:v>
                </c:pt>
                <c:pt idx="694">
                  <c:v>2.5451999999999999</c:v>
                </c:pt>
                <c:pt idx="695">
                  <c:v>2.5478999999999998</c:v>
                </c:pt>
                <c:pt idx="696">
                  <c:v>2.5507</c:v>
                </c:pt>
                <c:pt idx="697">
                  <c:v>2.5562</c:v>
                </c:pt>
                <c:pt idx="698">
                  <c:v>2.5589</c:v>
                </c:pt>
                <c:pt idx="699">
                  <c:v>2.5615999999999999</c:v>
                </c:pt>
                <c:pt idx="700">
                  <c:v>2.5644</c:v>
                </c:pt>
                <c:pt idx="701">
                  <c:v>2.5670999999999999</c:v>
                </c:pt>
                <c:pt idx="702">
                  <c:v>2.5699000000000001</c:v>
                </c:pt>
                <c:pt idx="703">
                  <c:v>2.5726</c:v>
                </c:pt>
                <c:pt idx="704">
                  <c:v>2.5752999999999999</c:v>
                </c:pt>
                <c:pt idx="705">
                  <c:v>2.5781000000000001</c:v>
                </c:pt>
                <c:pt idx="706">
                  <c:v>2.5808</c:v>
                </c:pt>
                <c:pt idx="707">
                  <c:v>2.5836000000000001</c:v>
                </c:pt>
                <c:pt idx="708">
                  <c:v>2.5863</c:v>
                </c:pt>
                <c:pt idx="709">
                  <c:v>2.589</c:v>
                </c:pt>
                <c:pt idx="710">
                  <c:v>2.5918000000000001</c:v>
                </c:pt>
                <c:pt idx="711">
                  <c:v>2.5945</c:v>
                </c:pt>
                <c:pt idx="712">
                  <c:v>2.5973000000000002</c:v>
                </c:pt>
                <c:pt idx="713">
                  <c:v>2.6</c:v>
                </c:pt>
                <c:pt idx="714">
                  <c:v>2.6027</c:v>
                </c:pt>
                <c:pt idx="715">
                  <c:v>2.6055000000000001</c:v>
                </c:pt>
                <c:pt idx="716">
                  <c:v>2.6082000000000001</c:v>
                </c:pt>
                <c:pt idx="717">
                  <c:v>2.6110000000000002</c:v>
                </c:pt>
                <c:pt idx="718">
                  <c:v>2.6137000000000001</c:v>
                </c:pt>
                <c:pt idx="719">
                  <c:v>2.6164000000000001</c:v>
                </c:pt>
                <c:pt idx="720">
                  <c:v>2.6192000000000002</c:v>
                </c:pt>
                <c:pt idx="721">
                  <c:v>2.6219000000000001</c:v>
                </c:pt>
                <c:pt idx="722">
                  <c:v>2.6246999999999998</c:v>
                </c:pt>
                <c:pt idx="723">
                  <c:v>2.6274000000000002</c:v>
                </c:pt>
                <c:pt idx="724">
                  <c:v>2.6301000000000001</c:v>
                </c:pt>
                <c:pt idx="725">
                  <c:v>2.6328999999999998</c:v>
                </c:pt>
                <c:pt idx="726">
                  <c:v>2.6356000000000002</c:v>
                </c:pt>
                <c:pt idx="727">
                  <c:v>2.6383999999999999</c:v>
                </c:pt>
                <c:pt idx="728">
                  <c:v>2.6438000000000001</c:v>
                </c:pt>
                <c:pt idx="729">
                  <c:v>2.6465999999999998</c:v>
                </c:pt>
                <c:pt idx="730">
                  <c:v>2.6493000000000002</c:v>
                </c:pt>
                <c:pt idx="731">
                  <c:v>2.6520999999999999</c:v>
                </c:pt>
                <c:pt idx="732">
                  <c:v>2.6547999999999998</c:v>
                </c:pt>
                <c:pt idx="733">
                  <c:v>2.6575000000000002</c:v>
                </c:pt>
                <c:pt idx="734">
                  <c:v>2.6629999999999998</c:v>
                </c:pt>
                <c:pt idx="735">
                  <c:v>2.6684999999999999</c:v>
                </c:pt>
                <c:pt idx="736">
                  <c:v>2.6711999999999998</c:v>
                </c:pt>
                <c:pt idx="737">
                  <c:v>2.6739999999999999</c:v>
                </c:pt>
                <c:pt idx="738">
                  <c:v>2.6766999999999999</c:v>
                </c:pt>
                <c:pt idx="739">
                  <c:v>2.6795</c:v>
                </c:pt>
                <c:pt idx="740">
                  <c:v>2.6821999999999999</c:v>
                </c:pt>
                <c:pt idx="741">
                  <c:v>2.6848999999999998</c:v>
                </c:pt>
                <c:pt idx="742">
                  <c:v>2.6877</c:v>
                </c:pt>
                <c:pt idx="743">
                  <c:v>2.6903999999999999</c:v>
                </c:pt>
                <c:pt idx="744">
                  <c:v>2.6932</c:v>
                </c:pt>
                <c:pt idx="745">
                  <c:v>2.6959</c:v>
                </c:pt>
                <c:pt idx="746">
                  <c:v>2.6985999999999999</c:v>
                </c:pt>
                <c:pt idx="747">
                  <c:v>2.6985999999999999</c:v>
                </c:pt>
                <c:pt idx="748">
                  <c:v>2.7014</c:v>
                </c:pt>
                <c:pt idx="749">
                  <c:v>2.7040999999999999</c:v>
                </c:pt>
                <c:pt idx="750">
                  <c:v>2.7067999999999999</c:v>
                </c:pt>
                <c:pt idx="751">
                  <c:v>2.7096</c:v>
                </c:pt>
                <c:pt idx="752">
                  <c:v>2.7122999999999999</c:v>
                </c:pt>
                <c:pt idx="753">
                  <c:v>2.7151000000000001</c:v>
                </c:pt>
                <c:pt idx="754">
                  <c:v>2.7178</c:v>
                </c:pt>
                <c:pt idx="755">
                  <c:v>2.7204999999999999</c:v>
                </c:pt>
                <c:pt idx="756">
                  <c:v>2.7233000000000001</c:v>
                </c:pt>
                <c:pt idx="757">
                  <c:v>2.726</c:v>
                </c:pt>
                <c:pt idx="758">
                  <c:v>2.7315</c:v>
                </c:pt>
                <c:pt idx="759">
                  <c:v>2.7370000000000001</c:v>
                </c:pt>
                <c:pt idx="760">
                  <c:v>2.7397</c:v>
                </c:pt>
                <c:pt idx="761">
                  <c:v>2.7425000000000002</c:v>
                </c:pt>
                <c:pt idx="762">
                  <c:v>2.7452000000000001</c:v>
                </c:pt>
                <c:pt idx="763">
                  <c:v>2.7479</c:v>
                </c:pt>
                <c:pt idx="764">
                  <c:v>2.7534000000000001</c:v>
                </c:pt>
                <c:pt idx="765">
                  <c:v>2.7562000000000002</c:v>
                </c:pt>
                <c:pt idx="766">
                  <c:v>2.7589000000000001</c:v>
                </c:pt>
                <c:pt idx="767">
                  <c:v>2.7616000000000001</c:v>
                </c:pt>
                <c:pt idx="768">
                  <c:v>2.7644000000000002</c:v>
                </c:pt>
                <c:pt idx="769">
                  <c:v>2.7671000000000001</c:v>
                </c:pt>
                <c:pt idx="770">
                  <c:v>2.7698999999999998</c:v>
                </c:pt>
                <c:pt idx="771">
                  <c:v>2.7753000000000001</c:v>
                </c:pt>
                <c:pt idx="772">
                  <c:v>2.7780999999999998</c:v>
                </c:pt>
                <c:pt idx="773">
                  <c:v>2.7835999999999999</c:v>
                </c:pt>
                <c:pt idx="774">
                  <c:v>2.7863000000000002</c:v>
                </c:pt>
                <c:pt idx="775">
                  <c:v>2.7863000000000002</c:v>
                </c:pt>
                <c:pt idx="776">
                  <c:v>2.7890000000000001</c:v>
                </c:pt>
                <c:pt idx="777">
                  <c:v>2.7917999999999998</c:v>
                </c:pt>
                <c:pt idx="778">
                  <c:v>2.7945000000000002</c:v>
                </c:pt>
                <c:pt idx="779">
                  <c:v>2.7972999999999999</c:v>
                </c:pt>
                <c:pt idx="780">
                  <c:v>2.8</c:v>
                </c:pt>
                <c:pt idx="781">
                  <c:v>2.8027000000000002</c:v>
                </c:pt>
                <c:pt idx="782">
                  <c:v>2.8054999999999999</c:v>
                </c:pt>
                <c:pt idx="783">
                  <c:v>2.8081999999999998</c:v>
                </c:pt>
                <c:pt idx="784">
                  <c:v>2.8109999999999999</c:v>
                </c:pt>
                <c:pt idx="785">
                  <c:v>2.8136999999999999</c:v>
                </c:pt>
                <c:pt idx="786">
                  <c:v>2.8163999999999998</c:v>
                </c:pt>
                <c:pt idx="787">
                  <c:v>2.8191999999999999</c:v>
                </c:pt>
                <c:pt idx="788">
                  <c:v>2.8247</c:v>
                </c:pt>
                <c:pt idx="789">
                  <c:v>2.8273999999999999</c:v>
                </c:pt>
                <c:pt idx="790">
                  <c:v>2.8300999999999998</c:v>
                </c:pt>
                <c:pt idx="791">
                  <c:v>2.8329</c:v>
                </c:pt>
                <c:pt idx="792">
                  <c:v>2.8384</c:v>
                </c:pt>
                <c:pt idx="793">
                  <c:v>2.8411</c:v>
                </c:pt>
                <c:pt idx="794">
                  <c:v>2.8492999999999999</c:v>
                </c:pt>
                <c:pt idx="795">
                  <c:v>2.8521000000000001</c:v>
                </c:pt>
                <c:pt idx="796">
                  <c:v>2.8548</c:v>
                </c:pt>
                <c:pt idx="797">
                  <c:v>2.8574999999999999</c:v>
                </c:pt>
                <c:pt idx="798">
                  <c:v>2.8603000000000001</c:v>
                </c:pt>
                <c:pt idx="799">
                  <c:v>2.863</c:v>
                </c:pt>
                <c:pt idx="800">
                  <c:v>2.8658000000000001</c:v>
                </c:pt>
                <c:pt idx="801">
                  <c:v>2.8685</c:v>
                </c:pt>
                <c:pt idx="802">
                  <c:v>2.8712</c:v>
                </c:pt>
                <c:pt idx="803">
                  <c:v>2.8740000000000001</c:v>
                </c:pt>
                <c:pt idx="804">
                  <c:v>2.8767</c:v>
                </c:pt>
                <c:pt idx="805">
                  <c:v>2.8795000000000002</c:v>
                </c:pt>
                <c:pt idx="806">
                  <c:v>2.8849</c:v>
                </c:pt>
                <c:pt idx="807">
                  <c:v>2.8877000000000002</c:v>
                </c:pt>
                <c:pt idx="808">
                  <c:v>2.8904000000000001</c:v>
                </c:pt>
                <c:pt idx="809">
                  <c:v>2.8932000000000002</c:v>
                </c:pt>
                <c:pt idx="810">
                  <c:v>2.8959000000000001</c:v>
                </c:pt>
                <c:pt idx="811">
                  <c:v>2.8986000000000001</c:v>
                </c:pt>
                <c:pt idx="812">
                  <c:v>2.9014000000000002</c:v>
                </c:pt>
                <c:pt idx="813">
                  <c:v>2.9041000000000001</c:v>
                </c:pt>
                <c:pt idx="814">
                  <c:v>2.9068000000000001</c:v>
                </c:pt>
                <c:pt idx="815">
                  <c:v>2.9123000000000001</c:v>
                </c:pt>
                <c:pt idx="816">
                  <c:v>2.9150999999999998</c:v>
                </c:pt>
                <c:pt idx="817">
                  <c:v>2.9178000000000002</c:v>
                </c:pt>
                <c:pt idx="818">
                  <c:v>2.9205000000000001</c:v>
                </c:pt>
                <c:pt idx="819">
                  <c:v>2.9260000000000002</c:v>
                </c:pt>
                <c:pt idx="820">
                  <c:v>2.9287999999999998</c:v>
                </c:pt>
                <c:pt idx="821">
                  <c:v>2.9397000000000002</c:v>
                </c:pt>
                <c:pt idx="822">
                  <c:v>2.9424999999999999</c:v>
                </c:pt>
                <c:pt idx="823">
                  <c:v>2.9479000000000002</c:v>
                </c:pt>
                <c:pt idx="824">
                  <c:v>2.9506999999999999</c:v>
                </c:pt>
                <c:pt idx="825">
                  <c:v>2.9533999999999998</c:v>
                </c:pt>
                <c:pt idx="826">
                  <c:v>2.9699</c:v>
                </c:pt>
                <c:pt idx="827">
                  <c:v>2.9725999999999999</c:v>
                </c:pt>
                <c:pt idx="828">
                  <c:v>2.9781</c:v>
                </c:pt>
                <c:pt idx="829">
                  <c:v>2.9836</c:v>
                </c:pt>
                <c:pt idx="830">
                  <c:v>2.9889999999999999</c:v>
                </c:pt>
                <c:pt idx="831">
                  <c:v>2.9944999999999999</c:v>
                </c:pt>
                <c:pt idx="832">
                  <c:v>2.9973000000000001</c:v>
                </c:pt>
                <c:pt idx="833">
                  <c:v>3</c:v>
                </c:pt>
                <c:pt idx="834">
                  <c:v>3.0026999999999999</c:v>
                </c:pt>
                <c:pt idx="835">
                  <c:v>3.0055000000000001</c:v>
                </c:pt>
                <c:pt idx="836">
                  <c:v>3.0055000000000001</c:v>
                </c:pt>
                <c:pt idx="837">
                  <c:v>3.0082</c:v>
                </c:pt>
                <c:pt idx="838">
                  <c:v>3.0137</c:v>
                </c:pt>
                <c:pt idx="839">
                  <c:v>3.0192000000000001</c:v>
                </c:pt>
                <c:pt idx="840">
                  <c:v>3.0219</c:v>
                </c:pt>
                <c:pt idx="841">
                  <c:v>3.0247000000000002</c:v>
                </c:pt>
                <c:pt idx="842">
                  <c:v>3.0274000000000001</c:v>
                </c:pt>
                <c:pt idx="843">
                  <c:v>3.0356000000000001</c:v>
                </c:pt>
                <c:pt idx="844">
                  <c:v>3.0438000000000001</c:v>
                </c:pt>
                <c:pt idx="845">
                  <c:v>3.0466000000000002</c:v>
                </c:pt>
                <c:pt idx="846">
                  <c:v>3.0520999999999998</c:v>
                </c:pt>
                <c:pt idx="847">
                  <c:v>3.0548000000000002</c:v>
                </c:pt>
                <c:pt idx="848">
                  <c:v>3.0575000000000001</c:v>
                </c:pt>
                <c:pt idx="849">
                  <c:v>3.0657999999999999</c:v>
                </c:pt>
                <c:pt idx="850">
                  <c:v>3.0739999999999998</c:v>
                </c:pt>
                <c:pt idx="851">
                  <c:v>3.0794999999999999</c:v>
                </c:pt>
                <c:pt idx="852">
                  <c:v>3.0821999999999998</c:v>
                </c:pt>
                <c:pt idx="853">
                  <c:v>3.0849000000000002</c:v>
                </c:pt>
                <c:pt idx="854">
                  <c:v>3.0876999999999999</c:v>
                </c:pt>
                <c:pt idx="855">
                  <c:v>3.0903999999999998</c:v>
                </c:pt>
                <c:pt idx="856">
                  <c:v>3.0931999999999999</c:v>
                </c:pt>
                <c:pt idx="857">
                  <c:v>3.0931999999999999</c:v>
                </c:pt>
                <c:pt idx="858">
                  <c:v>3.1013999999999999</c:v>
                </c:pt>
                <c:pt idx="859">
                  <c:v>3.1040999999999999</c:v>
                </c:pt>
                <c:pt idx="860">
                  <c:v>3.1067999999999998</c:v>
                </c:pt>
                <c:pt idx="861">
                  <c:v>3.1095999999999999</c:v>
                </c:pt>
                <c:pt idx="862">
                  <c:v>3.1122999999999998</c:v>
                </c:pt>
                <c:pt idx="863">
                  <c:v>3.1259999999999999</c:v>
                </c:pt>
                <c:pt idx="864">
                  <c:v>3.1315</c:v>
                </c:pt>
                <c:pt idx="865">
                  <c:v>3.1341999999999999</c:v>
                </c:pt>
                <c:pt idx="866">
                  <c:v>3.137</c:v>
                </c:pt>
                <c:pt idx="867">
                  <c:v>3.137</c:v>
                </c:pt>
                <c:pt idx="868">
                  <c:v>3.1396999999999999</c:v>
                </c:pt>
                <c:pt idx="869">
                  <c:v>3.1507000000000001</c:v>
                </c:pt>
                <c:pt idx="870">
                  <c:v>3.1534</c:v>
                </c:pt>
                <c:pt idx="871">
                  <c:v>3.1616</c:v>
                </c:pt>
                <c:pt idx="872">
                  <c:v>3.1644000000000001</c:v>
                </c:pt>
                <c:pt idx="873">
                  <c:v>3.1726000000000001</c:v>
                </c:pt>
                <c:pt idx="874">
                  <c:v>3.1753</c:v>
                </c:pt>
                <c:pt idx="875">
                  <c:v>3.1781000000000001</c:v>
                </c:pt>
                <c:pt idx="876">
                  <c:v>3.1808000000000001</c:v>
                </c:pt>
                <c:pt idx="877">
                  <c:v>3.1808000000000001</c:v>
                </c:pt>
                <c:pt idx="878">
                  <c:v>3.1918000000000002</c:v>
                </c:pt>
                <c:pt idx="879">
                  <c:v>3.1945000000000001</c:v>
                </c:pt>
                <c:pt idx="880">
                  <c:v>3.2</c:v>
                </c:pt>
                <c:pt idx="881">
                  <c:v>3.2027000000000001</c:v>
                </c:pt>
                <c:pt idx="882">
                  <c:v>3.2054999999999998</c:v>
                </c:pt>
                <c:pt idx="883">
                  <c:v>3.2082000000000002</c:v>
                </c:pt>
                <c:pt idx="884">
                  <c:v>3.2109999999999999</c:v>
                </c:pt>
                <c:pt idx="885">
                  <c:v>3.2136999999999998</c:v>
                </c:pt>
                <c:pt idx="886">
                  <c:v>3.2164000000000001</c:v>
                </c:pt>
                <c:pt idx="887">
                  <c:v>3.2191999999999998</c:v>
                </c:pt>
                <c:pt idx="888">
                  <c:v>3.2383999999999999</c:v>
                </c:pt>
                <c:pt idx="889">
                  <c:v>3.2437999999999998</c:v>
                </c:pt>
                <c:pt idx="890">
                  <c:v>3.2465999999999999</c:v>
                </c:pt>
                <c:pt idx="891">
                  <c:v>3.2547999999999999</c:v>
                </c:pt>
                <c:pt idx="892">
                  <c:v>3.2574999999999998</c:v>
                </c:pt>
                <c:pt idx="893">
                  <c:v>3.2603</c:v>
                </c:pt>
                <c:pt idx="894">
                  <c:v>3.2629999999999999</c:v>
                </c:pt>
                <c:pt idx="895">
                  <c:v>3.2658</c:v>
                </c:pt>
                <c:pt idx="896">
                  <c:v>3.2685</c:v>
                </c:pt>
                <c:pt idx="897">
                  <c:v>3.2685</c:v>
                </c:pt>
                <c:pt idx="898">
                  <c:v>3.2711999999999999</c:v>
                </c:pt>
                <c:pt idx="899">
                  <c:v>3.2766999999999999</c:v>
                </c:pt>
                <c:pt idx="900">
                  <c:v>3.2795000000000001</c:v>
                </c:pt>
                <c:pt idx="901">
                  <c:v>3.2822</c:v>
                </c:pt>
                <c:pt idx="902">
                  <c:v>3.2848999999999999</c:v>
                </c:pt>
                <c:pt idx="903">
                  <c:v>3.2877000000000001</c:v>
                </c:pt>
                <c:pt idx="904">
                  <c:v>3.2904</c:v>
                </c:pt>
                <c:pt idx="905">
                  <c:v>3.2932000000000001</c:v>
                </c:pt>
                <c:pt idx="906">
                  <c:v>3.2959000000000001</c:v>
                </c:pt>
                <c:pt idx="907">
                  <c:v>3.2986</c:v>
                </c:pt>
                <c:pt idx="908">
                  <c:v>3.3014000000000001</c:v>
                </c:pt>
                <c:pt idx="909">
                  <c:v>3.3041</c:v>
                </c:pt>
                <c:pt idx="910">
                  <c:v>3.3068</c:v>
                </c:pt>
                <c:pt idx="911">
                  <c:v>3.3096000000000001</c:v>
                </c:pt>
                <c:pt idx="912">
                  <c:v>3.3123</c:v>
                </c:pt>
                <c:pt idx="913">
                  <c:v>3.3123</c:v>
                </c:pt>
                <c:pt idx="914">
                  <c:v>3.3151000000000002</c:v>
                </c:pt>
                <c:pt idx="915">
                  <c:v>3.3178000000000001</c:v>
                </c:pt>
                <c:pt idx="916">
                  <c:v>3.3205</c:v>
                </c:pt>
                <c:pt idx="917">
                  <c:v>3.3233000000000001</c:v>
                </c:pt>
                <c:pt idx="918">
                  <c:v>3.3260000000000001</c:v>
                </c:pt>
                <c:pt idx="919">
                  <c:v>3.3288000000000002</c:v>
                </c:pt>
                <c:pt idx="920">
                  <c:v>3.3315000000000001</c:v>
                </c:pt>
                <c:pt idx="921">
                  <c:v>3.3342000000000001</c:v>
                </c:pt>
                <c:pt idx="922">
                  <c:v>3.3370000000000002</c:v>
                </c:pt>
                <c:pt idx="923">
                  <c:v>3.3397000000000001</c:v>
                </c:pt>
                <c:pt idx="924">
                  <c:v>3.3424999999999998</c:v>
                </c:pt>
                <c:pt idx="925">
                  <c:v>3.3452000000000002</c:v>
                </c:pt>
                <c:pt idx="926">
                  <c:v>3.3479000000000001</c:v>
                </c:pt>
                <c:pt idx="927">
                  <c:v>3.3506999999999998</c:v>
                </c:pt>
                <c:pt idx="928">
                  <c:v>3.3534000000000002</c:v>
                </c:pt>
                <c:pt idx="929">
                  <c:v>3.3561999999999999</c:v>
                </c:pt>
                <c:pt idx="930">
                  <c:v>3.3561999999999999</c:v>
                </c:pt>
                <c:pt idx="931">
                  <c:v>3.3589000000000002</c:v>
                </c:pt>
                <c:pt idx="932">
                  <c:v>3.3643999999999998</c:v>
                </c:pt>
                <c:pt idx="933">
                  <c:v>3.3671000000000002</c:v>
                </c:pt>
                <c:pt idx="934">
                  <c:v>3.3698999999999999</c:v>
                </c:pt>
                <c:pt idx="935">
                  <c:v>3.3725999999999998</c:v>
                </c:pt>
                <c:pt idx="936">
                  <c:v>3.3780999999999999</c:v>
                </c:pt>
                <c:pt idx="937">
                  <c:v>3.3807999999999998</c:v>
                </c:pt>
                <c:pt idx="938">
                  <c:v>3.3835999999999999</c:v>
                </c:pt>
                <c:pt idx="939">
                  <c:v>3.3862999999999999</c:v>
                </c:pt>
                <c:pt idx="940">
                  <c:v>3.3889999999999998</c:v>
                </c:pt>
                <c:pt idx="941">
                  <c:v>3.3973</c:v>
                </c:pt>
                <c:pt idx="942">
                  <c:v>3.4055</c:v>
                </c:pt>
                <c:pt idx="943">
                  <c:v>3.4081999999999999</c:v>
                </c:pt>
                <c:pt idx="944">
                  <c:v>3.411</c:v>
                </c:pt>
                <c:pt idx="945">
                  <c:v>3.4163999999999999</c:v>
                </c:pt>
                <c:pt idx="946">
                  <c:v>3.4192</c:v>
                </c:pt>
                <c:pt idx="947">
                  <c:v>3.4218999999999999</c:v>
                </c:pt>
                <c:pt idx="948">
                  <c:v>3.4247000000000001</c:v>
                </c:pt>
                <c:pt idx="949">
                  <c:v>3.4329000000000001</c:v>
                </c:pt>
                <c:pt idx="950">
                  <c:v>3.4356</c:v>
                </c:pt>
                <c:pt idx="951">
                  <c:v>3.4384000000000001</c:v>
                </c:pt>
                <c:pt idx="952">
                  <c:v>3.4411</c:v>
                </c:pt>
                <c:pt idx="953">
                  <c:v>3.4438</c:v>
                </c:pt>
                <c:pt idx="954">
                  <c:v>3.4466000000000001</c:v>
                </c:pt>
                <c:pt idx="955">
                  <c:v>3.4493</c:v>
                </c:pt>
                <c:pt idx="956">
                  <c:v>3.4521000000000002</c:v>
                </c:pt>
                <c:pt idx="957">
                  <c:v>3.4548000000000001</c:v>
                </c:pt>
                <c:pt idx="958">
                  <c:v>3.4575</c:v>
                </c:pt>
                <c:pt idx="959">
                  <c:v>3.4603000000000002</c:v>
                </c:pt>
                <c:pt idx="960">
                  <c:v>3.4630000000000001</c:v>
                </c:pt>
                <c:pt idx="961">
                  <c:v>3.4658000000000002</c:v>
                </c:pt>
                <c:pt idx="962">
                  <c:v>3.4685000000000001</c:v>
                </c:pt>
                <c:pt idx="963">
                  <c:v>3.4712000000000001</c:v>
                </c:pt>
                <c:pt idx="964">
                  <c:v>3.4740000000000002</c:v>
                </c:pt>
                <c:pt idx="965">
                  <c:v>3.4767000000000001</c:v>
                </c:pt>
                <c:pt idx="966">
                  <c:v>3.4794999999999998</c:v>
                </c:pt>
                <c:pt idx="967">
                  <c:v>3.4822000000000002</c:v>
                </c:pt>
                <c:pt idx="968">
                  <c:v>3.4849000000000001</c:v>
                </c:pt>
                <c:pt idx="969">
                  <c:v>3.4904000000000002</c:v>
                </c:pt>
                <c:pt idx="970">
                  <c:v>3.4931999999999999</c:v>
                </c:pt>
                <c:pt idx="971">
                  <c:v>3.4958999999999998</c:v>
                </c:pt>
                <c:pt idx="972">
                  <c:v>3.5013999999999998</c:v>
                </c:pt>
                <c:pt idx="973">
                  <c:v>3.5041000000000002</c:v>
                </c:pt>
                <c:pt idx="974">
                  <c:v>3.5068000000000001</c:v>
                </c:pt>
                <c:pt idx="975">
                  <c:v>3.5095999999999998</c:v>
                </c:pt>
                <c:pt idx="976">
                  <c:v>3.5123000000000002</c:v>
                </c:pt>
                <c:pt idx="977">
                  <c:v>3.5150999999999999</c:v>
                </c:pt>
                <c:pt idx="978">
                  <c:v>3.5177999999999998</c:v>
                </c:pt>
                <c:pt idx="979">
                  <c:v>3.5205000000000002</c:v>
                </c:pt>
                <c:pt idx="980">
                  <c:v>3.5232999999999999</c:v>
                </c:pt>
                <c:pt idx="981">
                  <c:v>3.5259999999999998</c:v>
                </c:pt>
                <c:pt idx="982">
                  <c:v>3.5287999999999999</c:v>
                </c:pt>
                <c:pt idx="983">
                  <c:v>3.5314999999999999</c:v>
                </c:pt>
                <c:pt idx="984">
                  <c:v>3.5314999999999999</c:v>
                </c:pt>
                <c:pt idx="985">
                  <c:v>3.5341999999999998</c:v>
                </c:pt>
                <c:pt idx="986">
                  <c:v>3.5369999999999999</c:v>
                </c:pt>
                <c:pt idx="987">
                  <c:v>3.5396999999999998</c:v>
                </c:pt>
                <c:pt idx="988">
                  <c:v>3.5425</c:v>
                </c:pt>
                <c:pt idx="989">
                  <c:v>3.5451999999999999</c:v>
                </c:pt>
                <c:pt idx="990">
                  <c:v>3.5478999999999998</c:v>
                </c:pt>
                <c:pt idx="991">
                  <c:v>3.5507</c:v>
                </c:pt>
                <c:pt idx="992">
                  <c:v>3.5533999999999999</c:v>
                </c:pt>
                <c:pt idx="993">
                  <c:v>3.5589</c:v>
                </c:pt>
                <c:pt idx="994">
                  <c:v>3.5615999999999999</c:v>
                </c:pt>
                <c:pt idx="995">
                  <c:v>3.5644</c:v>
                </c:pt>
                <c:pt idx="996">
                  <c:v>3.5670999999999999</c:v>
                </c:pt>
                <c:pt idx="997">
                  <c:v>3.5699000000000001</c:v>
                </c:pt>
                <c:pt idx="998">
                  <c:v>3.5726</c:v>
                </c:pt>
                <c:pt idx="999">
                  <c:v>3.5752999999999999</c:v>
                </c:pt>
                <c:pt idx="1000">
                  <c:v>3.5781000000000001</c:v>
                </c:pt>
                <c:pt idx="1001">
                  <c:v>3.5808</c:v>
                </c:pt>
                <c:pt idx="1002">
                  <c:v>3.5836000000000001</c:v>
                </c:pt>
                <c:pt idx="1003">
                  <c:v>3.5863</c:v>
                </c:pt>
                <c:pt idx="1004">
                  <c:v>3.589</c:v>
                </c:pt>
                <c:pt idx="1005">
                  <c:v>3.5918000000000001</c:v>
                </c:pt>
                <c:pt idx="1006">
                  <c:v>3.5945</c:v>
                </c:pt>
                <c:pt idx="1007">
                  <c:v>3.5973000000000002</c:v>
                </c:pt>
                <c:pt idx="1008">
                  <c:v>3.6</c:v>
                </c:pt>
                <c:pt idx="1009">
                  <c:v>3.6027</c:v>
                </c:pt>
                <c:pt idx="1010">
                  <c:v>3.6082000000000001</c:v>
                </c:pt>
                <c:pt idx="1011">
                  <c:v>3.6110000000000002</c:v>
                </c:pt>
                <c:pt idx="1012">
                  <c:v>3.6137000000000001</c:v>
                </c:pt>
                <c:pt idx="1013">
                  <c:v>3.6219000000000001</c:v>
                </c:pt>
                <c:pt idx="1014">
                  <c:v>3.6246999999999998</c:v>
                </c:pt>
                <c:pt idx="1015">
                  <c:v>3.6274000000000002</c:v>
                </c:pt>
                <c:pt idx="1016">
                  <c:v>3.6301000000000001</c:v>
                </c:pt>
                <c:pt idx="1017">
                  <c:v>3.6328999999999998</c:v>
                </c:pt>
                <c:pt idx="1018">
                  <c:v>3.6356000000000002</c:v>
                </c:pt>
                <c:pt idx="1019">
                  <c:v>3.6383999999999999</c:v>
                </c:pt>
                <c:pt idx="1020">
                  <c:v>3.6410999999999998</c:v>
                </c:pt>
                <c:pt idx="1021">
                  <c:v>3.6438000000000001</c:v>
                </c:pt>
                <c:pt idx="1022">
                  <c:v>3.6465999999999998</c:v>
                </c:pt>
                <c:pt idx="1023">
                  <c:v>3.6493000000000002</c:v>
                </c:pt>
                <c:pt idx="1024">
                  <c:v>3.6520999999999999</c:v>
                </c:pt>
                <c:pt idx="1025">
                  <c:v>3.6547999999999998</c:v>
                </c:pt>
                <c:pt idx="1026">
                  <c:v>3.6575000000000002</c:v>
                </c:pt>
                <c:pt idx="1027">
                  <c:v>3.6629999999999998</c:v>
                </c:pt>
                <c:pt idx="1028">
                  <c:v>3.6657999999999999</c:v>
                </c:pt>
                <c:pt idx="1029">
                  <c:v>3.6684999999999999</c:v>
                </c:pt>
                <c:pt idx="1030">
                  <c:v>3.6711999999999998</c:v>
                </c:pt>
                <c:pt idx="1031">
                  <c:v>3.6739999999999999</c:v>
                </c:pt>
                <c:pt idx="1032">
                  <c:v>3.6766999999999999</c:v>
                </c:pt>
                <c:pt idx="1033">
                  <c:v>3.6795</c:v>
                </c:pt>
                <c:pt idx="1034">
                  <c:v>3.6821999999999999</c:v>
                </c:pt>
                <c:pt idx="1035">
                  <c:v>3.6848999999999998</c:v>
                </c:pt>
                <c:pt idx="1036">
                  <c:v>3.6877</c:v>
                </c:pt>
                <c:pt idx="1037">
                  <c:v>3.6903999999999999</c:v>
                </c:pt>
                <c:pt idx="1038">
                  <c:v>3.6932</c:v>
                </c:pt>
                <c:pt idx="1039">
                  <c:v>3.6959</c:v>
                </c:pt>
                <c:pt idx="1040">
                  <c:v>3.6985999999999999</c:v>
                </c:pt>
                <c:pt idx="1041">
                  <c:v>3.7014</c:v>
                </c:pt>
                <c:pt idx="1042">
                  <c:v>3.7040999999999999</c:v>
                </c:pt>
                <c:pt idx="1043">
                  <c:v>3.7067999999999999</c:v>
                </c:pt>
                <c:pt idx="1044">
                  <c:v>3.7067999999999999</c:v>
                </c:pt>
                <c:pt idx="1045">
                  <c:v>3.7096</c:v>
                </c:pt>
                <c:pt idx="1046">
                  <c:v>3.7122999999999999</c:v>
                </c:pt>
                <c:pt idx="1047">
                  <c:v>3.7178</c:v>
                </c:pt>
                <c:pt idx="1048">
                  <c:v>3.7204999999999999</c:v>
                </c:pt>
                <c:pt idx="1049">
                  <c:v>3.7233000000000001</c:v>
                </c:pt>
                <c:pt idx="1050">
                  <c:v>3.7288000000000001</c:v>
                </c:pt>
                <c:pt idx="1051">
                  <c:v>3.7315</c:v>
                </c:pt>
                <c:pt idx="1052">
                  <c:v>3.7479</c:v>
                </c:pt>
                <c:pt idx="1053">
                  <c:v>3.7507000000000001</c:v>
                </c:pt>
                <c:pt idx="1054">
                  <c:v>3.7507000000000001</c:v>
                </c:pt>
                <c:pt idx="1055">
                  <c:v>3.7534000000000001</c:v>
                </c:pt>
                <c:pt idx="1056">
                  <c:v>3.7562000000000002</c:v>
                </c:pt>
                <c:pt idx="1057">
                  <c:v>3.7589000000000001</c:v>
                </c:pt>
                <c:pt idx="1058">
                  <c:v>3.7616000000000001</c:v>
                </c:pt>
                <c:pt idx="1059">
                  <c:v>3.7644000000000002</c:v>
                </c:pt>
                <c:pt idx="1060">
                  <c:v>3.7671000000000001</c:v>
                </c:pt>
                <c:pt idx="1061">
                  <c:v>3.7698999999999998</c:v>
                </c:pt>
                <c:pt idx="1062">
                  <c:v>3.7753000000000001</c:v>
                </c:pt>
                <c:pt idx="1063">
                  <c:v>3.7780999999999998</c:v>
                </c:pt>
                <c:pt idx="1064">
                  <c:v>3.7835999999999999</c:v>
                </c:pt>
                <c:pt idx="1065">
                  <c:v>3.7863000000000002</c:v>
                </c:pt>
                <c:pt idx="1066">
                  <c:v>3.7890000000000001</c:v>
                </c:pt>
                <c:pt idx="1067">
                  <c:v>3.7917999999999998</c:v>
                </c:pt>
                <c:pt idx="1068">
                  <c:v>3.7972999999999999</c:v>
                </c:pt>
                <c:pt idx="1069">
                  <c:v>3.8027000000000002</c:v>
                </c:pt>
                <c:pt idx="1070">
                  <c:v>3.8054999999999999</c:v>
                </c:pt>
                <c:pt idx="1071">
                  <c:v>3.8191999999999999</c:v>
                </c:pt>
                <c:pt idx="1072">
                  <c:v>3.8218999999999999</c:v>
                </c:pt>
                <c:pt idx="1073">
                  <c:v>3.8247</c:v>
                </c:pt>
                <c:pt idx="1074">
                  <c:v>3.8273999999999999</c:v>
                </c:pt>
                <c:pt idx="1075">
                  <c:v>3.8300999999999998</c:v>
                </c:pt>
                <c:pt idx="1076">
                  <c:v>3.8329</c:v>
                </c:pt>
                <c:pt idx="1077">
                  <c:v>3.8355999999999999</c:v>
                </c:pt>
                <c:pt idx="1078">
                  <c:v>3.8384</c:v>
                </c:pt>
                <c:pt idx="1079">
                  <c:v>3.8384</c:v>
                </c:pt>
                <c:pt idx="1080">
                  <c:v>3.8466</c:v>
                </c:pt>
                <c:pt idx="1081">
                  <c:v>3.8492999999999999</c:v>
                </c:pt>
                <c:pt idx="1082">
                  <c:v>3.8521000000000001</c:v>
                </c:pt>
                <c:pt idx="1083">
                  <c:v>3.8548</c:v>
                </c:pt>
                <c:pt idx="1084">
                  <c:v>3.8574999999999999</c:v>
                </c:pt>
                <c:pt idx="1085">
                  <c:v>3.863</c:v>
                </c:pt>
                <c:pt idx="1086">
                  <c:v>3.8658000000000001</c:v>
                </c:pt>
                <c:pt idx="1087">
                  <c:v>3.8822000000000001</c:v>
                </c:pt>
                <c:pt idx="1088">
                  <c:v>3.8822000000000001</c:v>
                </c:pt>
                <c:pt idx="1089">
                  <c:v>3.8849</c:v>
                </c:pt>
                <c:pt idx="1090">
                  <c:v>3.8904000000000001</c:v>
                </c:pt>
                <c:pt idx="1091">
                  <c:v>3.8932000000000002</c:v>
                </c:pt>
                <c:pt idx="1092">
                  <c:v>3.8959000000000001</c:v>
                </c:pt>
                <c:pt idx="1093">
                  <c:v>3.8986000000000001</c:v>
                </c:pt>
                <c:pt idx="1094">
                  <c:v>3.9014000000000002</c:v>
                </c:pt>
                <c:pt idx="1095">
                  <c:v>3.9068000000000001</c:v>
                </c:pt>
                <c:pt idx="1096">
                  <c:v>3.9178000000000002</c:v>
                </c:pt>
                <c:pt idx="1097">
                  <c:v>3.9205000000000001</c:v>
                </c:pt>
                <c:pt idx="1098">
                  <c:v>3.9232999999999998</c:v>
                </c:pt>
                <c:pt idx="1099">
                  <c:v>3.9260000000000002</c:v>
                </c:pt>
                <c:pt idx="1100">
                  <c:v>3.9287999999999998</c:v>
                </c:pt>
                <c:pt idx="1101">
                  <c:v>3.9315000000000002</c:v>
                </c:pt>
                <c:pt idx="1102">
                  <c:v>3.9342000000000001</c:v>
                </c:pt>
                <c:pt idx="1103">
                  <c:v>3.9369999999999998</c:v>
                </c:pt>
                <c:pt idx="1104">
                  <c:v>3.9397000000000002</c:v>
                </c:pt>
                <c:pt idx="1105">
                  <c:v>3.9451999999999998</c:v>
                </c:pt>
                <c:pt idx="1106">
                  <c:v>3.9533999999999998</c:v>
                </c:pt>
                <c:pt idx="1107">
                  <c:v>3.9561999999999999</c:v>
                </c:pt>
                <c:pt idx="1108">
                  <c:v>3.9643999999999999</c:v>
                </c:pt>
                <c:pt idx="1109">
                  <c:v>3.9670999999999998</c:v>
                </c:pt>
                <c:pt idx="1110">
                  <c:v>3.9699</c:v>
                </c:pt>
                <c:pt idx="1111">
                  <c:v>3.9725999999999999</c:v>
                </c:pt>
                <c:pt idx="1112">
                  <c:v>3.9781</c:v>
                </c:pt>
                <c:pt idx="1113">
                  <c:v>3.9807999999999999</c:v>
                </c:pt>
                <c:pt idx="1114">
                  <c:v>3.9836</c:v>
                </c:pt>
                <c:pt idx="1115">
                  <c:v>3.9889999999999999</c:v>
                </c:pt>
                <c:pt idx="1116">
                  <c:v>3.9973000000000001</c:v>
                </c:pt>
                <c:pt idx="1117">
                  <c:v>4.0054999999999996</c:v>
                </c:pt>
                <c:pt idx="1118">
                  <c:v>4.0082000000000004</c:v>
                </c:pt>
                <c:pt idx="1119">
                  <c:v>4.0110000000000001</c:v>
                </c:pt>
                <c:pt idx="1120">
                  <c:v>4.0137</c:v>
                </c:pt>
                <c:pt idx="1121">
                  <c:v>4.0137</c:v>
                </c:pt>
                <c:pt idx="1122">
                  <c:v>4.0164</c:v>
                </c:pt>
                <c:pt idx="1123">
                  <c:v>4.0218999999999996</c:v>
                </c:pt>
                <c:pt idx="1124">
                  <c:v>4.0247000000000002</c:v>
                </c:pt>
                <c:pt idx="1125">
                  <c:v>4.0274000000000001</c:v>
                </c:pt>
                <c:pt idx="1126">
                  <c:v>4.0301</c:v>
                </c:pt>
                <c:pt idx="1127">
                  <c:v>4.0328999999999997</c:v>
                </c:pt>
                <c:pt idx="1128">
                  <c:v>4.0355999999999996</c:v>
                </c:pt>
                <c:pt idx="1129">
                  <c:v>4.0384000000000002</c:v>
                </c:pt>
                <c:pt idx="1130">
                  <c:v>4.0411000000000001</c:v>
                </c:pt>
                <c:pt idx="1131">
                  <c:v>4.0521000000000003</c:v>
                </c:pt>
                <c:pt idx="1132">
                  <c:v>4.0548000000000002</c:v>
                </c:pt>
                <c:pt idx="1133">
                  <c:v>4.0575000000000001</c:v>
                </c:pt>
                <c:pt idx="1134">
                  <c:v>4.0575000000000001</c:v>
                </c:pt>
                <c:pt idx="1135">
                  <c:v>4.0602999999999998</c:v>
                </c:pt>
                <c:pt idx="1136">
                  <c:v>4.0629999999999997</c:v>
                </c:pt>
                <c:pt idx="1137">
                  <c:v>4.0658000000000003</c:v>
                </c:pt>
                <c:pt idx="1138">
                  <c:v>4.0685000000000002</c:v>
                </c:pt>
                <c:pt idx="1139">
                  <c:v>4.0712000000000002</c:v>
                </c:pt>
                <c:pt idx="1140">
                  <c:v>4.0766999999999998</c:v>
                </c:pt>
                <c:pt idx="1141">
                  <c:v>4.0795000000000003</c:v>
                </c:pt>
                <c:pt idx="1142">
                  <c:v>4.0822000000000003</c:v>
                </c:pt>
                <c:pt idx="1143">
                  <c:v>4.0876999999999999</c:v>
                </c:pt>
                <c:pt idx="1144">
                  <c:v>4.0903999999999998</c:v>
                </c:pt>
                <c:pt idx="1145">
                  <c:v>4.0932000000000004</c:v>
                </c:pt>
                <c:pt idx="1146">
                  <c:v>4.0959000000000003</c:v>
                </c:pt>
                <c:pt idx="1147">
                  <c:v>4.1013999999999999</c:v>
                </c:pt>
                <c:pt idx="1148">
                  <c:v>4.1013999999999999</c:v>
                </c:pt>
                <c:pt idx="1149">
                  <c:v>4.1040999999999999</c:v>
                </c:pt>
                <c:pt idx="1150">
                  <c:v>4.1067999999999998</c:v>
                </c:pt>
                <c:pt idx="1151">
                  <c:v>4.1096000000000004</c:v>
                </c:pt>
                <c:pt idx="1152">
                  <c:v>4.1123000000000003</c:v>
                </c:pt>
                <c:pt idx="1153">
                  <c:v>4.1151</c:v>
                </c:pt>
                <c:pt idx="1154">
                  <c:v>4.1177999999999999</c:v>
                </c:pt>
                <c:pt idx="1155">
                  <c:v>4.1204999999999998</c:v>
                </c:pt>
                <c:pt idx="1156">
                  <c:v>4.1233000000000004</c:v>
                </c:pt>
                <c:pt idx="1157">
                  <c:v>4.1260000000000003</c:v>
                </c:pt>
                <c:pt idx="1158">
                  <c:v>4.1288</c:v>
                </c:pt>
                <c:pt idx="1159">
                  <c:v>4.1369999999999996</c:v>
                </c:pt>
                <c:pt idx="1160">
                  <c:v>4.1397000000000004</c:v>
                </c:pt>
                <c:pt idx="1161">
                  <c:v>4.1425000000000001</c:v>
                </c:pt>
                <c:pt idx="1162">
                  <c:v>4.1452</c:v>
                </c:pt>
                <c:pt idx="1163">
                  <c:v>4.1452</c:v>
                </c:pt>
                <c:pt idx="1164">
                  <c:v>4.1478999999999999</c:v>
                </c:pt>
                <c:pt idx="1165">
                  <c:v>4.1506999999999996</c:v>
                </c:pt>
                <c:pt idx="1166">
                  <c:v>4.1534000000000004</c:v>
                </c:pt>
                <c:pt idx="1167">
                  <c:v>4.1562000000000001</c:v>
                </c:pt>
                <c:pt idx="1168">
                  <c:v>4.1589</c:v>
                </c:pt>
                <c:pt idx="1169">
                  <c:v>4.1670999999999996</c:v>
                </c:pt>
                <c:pt idx="1170">
                  <c:v>4.1753</c:v>
                </c:pt>
                <c:pt idx="1171">
                  <c:v>4.1780999999999997</c:v>
                </c:pt>
                <c:pt idx="1172">
                  <c:v>4.1807999999999996</c:v>
                </c:pt>
                <c:pt idx="1173">
                  <c:v>4.1836000000000002</c:v>
                </c:pt>
                <c:pt idx="1174">
                  <c:v>4.1863000000000001</c:v>
                </c:pt>
                <c:pt idx="1175">
                  <c:v>4.1890000000000001</c:v>
                </c:pt>
                <c:pt idx="1176">
                  <c:v>4.1890000000000001</c:v>
                </c:pt>
                <c:pt idx="1177">
                  <c:v>4.1917999999999997</c:v>
                </c:pt>
                <c:pt idx="1178">
                  <c:v>4.2</c:v>
                </c:pt>
                <c:pt idx="1179">
                  <c:v>4.2027000000000001</c:v>
                </c:pt>
                <c:pt idx="1180">
                  <c:v>4.2054999999999998</c:v>
                </c:pt>
                <c:pt idx="1181">
                  <c:v>4.2081999999999997</c:v>
                </c:pt>
                <c:pt idx="1182">
                  <c:v>4.2164000000000001</c:v>
                </c:pt>
                <c:pt idx="1183">
                  <c:v>4.2191999999999998</c:v>
                </c:pt>
                <c:pt idx="1184">
                  <c:v>4.2218999999999998</c:v>
                </c:pt>
                <c:pt idx="1185">
                  <c:v>4.2384000000000004</c:v>
                </c:pt>
                <c:pt idx="1186">
                  <c:v>4.2411000000000003</c:v>
                </c:pt>
                <c:pt idx="1187">
                  <c:v>4.2438000000000002</c:v>
                </c:pt>
                <c:pt idx="1188">
                  <c:v>4.2465999999999999</c:v>
                </c:pt>
                <c:pt idx="1189">
                  <c:v>4.2492999999999999</c:v>
                </c:pt>
                <c:pt idx="1190">
                  <c:v>4.2548000000000004</c:v>
                </c:pt>
                <c:pt idx="1191">
                  <c:v>4.2575000000000003</c:v>
                </c:pt>
                <c:pt idx="1192">
                  <c:v>4.2657999999999996</c:v>
                </c:pt>
                <c:pt idx="1193">
                  <c:v>4.2766999999999999</c:v>
                </c:pt>
                <c:pt idx="1194">
                  <c:v>4.2794999999999996</c:v>
                </c:pt>
                <c:pt idx="1195">
                  <c:v>4.2821999999999996</c:v>
                </c:pt>
                <c:pt idx="1196">
                  <c:v>4.2849000000000004</c:v>
                </c:pt>
                <c:pt idx="1197">
                  <c:v>4.2877000000000001</c:v>
                </c:pt>
                <c:pt idx="1198">
                  <c:v>4.2931999999999997</c:v>
                </c:pt>
                <c:pt idx="1199">
                  <c:v>4.2958999999999996</c:v>
                </c:pt>
                <c:pt idx="1200">
                  <c:v>4.2986000000000004</c:v>
                </c:pt>
                <c:pt idx="1201">
                  <c:v>4.3014000000000001</c:v>
                </c:pt>
                <c:pt idx="1202">
                  <c:v>4.3041</c:v>
                </c:pt>
                <c:pt idx="1203">
                  <c:v>4.3068</c:v>
                </c:pt>
                <c:pt idx="1204">
                  <c:v>4.3122999999999996</c:v>
                </c:pt>
                <c:pt idx="1205">
                  <c:v>4.3151000000000002</c:v>
                </c:pt>
                <c:pt idx="1206">
                  <c:v>4.3178000000000001</c:v>
                </c:pt>
                <c:pt idx="1207">
                  <c:v>4.3205</c:v>
                </c:pt>
                <c:pt idx="1208">
                  <c:v>4.3232999999999997</c:v>
                </c:pt>
                <c:pt idx="1209">
                  <c:v>4.3315000000000001</c:v>
                </c:pt>
                <c:pt idx="1210">
                  <c:v>4.3425000000000002</c:v>
                </c:pt>
                <c:pt idx="1211">
                  <c:v>4.3452000000000002</c:v>
                </c:pt>
                <c:pt idx="1212">
                  <c:v>4.3533999999999997</c:v>
                </c:pt>
                <c:pt idx="1213">
                  <c:v>4.3562000000000003</c:v>
                </c:pt>
                <c:pt idx="1214">
                  <c:v>4.3589000000000002</c:v>
                </c:pt>
                <c:pt idx="1215">
                  <c:v>4.3616000000000001</c:v>
                </c:pt>
                <c:pt idx="1216">
                  <c:v>4.3670999999999998</c:v>
                </c:pt>
                <c:pt idx="1217">
                  <c:v>4.3699000000000003</c:v>
                </c:pt>
                <c:pt idx="1218">
                  <c:v>4.3726000000000003</c:v>
                </c:pt>
                <c:pt idx="1219">
                  <c:v>4.3836000000000004</c:v>
                </c:pt>
                <c:pt idx="1220">
                  <c:v>4.3917999999999999</c:v>
                </c:pt>
                <c:pt idx="1221">
                  <c:v>4.3944999999999999</c:v>
                </c:pt>
                <c:pt idx="1222">
                  <c:v>4.3973000000000004</c:v>
                </c:pt>
                <c:pt idx="1223">
                  <c:v>4.4000000000000004</c:v>
                </c:pt>
                <c:pt idx="1224">
                  <c:v>4.4027000000000003</c:v>
                </c:pt>
                <c:pt idx="1225">
                  <c:v>4.4055</c:v>
                </c:pt>
                <c:pt idx="1226">
                  <c:v>4.4081999999999999</c:v>
                </c:pt>
                <c:pt idx="1227">
                  <c:v>4.4081999999999999</c:v>
                </c:pt>
                <c:pt idx="1228">
                  <c:v>4.4109999999999996</c:v>
                </c:pt>
                <c:pt idx="1229">
                  <c:v>4.4137000000000004</c:v>
                </c:pt>
                <c:pt idx="1230">
                  <c:v>4.4164000000000003</c:v>
                </c:pt>
                <c:pt idx="1231">
                  <c:v>4.4192</c:v>
                </c:pt>
                <c:pt idx="1232">
                  <c:v>4.4273999999999996</c:v>
                </c:pt>
                <c:pt idx="1233">
                  <c:v>4.4301000000000004</c:v>
                </c:pt>
                <c:pt idx="1234">
                  <c:v>4.4329000000000001</c:v>
                </c:pt>
                <c:pt idx="1235">
                  <c:v>4.4356</c:v>
                </c:pt>
                <c:pt idx="1236">
                  <c:v>4.4383999999999997</c:v>
                </c:pt>
                <c:pt idx="1237">
                  <c:v>4.4410999999999996</c:v>
                </c:pt>
                <c:pt idx="1238">
                  <c:v>4.4438000000000004</c:v>
                </c:pt>
                <c:pt idx="1239">
                  <c:v>4.4520999999999997</c:v>
                </c:pt>
                <c:pt idx="1240">
                  <c:v>4.4520999999999997</c:v>
                </c:pt>
                <c:pt idx="1241">
                  <c:v>4.4547999999999996</c:v>
                </c:pt>
                <c:pt idx="1242">
                  <c:v>4.4574999999999996</c:v>
                </c:pt>
                <c:pt idx="1243">
                  <c:v>4.4603000000000002</c:v>
                </c:pt>
                <c:pt idx="1244">
                  <c:v>4.4630000000000001</c:v>
                </c:pt>
                <c:pt idx="1245">
                  <c:v>4.4657999999999998</c:v>
                </c:pt>
                <c:pt idx="1246">
                  <c:v>4.4684999999999997</c:v>
                </c:pt>
                <c:pt idx="1247">
                  <c:v>4.4711999999999996</c:v>
                </c:pt>
                <c:pt idx="1248">
                  <c:v>4.4740000000000002</c:v>
                </c:pt>
                <c:pt idx="1249">
                  <c:v>4.4767000000000001</c:v>
                </c:pt>
                <c:pt idx="1250">
                  <c:v>4.4848999999999997</c:v>
                </c:pt>
                <c:pt idx="1251">
                  <c:v>4.4877000000000002</c:v>
                </c:pt>
                <c:pt idx="1252">
                  <c:v>4.4904000000000002</c:v>
                </c:pt>
                <c:pt idx="1253">
                  <c:v>4.4931999999999999</c:v>
                </c:pt>
                <c:pt idx="1254">
                  <c:v>4.4958999999999998</c:v>
                </c:pt>
                <c:pt idx="1255">
                  <c:v>4.4958999999999998</c:v>
                </c:pt>
                <c:pt idx="1256">
                  <c:v>4.4985999999999997</c:v>
                </c:pt>
                <c:pt idx="1257">
                  <c:v>4.5014000000000003</c:v>
                </c:pt>
                <c:pt idx="1258">
                  <c:v>4.5041000000000002</c:v>
                </c:pt>
                <c:pt idx="1259">
                  <c:v>4.5068000000000001</c:v>
                </c:pt>
                <c:pt idx="1260">
                  <c:v>4.5095999999999998</c:v>
                </c:pt>
                <c:pt idx="1261">
                  <c:v>4.5122999999999998</c:v>
                </c:pt>
                <c:pt idx="1262">
                  <c:v>4.5151000000000003</c:v>
                </c:pt>
                <c:pt idx="1263">
                  <c:v>4.5178000000000003</c:v>
                </c:pt>
                <c:pt idx="1264">
                  <c:v>4.5205000000000002</c:v>
                </c:pt>
                <c:pt idx="1265">
                  <c:v>4.5232999999999999</c:v>
                </c:pt>
                <c:pt idx="1266">
                  <c:v>4.5259999999999998</c:v>
                </c:pt>
                <c:pt idx="1267">
                  <c:v>4.5288000000000004</c:v>
                </c:pt>
                <c:pt idx="1268">
                  <c:v>4.5315000000000003</c:v>
                </c:pt>
                <c:pt idx="1269">
                  <c:v>4.5342000000000002</c:v>
                </c:pt>
                <c:pt idx="1270">
                  <c:v>4.5369999999999999</c:v>
                </c:pt>
                <c:pt idx="1271">
                  <c:v>4.5396999999999998</c:v>
                </c:pt>
                <c:pt idx="1272">
                  <c:v>4.5396999999999998</c:v>
                </c:pt>
                <c:pt idx="1273">
                  <c:v>4.5425000000000004</c:v>
                </c:pt>
                <c:pt idx="1274">
                  <c:v>4.5452000000000004</c:v>
                </c:pt>
                <c:pt idx="1275">
                  <c:v>4.5479000000000003</c:v>
                </c:pt>
                <c:pt idx="1276">
                  <c:v>4.5507</c:v>
                </c:pt>
                <c:pt idx="1277">
                  <c:v>4.5533999999999999</c:v>
                </c:pt>
                <c:pt idx="1278">
                  <c:v>4.5561999999999996</c:v>
                </c:pt>
                <c:pt idx="1279">
                  <c:v>4.5589000000000004</c:v>
                </c:pt>
                <c:pt idx="1280">
                  <c:v>4.5616000000000003</c:v>
                </c:pt>
                <c:pt idx="1281">
                  <c:v>4.5644</c:v>
                </c:pt>
                <c:pt idx="1282">
                  <c:v>4.5670999999999999</c:v>
                </c:pt>
                <c:pt idx="1283">
                  <c:v>4.5698999999999996</c:v>
                </c:pt>
                <c:pt idx="1284">
                  <c:v>4.5726000000000004</c:v>
                </c:pt>
                <c:pt idx="1285">
                  <c:v>4.5753000000000004</c:v>
                </c:pt>
                <c:pt idx="1286">
                  <c:v>4.5781000000000001</c:v>
                </c:pt>
                <c:pt idx="1287">
                  <c:v>4.5835999999999997</c:v>
                </c:pt>
                <c:pt idx="1288">
                  <c:v>4.5890000000000004</c:v>
                </c:pt>
                <c:pt idx="1289">
                  <c:v>4.5918000000000001</c:v>
                </c:pt>
                <c:pt idx="1290">
                  <c:v>4.5945</c:v>
                </c:pt>
                <c:pt idx="1291">
                  <c:v>4.5972999999999997</c:v>
                </c:pt>
                <c:pt idx="1292">
                  <c:v>4.5999999999999996</c:v>
                </c:pt>
                <c:pt idx="1293">
                  <c:v>4.6026999999999996</c:v>
                </c:pt>
                <c:pt idx="1294">
                  <c:v>4.6055000000000001</c:v>
                </c:pt>
                <c:pt idx="1295">
                  <c:v>4.6082000000000001</c:v>
                </c:pt>
                <c:pt idx="1296">
                  <c:v>4.6163999999999996</c:v>
                </c:pt>
                <c:pt idx="1297">
                  <c:v>4.6192000000000002</c:v>
                </c:pt>
                <c:pt idx="1298">
                  <c:v>4.6219000000000001</c:v>
                </c:pt>
                <c:pt idx="1299">
                  <c:v>4.6246999999999998</c:v>
                </c:pt>
                <c:pt idx="1300">
                  <c:v>4.6273999999999997</c:v>
                </c:pt>
                <c:pt idx="1301">
                  <c:v>4.6273999999999997</c:v>
                </c:pt>
                <c:pt idx="1302">
                  <c:v>4.6300999999999997</c:v>
                </c:pt>
                <c:pt idx="1303">
                  <c:v>4.6329000000000002</c:v>
                </c:pt>
                <c:pt idx="1304">
                  <c:v>4.6356000000000002</c:v>
                </c:pt>
                <c:pt idx="1305">
                  <c:v>4.6383999999999999</c:v>
                </c:pt>
                <c:pt idx="1306">
                  <c:v>4.6410999999999998</c:v>
                </c:pt>
                <c:pt idx="1307">
                  <c:v>4.6437999999999997</c:v>
                </c:pt>
                <c:pt idx="1308">
                  <c:v>4.6466000000000003</c:v>
                </c:pt>
                <c:pt idx="1309">
                  <c:v>4.6493000000000002</c:v>
                </c:pt>
                <c:pt idx="1310">
                  <c:v>4.6520999999999999</c:v>
                </c:pt>
                <c:pt idx="1311">
                  <c:v>4.6547999999999998</c:v>
                </c:pt>
                <c:pt idx="1312">
                  <c:v>4.6603000000000003</c:v>
                </c:pt>
                <c:pt idx="1313">
                  <c:v>4.6630000000000003</c:v>
                </c:pt>
                <c:pt idx="1314">
                  <c:v>4.6657999999999999</c:v>
                </c:pt>
                <c:pt idx="1315">
                  <c:v>4.6684999999999999</c:v>
                </c:pt>
                <c:pt idx="1316">
                  <c:v>4.6711999999999998</c:v>
                </c:pt>
                <c:pt idx="1317">
                  <c:v>4.6740000000000004</c:v>
                </c:pt>
                <c:pt idx="1318">
                  <c:v>4.6767000000000003</c:v>
                </c:pt>
                <c:pt idx="1319">
                  <c:v>4.6795</c:v>
                </c:pt>
                <c:pt idx="1320">
                  <c:v>4.6821999999999999</c:v>
                </c:pt>
                <c:pt idx="1321">
                  <c:v>4.6848999999999998</c:v>
                </c:pt>
                <c:pt idx="1322">
                  <c:v>4.6877000000000004</c:v>
                </c:pt>
                <c:pt idx="1323">
                  <c:v>4.6904000000000003</c:v>
                </c:pt>
                <c:pt idx="1324">
                  <c:v>4.6932</c:v>
                </c:pt>
                <c:pt idx="1325">
                  <c:v>4.6959</c:v>
                </c:pt>
                <c:pt idx="1326">
                  <c:v>4.6985999999999999</c:v>
                </c:pt>
                <c:pt idx="1327">
                  <c:v>4.7013999999999996</c:v>
                </c:pt>
                <c:pt idx="1328">
                  <c:v>4.7041000000000004</c:v>
                </c:pt>
                <c:pt idx="1329">
                  <c:v>4.7068000000000003</c:v>
                </c:pt>
                <c:pt idx="1330">
                  <c:v>4.7096</c:v>
                </c:pt>
                <c:pt idx="1331">
                  <c:v>4.7122999999999999</c:v>
                </c:pt>
                <c:pt idx="1332">
                  <c:v>4.7150999999999996</c:v>
                </c:pt>
                <c:pt idx="1333">
                  <c:v>4.7150999999999996</c:v>
                </c:pt>
                <c:pt idx="1334">
                  <c:v>4.7178000000000004</c:v>
                </c:pt>
                <c:pt idx="1335">
                  <c:v>4.7205000000000004</c:v>
                </c:pt>
                <c:pt idx="1336">
                  <c:v>4.7233000000000001</c:v>
                </c:pt>
                <c:pt idx="1337">
                  <c:v>4.726</c:v>
                </c:pt>
                <c:pt idx="1338">
                  <c:v>4.7287999999999997</c:v>
                </c:pt>
                <c:pt idx="1339">
                  <c:v>4.7314999999999996</c:v>
                </c:pt>
                <c:pt idx="1340">
                  <c:v>4.7342000000000004</c:v>
                </c:pt>
                <c:pt idx="1341">
                  <c:v>4.7370000000000001</c:v>
                </c:pt>
                <c:pt idx="1342">
                  <c:v>4.7397</c:v>
                </c:pt>
                <c:pt idx="1343">
                  <c:v>4.7424999999999997</c:v>
                </c:pt>
                <c:pt idx="1344">
                  <c:v>4.7478999999999996</c:v>
                </c:pt>
                <c:pt idx="1345">
                  <c:v>4.7507000000000001</c:v>
                </c:pt>
                <c:pt idx="1346">
                  <c:v>4.7534000000000001</c:v>
                </c:pt>
                <c:pt idx="1347">
                  <c:v>4.7561999999999998</c:v>
                </c:pt>
                <c:pt idx="1348">
                  <c:v>4.7588999999999997</c:v>
                </c:pt>
                <c:pt idx="1349">
                  <c:v>4.7588999999999997</c:v>
                </c:pt>
                <c:pt idx="1350">
                  <c:v>4.7615999999999996</c:v>
                </c:pt>
                <c:pt idx="1351">
                  <c:v>4.7644000000000002</c:v>
                </c:pt>
                <c:pt idx="1352">
                  <c:v>4.7671000000000001</c:v>
                </c:pt>
                <c:pt idx="1353">
                  <c:v>4.7698999999999998</c:v>
                </c:pt>
                <c:pt idx="1354">
                  <c:v>4.7725999999999997</c:v>
                </c:pt>
                <c:pt idx="1355">
                  <c:v>4.7752999999999997</c:v>
                </c:pt>
                <c:pt idx="1356">
                  <c:v>4.7781000000000002</c:v>
                </c:pt>
                <c:pt idx="1357">
                  <c:v>4.7835999999999999</c:v>
                </c:pt>
                <c:pt idx="1358">
                  <c:v>4.7862999999999998</c:v>
                </c:pt>
                <c:pt idx="1359">
                  <c:v>4.7889999999999997</c:v>
                </c:pt>
                <c:pt idx="1360">
                  <c:v>4.7918000000000003</c:v>
                </c:pt>
                <c:pt idx="1361">
                  <c:v>4.7945000000000002</c:v>
                </c:pt>
                <c:pt idx="1362">
                  <c:v>4.7972999999999999</c:v>
                </c:pt>
                <c:pt idx="1363">
                  <c:v>4.8</c:v>
                </c:pt>
                <c:pt idx="1364">
                  <c:v>4.8026999999999997</c:v>
                </c:pt>
                <c:pt idx="1365">
                  <c:v>4.8026999999999997</c:v>
                </c:pt>
                <c:pt idx="1366">
                  <c:v>4.8055000000000003</c:v>
                </c:pt>
                <c:pt idx="1367">
                  <c:v>4.8082000000000003</c:v>
                </c:pt>
                <c:pt idx="1368">
                  <c:v>4.8136999999999999</c:v>
                </c:pt>
                <c:pt idx="1369">
                  <c:v>4.8163999999999998</c:v>
                </c:pt>
                <c:pt idx="1370">
                  <c:v>4.8247</c:v>
                </c:pt>
                <c:pt idx="1371">
                  <c:v>4.8273999999999999</c:v>
                </c:pt>
                <c:pt idx="1372">
                  <c:v>4.8300999999999998</c:v>
                </c:pt>
                <c:pt idx="1373">
                  <c:v>4.8329000000000004</c:v>
                </c:pt>
                <c:pt idx="1374">
                  <c:v>4.8356000000000003</c:v>
                </c:pt>
                <c:pt idx="1375">
                  <c:v>4.8384</c:v>
                </c:pt>
                <c:pt idx="1376">
                  <c:v>4.8411</c:v>
                </c:pt>
                <c:pt idx="1377">
                  <c:v>4.8437999999999999</c:v>
                </c:pt>
                <c:pt idx="1378">
                  <c:v>4.8465999999999996</c:v>
                </c:pt>
                <c:pt idx="1379">
                  <c:v>4.8465999999999996</c:v>
                </c:pt>
                <c:pt idx="1380">
                  <c:v>4.8493000000000004</c:v>
                </c:pt>
                <c:pt idx="1381">
                  <c:v>4.8521000000000001</c:v>
                </c:pt>
                <c:pt idx="1382">
                  <c:v>4.8548</c:v>
                </c:pt>
                <c:pt idx="1383">
                  <c:v>4.8712</c:v>
                </c:pt>
                <c:pt idx="1384">
                  <c:v>4.8739999999999997</c:v>
                </c:pt>
                <c:pt idx="1385">
                  <c:v>4.8795000000000002</c:v>
                </c:pt>
                <c:pt idx="1386">
                  <c:v>4.8822000000000001</c:v>
                </c:pt>
                <c:pt idx="1387">
                  <c:v>4.8876999999999997</c:v>
                </c:pt>
                <c:pt idx="1388">
                  <c:v>4.8903999999999996</c:v>
                </c:pt>
                <c:pt idx="1389">
                  <c:v>4.8903999999999996</c:v>
                </c:pt>
                <c:pt idx="1390">
                  <c:v>4.8959000000000001</c:v>
                </c:pt>
                <c:pt idx="1391">
                  <c:v>4.8986000000000001</c:v>
                </c:pt>
                <c:pt idx="1392">
                  <c:v>4.9013999999999998</c:v>
                </c:pt>
                <c:pt idx="1393">
                  <c:v>4.9040999999999997</c:v>
                </c:pt>
                <c:pt idx="1394">
                  <c:v>4.9096000000000002</c:v>
                </c:pt>
                <c:pt idx="1395">
                  <c:v>4.9150999999999998</c:v>
                </c:pt>
                <c:pt idx="1396">
                  <c:v>4.9177999999999997</c:v>
                </c:pt>
                <c:pt idx="1397">
                  <c:v>4.9204999999999997</c:v>
                </c:pt>
                <c:pt idx="1398">
                  <c:v>4.9233000000000002</c:v>
                </c:pt>
                <c:pt idx="1399">
                  <c:v>4.9260000000000002</c:v>
                </c:pt>
                <c:pt idx="1400">
                  <c:v>4.9287999999999998</c:v>
                </c:pt>
                <c:pt idx="1401">
                  <c:v>4.9314999999999998</c:v>
                </c:pt>
                <c:pt idx="1402">
                  <c:v>4.9341999999999997</c:v>
                </c:pt>
                <c:pt idx="1403">
                  <c:v>4.9370000000000003</c:v>
                </c:pt>
                <c:pt idx="1404">
                  <c:v>4.9397000000000002</c:v>
                </c:pt>
                <c:pt idx="1405">
                  <c:v>4.9424999999999999</c:v>
                </c:pt>
                <c:pt idx="1406">
                  <c:v>4.9451999999999998</c:v>
                </c:pt>
                <c:pt idx="1407">
                  <c:v>4.9478999999999997</c:v>
                </c:pt>
                <c:pt idx="1408">
                  <c:v>4.9534000000000002</c:v>
                </c:pt>
                <c:pt idx="1409">
                  <c:v>4.9588999999999999</c:v>
                </c:pt>
                <c:pt idx="1410">
                  <c:v>4.9644000000000004</c:v>
                </c:pt>
                <c:pt idx="1411">
                  <c:v>4.9671000000000003</c:v>
                </c:pt>
                <c:pt idx="1412">
                  <c:v>4.9699</c:v>
                </c:pt>
                <c:pt idx="1413">
                  <c:v>4.9725999999999999</c:v>
                </c:pt>
                <c:pt idx="1414">
                  <c:v>4.9808000000000003</c:v>
                </c:pt>
                <c:pt idx="1415">
                  <c:v>4.9836</c:v>
                </c:pt>
                <c:pt idx="1416">
                  <c:v>4.9863</c:v>
                </c:pt>
                <c:pt idx="1417">
                  <c:v>4.9889999999999999</c:v>
                </c:pt>
                <c:pt idx="1418">
                  <c:v>4.9917999999999996</c:v>
                </c:pt>
                <c:pt idx="1419">
                  <c:v>4.9973000000000001</c:v>
                </c:pt>
                <c:pt idx="1420">
                  <c:v>5.0054999999999996</c:v>
                </c:pt>
                <c:pt idx="1421">
                  <c:v>5.0082000000000004</c:v>
                </c:pt>
                <c:pt idx="1422">
                  <c:v>5.0110000000000001</c:v>
                </c:pt>
                <c:pt idx="1423">
                  <c:v>5.0137</c:v>
                </c:pt>
                <c:pt idx="1424">
                  <c:v>5.0164</c:v>
                </c:pt>
                <c:pt idx="1425">
                  <c:v>5.0191999999999997</c:v>
                </c:pt>
                <c:pt idx="1426">
                  <c:v>5.0274000000000001</c:v>
                </c:pt>
                <c:pt idx="1427">
                  <c:v>5.0301</c:v>
                </c:pt>
                <c:pt idx="1428">
                  <c:v>5.0328999999999997</c:v>
                </c:pt>
                <c:pt idx="1429">
                  <c:v>5.0355999999999996</c:v>
                </c:pt>
                <c:pt idx="1430">
                  <c:v>5.0438000000000001</c:v>
                </c:pt>
                <c:pt idx="1431">
                  <c:v>5.0465999999999998</c:v>
                </c:pt>
                <c:pt idx="1432">
                  <c:v>5.0492999999999997</c:v>
                </c:pt>
                <c:pt idx="1433">
                  <c:v>5.0521000000000003</c:v>
                </c:pt>
                <c:pt idx="1434">
                  <c:v>5.0548000000000002</c:v>
                </c:pt>
                <c:pt idx="1435">
                  <c:v>5.0575000000000001</c:v>
                </c:pt>
                <c:pt idx="1436">
                  <c:v>5.0658000000000003</c:v>
                </c:pt>
                <c:pt idx="1437">
                  <c:v>5.0658000000000003</c:v>
                </c:pt>
                <c:pt idx="1438">
                  <c:v>5.0739999999999998</c:v>
                </c:pt>
                <c:pt idx="1439">
                  <c:v>5.0795000000000003</c:v>
                </c:pt>
                <c:pt idx="1440">
                  <c:v>5.0822000000000003</c:v>
                </c:pt>
                <c:pt idx="1441">
                  <c:v>5.0849000000000002</c:v>
                </c:pt>
                <c:pt idx="1442">
                  <c:v>5.0876999999999999</c:v>
                </c:pt>
                <c:pt idx="1443">
                  <c:v>5.0903999999999998</c:v>
                </c:pt>
                <c:pt idx="1444">
                  <c:v>5.0932000000000004</c:v>
                </c:pt>
                <c:pt idx="1445">
                  <c:v>5.0986000000000002</c:v>
                </c:pt>
                <c:pt idx="1446">
                  <c:v>5.1013999999999999</c:v>
                </c:pt>
                <c:pt idx="1447">
                  <c:v>5.1040999999999999</c:v>
                </c:pt>
                <c:pt idx="1448">
                  <c:v>5.1067999999999998</c:v>
                </c:pt>
                <c:pt idx="1449">
                  <c:v>5.1096000000000004</c:v>
                </c:pt>
                <c:pt idx="1450">
                  <c:v>5.1096000000000004</c:v>
                </c:pt>
                <c:pt idx="1451">
                  <c:v>5.1151</c:v>
                </c:pt>
                <c:pt idx="1452">
                  <c:v>5.1177999999999999</c:v>
                </c:pt>
                <c:pt idx="1453">
                  <c:v>5.1204999999999998</c:v>
                </c:pt>
                <c:pt idx="1454">
                  <c:v>5.1233000000000004</c:v>
                </c:pt>
                <c:pt idx="1455">
                  <c:v>5.1260000000000003</c:v>
                </c:pt>
                <c:pt idx="1456">
                  <c:v>5.1315</c:v>
                </c:pt>
                <c:pt idx="1457">
                  <c:v>5.1341999999999999</c:v>
                </c:pt>
                <c:pt idx="1458">
                  <c:v>5.1369999999999996</c:v>
                </c:pt>
                <c:pt idx="1459">
                  <c:v>5.1397000000000004</c:v>
                </c:pt>
                <c:pt idx="1460">
                  <c:v>5.1425000000000001</c:v>
                </c:pt>
                <c:pt idx="1461">
                  <c:v>5.1452</c:v>
                </c:pt>
                <c:pt idx="1462">
                  <c:v>5.1506999999999996</c:v>
                </c:pt>
                <c:pt idx="1463">
                  <c:v>5.1534000000000004</c:v>
                </c:pt>
                <c:pt idx="1464">
                  <c:v>5.1534000000000004</c:v>
                </c:pt>
                <c:pt idx="1465">
                  <c:v>5.1562000000000001</c:v>
                </c:pt>
                <c:pt idx="1466">
                  <c:v>5.1616</c:v>
                </c:pt>
                <c:pt idx="1467">
                  <c:v>5.1643999999999997</c:v>
                </c:pt>
                <c:pt idx="1468">
                  <c:v>5.1670999999999996</c:v>
                </c:pt>
                <c:pt idx="1469">
                  <c:v>5.1699000000000002</c:v>
                </c:pt>
                <c:pt idx="1470">
                  <c:v>5.1726000000000001</c:v>
                </c:pt>
                <c:pt idx="1471">
                  <c:v>5.1753</c:v>
                </c:pt>
                <c:pt idx="1472">
                  <c:v>5.1780999999999997</c:v>
                </c:pt>
                <c:pt idx="1473">
                  <c:v>5.1807999999999996</c:v>
                </c:pt>
                <c:pt idx="1474">
                  <c:v>5.1944999999999997</c:v>
                </c:pt>
                <c:pt idx="1475">
                  <c:v>5.2</c:v>
                </c:pt>
                <c:pt idx="1476">
                  <c:v>5.2027000000000001</c:v>
                </c:pt>
                <c:pt idx="1477">
                  <c:v>5.2054999999999998</c:v>
                </c:pt>
                <c:pt idx="1478">
                  <c:v>5.2081999999999997</c:v>
                </c:pt>
                <c:pt idx="1479">
                  <c:v>5.2191999999999998</c:v>
                </c:pt>
                <c:pt idx="1480">
                  <c:v>5.2247000000000003</c:v>
                </c:pt>
                <c:pt idx="1481">
                  <c:v>5.2274000000000003</c:v>
                </c:pt>
                <c:pt idx="1482">
                  <c:v>5.2301000000000002</c:v>
                </c:pt>
                <c:pt idx="1483">
                  <c:v>5.2328999999999999</c:v>
                </c:pt>
                <c:pt idx="1484">
                  <c:v>5.2355999999999998</c:v>
                </c:pt>
                <c:pt idx="1485">
                  <c:v>5.2411000000000003</c:v>
                </c:pt>
                <c:pt idx="1486">
                  <c:v>5.2411000000000003</c:v>
                </c:pt>
                <c:pt idx="1487">
                  <c:v>5.2438000000000002</c:v>
                </c:pt>
                <c:pt idx="1488">
                  <c:v>5.2521000000000004</c:v>
                </c:pt>
                <c:pt idx="1489">
                  <c:v>5.2548000000000004</c:v>
                </c:pt>
                <c:pt idx="1490">
                  <c:v>5.2575000000000003</c:v>
                </c:pt>
                <c:pt idx="1491">
                  <c:v>5.2603</c:v>
                </c:pt>
                <c:pt idx="1492">
                  <c:v>5.2629999999999999</c:v>
                </c:pt>
                <c:pt idx="1493">
                  <c:v>5.2657999999999996</c:v>
                </c:pt>
                <c:pt idx="1494">
                  <c:v>5.2685000000000004</c:v>
                </c:pt>
                <c:pt idx="1495">
                  <c:v>5.2877000000000001</c:v>
                </c:pt>
                <c:pt idx="1496">
                  <c:v>5.2904</c:v>
                </c:pt>
                <c:pt idx="1497">
                  <c:v>5.2931999999999997</c:v>
                </c:pt>
                <c:pt idx="1498">
                  <c:v>5.2958999999999996</c:v>
                </c:pt>
                <c:pt idx="1499">
                  <c:v>5.2986000000000004</c:v>
                </c:pt>
                <c:pt idx="1500">
                  <c:v>5.3014000000000001</c:v>
                </c:pt>
                <c:pt idx="1501">
                  <c:v>5.3041</c:v>
                </c:pt>
                <c:pt idx="1502">
                  <c:v>5.3068</c:v>
                </c:pt>
                <c:pt idx="1503">
                  <c:v>5.3095999999999997</c:v>
                </c:pt>
                <c:pt idx="1504">
                  <c:v>5.3122999999999996</c:v>
                </c:pt>
                <c:pt idx="1505">
                  <c:v>5.3151000000000002</c:v>
                </c:pt>
                <c:pt idx="1506">
                  <c:v>5.3178000000000001</c:v>
                </c:pt>
                <c:pt idx="1507">
                  <c:v>5.3342000000000001</c:v>
                </c:pt>
                <c:pt idx="1508">
                  <c:v>5.3452000000000002</c:v>
                </c:pt>
                <c:pt idx="1509">
                  <c:v>5.3479000000000001</c:v>
                </c:pt>
                <c:pt idx="1510">
                  <c:v>5.3506999999999998</c:v>
                </c:pt>
                <c:pt idx="1511">
                  <c:v>5.3533999999999997</c:v>
                </c:pt>
                <c:pt idx="1512">
                  <c:v>5.3562000000000003</c:v>
                </c:pt>
                <c:pt idx="1513">
                  <c:v>5.3589000000000002</c:v>
                </c:pt>
                <c:pt idx="1514">
                  <c:v>5.3616000000000001</c:v>
                </c:pt>
                <c:pt idx="1515">
                  <c:v>5.3643999999999998</c:v>
                </c:pt>
                <c:pt idx="1516">
                  <c:v>5.3670999999999998</c:v>
                </c:pt>
                <c:pt idx="1517">
                  <c:v>5.3699000000000003</c:v>
                </c:pt>
                <c:pt idx="1518">
                  <c:v>5.3780999999999999</c:v>
                </c:pt>
                <c:pt idx="1519">
                  <c:v>5.3807999999999998</c:v>
                </c:pt>
                <c:pt idx="1520">
                  <c:v>5.3836000000000004</c:v>
                </c:pt>
                <c:pt idx="1521">
                  <c:v>5.3863000000000003</c:v>
                </c:pt>
                <c:pt idx="1522">
                  <c:v>5.3890000000000002</c:v>
                </c:pt>
                <c:pt idx="1523">
                  <c:v>5.3917999999999999</c:v>
                </c:pt>
                <c:pt idx="1524">
                  <c:v>5.3944999999999999</c:v>
                </c:pt>
                <c:pt idx="1525">
                  <c:v>5.3973000000000004</c:v>
                </c:pt>
                <c:pt idx="1526">
                  <c:v>5.4</c:v>
                </c:pt>
                <c:pt idx="1527">
                  <c:v>5.4027000000000003</c:v>
                </c:pt>
                <c:pt idx="1528">
                  <c:v>5.4055</c:v>
                </c:pt>
                <c:pt idx="1529">
                  <c:v>5.4081999999999999</c:v>
                </c:pt>
                <c:pt idx="1530">
                  <c:v>5.4109999999999996</c:v>
                </c:pt>
                <c:pt idx="1531">
                  <c:v>5.4137000000000004</c:v>
                </c:pt>
                <c:pt idx="1532">
                  <c:v>5.4164000000000003</c:v>
                </c:pt>
                <c:pt idx="1533">
                  <c:v>5.4164000000000003</c:v>
                </c:pt>
                <c:pt idx="1534">
                  <c:v>5.4192</c:v>
                </c:pt>
                <c:pt idx="1535">
                  <c:v>5.4218999999999999</c:v>
                </c:pt>
                <c:pt idx="1536">
                  <c:v>5.4246999999999996</c:v>
                </c:pt>
                <c:pt idx="1537">
                  <c:v>5.4273999999999996</c:v>
                </c:pt>
                <c:pt idx="1538">
                  <c:v>5.4301000000000004</c:v>
                </c:pt>
                <c:pt idx="1539">
                  <c:v>5.4383999999999997</c:v>
                </c:pt>
                <c:pt idx="1540">
                  <c:v>5.4438000000000004</c:v>
                </c:pt>
                <c:pt idx="1541">
                  <c:v>5.4466000000000001</c:v>
                </c:pt>
                <c:pt idx="1542">
                  <c:v>5.4547999999999996</c:v>
                </c:pt>
                <c:pt idx="1543">
                  <c:v>5.4574999999999996</c:v>
                </c:pt>
                <c:pt idx="1544">
                  <c:v>5.4603000000000002</c:v>
                </c:pt>
                <c:pt idx="1545">
                  <c:v>5.4603000000000002</c:v>
                </c:pt>
                <c:pt idx="1546">
                  <c:v>5.4630000000000001</c:v>
                </c:pt>
                <c:pt idx="1547">
                  <c:v>5.4657999999999998</c:v>
                </c:pt>
                <c:pt idx="1548">
                  <c:v>5.4684999999999997</c:v>
                </c:pt>
                <c:pt idx="1549">
                  <c:v>5.4740000000000002</c:v>
                </c:pt>
                <c:pt idx="1550">
                  <c:v>5.4767000000000001</c:v>
                </c:pt>
                <c:pt idx="1551">
                  <c:v>5.4794999999999998</c:v>
                </c:pt>
                <c:pt idx="1552">
                  <c:v>5.4821999999999997</c:v>
                </c:pt>
                <c:pt idx="1553">
                  <c:v>5.4848999999999997</c:v>
                </c:pt>
                <c:pt idx="1554">
                  <c:v>5.4877000000000002</c:v>
                </c:pt>
                <c:pt idx="1555">
                  <c:v>5.4904000000000002</c:v>
                </c:pt>
                <c:pt idx="1556">
                  <c:v>5.4931999999999999</c:v>
                </c:pt>
                <c:pt idx="1557">
                  <c:v>5.4958999999999998</c:v>
                </c:pt>
                <c:pt idx="1558">
                  <c:v>5.4985999999999997</c:v>
                </c:pt>
                <c:pt idx="1559">
                  <c:v>5.5014000000000003</c:v>
                </c:pt>
                <c:pt idx="1560">
                  <c:v>5.5041000000000002</c:v>
                </c:pt>
                <c:pt idx="1561">
                  <c:v>5.5041000000000002</c:v>
                </c:pt>
                <c:pt idx="1562">
                  <c:v>5.5068000000000001</c:v>
                </c:pt>
                <c:pt idx="1563">
                  <c:v>5.5095999999999998</c:v>
                </c:pt>
                <c:pt idx="1564">
                  <c:v>5.5122999999999998</c:v>
                </c:pt>
                <c:pt idx="1565">
                  <c:v>5.5151000000000003</c:v>
                </c:pt>
                <c:pt idx="1566">
                  <c:v>5.5178000000000003</c:v>
                </c:pt>
                <c:pt idx="1567">
                  <c:v>5.5205000000000002</c:v>
                </c:pt>
                <c:pt idx="1568">
                  <c:v>5.5232999999999999</c:v>
                </c:pt>
                <c:pt idx="1569">
                  <c:v>5.5259999999999998</c:v>
                </c:pt>
                <c:pt idx="1570">
                  <c:v>5.5288000000000004</c:v>
                </c:pt>
                <c:pt idx="1571">
                  <c:v>5.5315000000000003</c:v>
                </c:pt>
                <c:pt idx="1572">
                  <c:v>5.5342000000000002</c:v>
                </c:pt>
                <c:pt idx="1573">
                  <c:v>5.5369999999999999</c:v>
                </c:pt>
                <c:pt idx="1574">
                  <c:v>5.5396999999999998</c:v>
                </c:pt>
                <c:pt idx="1575">
                  <c:v>5.5425000000000004</c:v>
                </c:pt>
                <c:pt idx="1576">
                  <c:v>5.5452000000000004</c:v>
                </c:pt>
                <c:pt idx="1577">
                  <c:v>5.5507</c:v>
                </c:pt>
                <c:pt idx="1578">
                  <c:v>5.5533999999999999</c:v>
                </c:pt>
                <c:pt idx="1579">
                  <c:v>5.5561999999999996</c:v>
                </c:pt>
                <c:pt idx="1580">
                  <c:v>5.5589000000000004</c:v>
                </c:pt>
                <c:pt idx="1581">
                  <c:v>5.5616000000000003</c:v>
                </c:pt>
                <c:pt idx="1582">
                  <c:v>5.5644</c:v>
                </c:pt>
                <c:pt idx="1583">
                  <c:v>5.5670999999999999</c:v>
                </c:pt>
                <c:pt idx="1584">
                  <c:v>5.5698999999999996</c:v>
                </c:pt>
                <c:pt idx="1585">
                  <c:v>5.5726000000000004</c:v>
                </c:pt>
                <c:pt idx="1586">
                  <c:v>5.5753000000000004</c:v>
                </c:pt>
                <c:pt idx="1587">
                  <c:v>5.5781000000000001</c:v>
                </c:pt>
                <c:pt idx="1588">
                  <c:v>5.5808</c:v>
                </c:pt>
                <c:pt idx="1589">
                  <c:v>5.5835999999999997</c:v>
                </c:pt>
                <c:pt idx="1590">
                  <c:v>5.5862999999999996</c:v>
                </c:pt>
                <c:pt idx="1591">
                  <c:v>5.5890000000000004</c:v>
                </c:pt>
                <c:pt idx="1592">
                  <c:v>5.5918000000000001</c:v>
                </c:pt>
                <c:pt idx="1593">
                  <c:v>5.5918000000000001</c:v>
                </c:pt>
                <c:pt idx="1594">
                  <c:v>5.5945</c:v>
                </c:pt>
                <c:pt idx="1595">
                  <c:v>5.5972999999999997</c:v>
                </c:pt>
                <c:pt idx="1596">
                  <c:v>5.6</c:v>
                </c:pt>
                <c:pt idx="1597">
                  <c:v>5.6026999999999996</c:v>
                </c:pt>
                <c:pt idx="1598">
                  <c:v>5.6055000000000001</c:v>
                </c:pt>
                <c:pt idx="1599">
                  <c:v>5.6082000000000001</c:v>
                </c:pt>
                <c:pt idx="1600">
                  <c:v>5.6109999999999998</c:v>
                </c:pt>
                <c:pt idx="1601">
                  <c:v>5.6136999999999997</c:v>
                </c:pt>
                <c:pt idx="1602">
                  <c:v>5.6163999999999996</c:v>
                </c:pt>
                <c:pt idx="1603">
                  <c:v>5.6219000000000001</c:v>
                </c:pt>
                <c:pt idx="1604">
                  <c:v>5.6246999999999998</c:v>
                </c:pt>
                <c:pt idx="1605">
                  <c:v>5.6273999999999997</c:v>
                </c:pt>
                <c:pt idx="1606">
                  <c:v>5.6300999999999997</c:v>
                </c:pt>
                <c:pt idx="1607">
                  <c:v>5.6329000000000002</c:v>
                </c:pt>
                <c:pt idx="1608">
                  <c:v>5.6356000000000002</c:v>
                </c:pt>
                <c:pt idx="1609">
                  <c:v>5.6356000000000002</c:v>
                </c:pt>
                <c:pt idx="1610">
                  <c:v>5.6383999999999999</c:v>
                </c:pt>
                <c:pt idx="1611">
                  <c:v>5.6410999999999998</c:v>
                </c:pt>
                <c:pt idx="1612">
                  <c:v>5.6437999999999997</c:v>
                </c:pt>
                <c:pt idx="1613">
                  <c:v>5.6466000000000003</c:v>
                </c:pt>
                <c:pt idx="1614">
                  <c:v>5.6520999999999999</c:v>
                </c:pt>
                <c:pt idx="1615">
                  <c:v>5.6547999999999998</c:v>
                </c:pt>
                <c:pt idx="1616">
                  <c:v>5.6574999999999998</c:v>
                </c:pt>
                <c:pt idx="1617">
                  <c:v>5.6603000000000003</c:v>
                </c:pt>
                <c:pt idx="1618">
                  <c:v>5.6630000000000003</c:v>
                </c:pt>
                <c:pt idx="1619">
                  <c:v>5.6657999999999999</c:v>
                </c:pt>
                <c:pt idx="1620">
                  <c:v>5.6684999999999999</c:v>
                </c:pt>
                <c:pt idx="1621">
                  <c:v>5.6711999999999998</c:v>
                </c:pt>
                <c:pt idx="1622">
                  <c:v>5.6740000000000004</c:v>
                </c:pt>
                <c:pt idx="1623">
                  <c:v>5.6767000000000003</c:v>
                </c:pt>
                <c:pt idx="1624">
                  <c:v>5.6795</c:v>
                </c:pt>
                <c:pt idx="1625">
                  <c:v>5.6795</c:v>
                </c:pt>
                <c:pt idx="1626">
                  <c:v>5.6821999999999999</c:v>
                </c:pt>
                <c:pt idx="1627">
                  <c:v>5.6848999999999998</c:v>
                </c:pt>
                <c:pt idx="1628">
                  <c:v>5.6877000000000004</c:v>
                </c:pt>
                <c:pt idx="1629">
                  <c:v>5.6904000000000003</c:v>
                </c:pt>
                <c:pt idx="1630">
                  <c:v>5.6932</c:v>
                </c:pt>
                <c:pt idx="1631">
                  <c:v>5.6959</c:v>
                </c:pt>
                <c:pt idx="1632">
                  <c:v>5.6985999999999999</c:v>
                </c:pt>
                <c:pt idx="1633">
                  <c:v>5.7013999999999996</c:v>
                </c:pt>
                <c:pt idx="1634">
                  <c:v>5.7041000000000004</c:v>
                </c:pt>
                <c:pt idx="1635">
                  <c:v>5.7068000000000003</c:v>
                </c:pt>
                <c:pt idx="1636">
                  <c:v>5.7096</c:v>
                </c:pt>
                <c:pt idx="1637">
                  <c:v>5.7122999999999999</c:v>
                </c:pt>
                <c:pt idx="1638">
                  <c:v>5.7150999999999996</c:v>
                </c:pt>
                <c:pt idx="1639">
                  <c:v>5.7178000000000004</c:v>
                </c:pt>
                <c:pt idx="1640">
                  <c:v>5.7205000000000004</c:v>
                </c:pt>
                <c:pt idx="1641">
                  <c:v>5.7233000000000001</c:v>
                </c:pt>
                <c:pt idx="1642">
                  <c:v>5.7233000000000001</c:v>
                </c:pt>
                <c:pt idx="1643">
                  <c:v>5.726</c:v>
                </c:pt>
                <c:pt idx="1644">
                  <c:v>5.7287999999999997</c:v>
                </c:pt>
                <c:pt idx="1645">
                  <c:v>5.7314999999999996</c:v>
                </c:pt>
                <c:pt idx="1646">
                  <c:v>5.7342000000000004</c:v>
                </c:pt>
                <c:pt idx="1647">
                  <c:v>5.7397</c:v>
                </c:pt>
                <c:pt idx="1648">
                  <c:v>5.7424999999999997</c:v>
                </c:pt>
                <c:pt idx="1649">
                  <c:v>5.7451999999999996</c:v>
                </c:pt>
                <c:pt idx="1650">
                  <c:v>5.7478999999999996</c:v>
                </c:pt>
                <c:pt idx="1651">
                  <c:v>5.7507000000000001</c:v>
                </c:pt>
                <c:pt idx="1652">
                  <c:v>5.7534000000000001</c:v>
                </c:pt>
                <c:pt idx="1653">
                  <c:v>5.7561999999999998</c:v>
                </c:pt>
                <c:pt idx="1654">
                  <c:v>5.7588999999999997</c:v>
                </c:pt>
                <c:pt idx="1655">
                  <c:v>5.7615999999999996</c:v>
                </c:pt>
                <c:pt idx="1656">
                  <c:v>5.7644000000000002</c:v>
                </c:pt>
                <c:pt idx="1657">
                  <c:v>5.7752999999999997</c:v>
                </c:pt>
                <c:pt idx="1658">
                  <c:v>5.7781000000000002</c:v>
                </c:pt>
                <c:pt idx="1659">
                  <c:v>5.7808000000000002</c:v>
                </c:pt>
                <c:pt idx="1660">
                  <c:v>5.7889999999999997</c:v>
                </c:pt>
                <c:pt idx="1661">
                  <c:v>5.7918000000000003</c:v>
                </c:pt>
                <c:pt idx="1662">
                  <c:v>5.7945000000000002</c:v>
                </c:pt>
                <c:pt idx="1663">
                  <c:v>5.7972999999999999</c:v>
                </c:pt>
                <c:pt idx="1664">
                  <c:v>5.8026999999999997</c:v>
                </c:pt>
                <c:pt idx="1665">
                  <c:v>5.8055000000000003</c:v>
                </c:pt>
                <c:pt idx="1666">
                  <c:v>5.8082000000000003</c:v>
                </c:pt>
                <c:pt idx="1667">
                  <c:v>5.8109999999999999</c:v>
                </c:pt>
                <c:pt idx="1668">
                  <c:v>5.8109999999999999</c:v>
                </c:pt>
                <c:pt idx="1669">
                  <c:v>5.8136999999999999</c:v>
                </c:pt>
                <c:pt idx="1670">
                  <c:v>5.8163999999999998</c:v>
                </c:pt>
                <c:pt idx="1671">
                  <c:v>5.8219000000000003</c:v>
                </c:pt>
                <c:pt idx="1672">
                  <c:v>5.8247</c:v>
                </c:pt>
                <c:pt idx="1673">
                  <c:v>5.8300999999999998</c:v>
                </c:pt>
                <c:pt idx="1674">
                  <c:v>5.8329000000000004</c:v>
                </c:pt>
                <c:pt idx="1675">
                  <c:v>5.8356000000000003</c:v>
                </c:pt>
                <c:pt idx="1676">
                  <c:v>5.8384</c:v>
                </c:pt>
                <c:pt idx="1677">
                  <c:v>5.8437999999999999</c:v>
                </c:pt>
                <c:pt idx="1678">
                  <c:v>5.8493000000000004</c:v>
                </c:pt>
                <c:pt idx="1679">
                  <c:v>5.8521000000000001</c:v>
                </c:pt>
                <c:pt idx="1680">
                  <c:v>5.8574999999999999</c:v>
                </c:pt>
                <c:pt idx="1681">
                  <c:v>5.8602999999999996</c:v>
                </c:pt>
                <c:pt idx="1682">
                  <c:v>5.8630000000000004</c:v>
                </c:pt>
                <c:pt idx="1683">
                  <c:v>5.8712</c:v>
                </c:pt>
                <c:pt idx="1684">
                  <c:v>5.8739999999999997</c:v>
                </c:pt>
                <c:pt idx="1685">
                  <c:v>5.8766999999999996</c:v>
                </c:pt>
                <c:pt idx="1686">
                  <c:v>5.8795000000000002</c:v>
                </c:pt>
                <c:pt idx="1687">
                  <c:v>5.8849</c:v>
                </c:pt>
                <c:pt idx="1688">
                  <c:v>5.8903999999999996</c:v>
                </c:pt>
                <c:pt idx="1689">
                  <c:v>5.8932000000000002</c:v>
                </c:pt>
                <c:pt idx="1690">
                  <c:v>5.8959000000000001</c:v>
                </c:pt>
                <c:pt idx="1691">
                  <c:v>5.8986000000000001</c:v>
                </c:pt>
                <c:pt idx="1692">
                  <c:v>5.9040999999999997</c:v>
                </c:pt>
                <c:pt idx="1693">
                  <c:v>5.9067999999999996</c:v>
                </c:pt>
                <c:pt idx="1694">
                  <c:v>5.9096000000000002</c:v>
                </c:pt>
                <c:pt idx="1695">
                  <c:v>5.9123000000000001</c:v>
                </c:pt>
                <c:pt idx="1696">
                  <c:v>5.9150999999999998</c:v>
                </c:pt>
                <c:pt idx="1697">
                  <c:v>5.9177999999999997</c:v>
                </c:pt>
                <c:pt idx="1698">
                  <c:v>5.9204999999999997</c:v>
                </c:pt>
                <c:pt idx="1699">
                  <c:v>5.9233000000000002</c:v>
                </c:pt>
                <c:pt idx="1700">
                  <c:v>5.9260000000000002</c:v>
                </c:pt>
                <c:pt idx="1701">
                  <c:v>5.9397000000000002</c:v>
                </c:pt>
                <c:pt idx="1702">
                  <c:v>5.9451999999999998</c:v>
                </c:pt>
                <c:pt idx="1703">
                  <c:v>5.9478999999999997</c:v>
                </c:pt>
                <c:pt idx="1704">
                  <c:v>5.9507000000000003</c:v>
                </c:pt>
                <c:pt idx="1705">
                  <c:v>5.9534000000000002</c:v>
                </c:pt>
                <c:pt idx="1706">
                  <c:v>5.9561999999999999</c:v>
                </c:pt>
                <c:pt idx="1707">
                  <c:v>5.9588999999999999</c:v>
                </c:pt>
                <c:pt idx="1708">
                  <c:v>5.9615999999999998</c:v>
                </c:pt>
                <c:pt idx="1709">
                  <c:v>5.9836</c:v>
                </c:pt>
                <c:pt idx="1710">
                  <c:v>5.9863</c:v>
                </c:pt>
                <c:pt idx="1711">
                  <c:v>5.9863</c:v>
                </c:pt>
                <c:pt idx="1712">
                  <c:v>5.9917999999999996</c:v>
                </c:pt>
                <c:pt idx="1713">
                  <c:v>5.9945000000000004</c:v>
                </c:pt>
                <c:pt idx="1714">
                  <c:v>5.9973000000000001</c:v>
                </c:pt>
                <c:pt idx="1715">
                  <c:v>6</c:v>
                </c:pt>
                <c:pt idx="1716">
                  <c:v>6.0054999999999996</c:v>
                </c:pt>
                <c:pt idx="1717">
                  <c:v>6.0082000000000004</c:v>
                </c:pt>
                <c:pt idx="1718">
                  <c:v>6.0110000000000001</c:v>
                </c:pt>
                <c:pt idx="1719">
                  <c:v>6.0137</c:v>
                </c:pt>
                <c:pt idx="1720">
                  <c:v>6.0191999999999997</c:v>
                </c:pt>
                <c:pt idx="1721">
                  <c:v>6.0218999999999996</c:v>
                </c:pt>
                <c:pt idx="1722">
                  <c:v>6.0247000000000002</c:v>
                </c:pt>
                <c:pt idx="1723">
                  <c:v>6.0301</c:v>
                </c:pt>
                <c:pt idx="1724">
                  <c:v>6.0355999999999996</c:v>
                </c:pt>
                <c:pt idx="1725">
                  <c:v>6.0384000000000002</c:v>
                </c:pt>
                <c:pt idx="1726">
                  <c:v>6.0411000000000001</c:v>
                </c:pt>
                <c:pt idx="1727">
                  <c:v>6.0438000000000001</c:v>
                </c:pt>
                <c:pt idx="1728">
                  <c:v>6.0465999999999998</c:v>
                </c:pt>
                <c:pt idx="1729">
                  <c:v>6.0492999999999997</c:v>
                </c:pt>
                <c:pt idx="1730">
                  <c:v>6.0521000000000003</c:v>
                </c:pt>
                <c:pt idx="1731">
                  <c:v>6.0548000000000002</c:v>
                </c:pt>
                <c:pt idx="1732">
                  <c:v>6.0602999999999998</c:v>
                </c:pt>
                <c:pt idx="1733">
                  <c:v>6.0658000000000003</c:v>
                </c:pt>
                <c:pt idx="1734">
                  <c:v>6.0712000000000002</c:v>
                </c:pt>
                <c:pt idx="1735">
                  <c:v>6.0739999999999998</c:v>
                </c:pt>
                <c:pt idx="1736">
                  <c:v>6.0739999999999998</c:v>
                </c:pt>
                <c:pt idx="1737">
                  <c:v>6.0766999999999998</c:v>
                </c:pt>
                <c:pt idx="1738">
                  <c:v>6.0849000000000002</c:v>
                </c:pt>
                <c:pt idx="1739">
                  <c:v>6.0876999999999999</c:v>
                </c:pt>
                <c:pt idx="1740">
                  <c:v>6.0903999999999998</c:v>
                </c:pt>
                <c:pt idx="1741">
                  <c:v>6.0959000000000003</c:v>
                </c:pt>
                <c:pt idx="1742">
                  <c:v>6.1096000000000004</c:v>
                </c:pt>
                <c:pt idx="1743">
                  <c:v>6.1288</c:v>
                </c:pt>
                <c:pt idx="1744">
                  <c:v>6.1341999999999999</c:v>
                </c:pt>
                <c:pt idx="1745">
                  <c:v>6.1425000000000001</c:v>
                </c:pt>
                <c:pt idx="1746">
                  <c:v>6.1534000000000004</c:v>
                </c:pt>
                <c:pt idx="1747">
                  <c:v>6.1589</c:v>
                </c:pt>
                <c:pt idx="1748">
                  <c:v>6.1616</c:v>
                </c:pt>
                <c:pt idx="1749">
                  <c:v>6.1616</c:v>
                </c:pt>
                <c:pt idx="1750">
                  <c:v>6.1643999999999997</c:v>
                </c:pt>
                <c:pt idx="1751">
                  <c:v>6.1670999999999996</c:v>
                </c:pt>
                <c:pt idx="1752">
                  <c:v>6.1726000000000001</c:v>
                </c:pt>
                <c:pt idx="1753">
                  <c:v>6.1780999999999997</c:v>
                </c:pt>
                <c:pt idx="1754">
                  <c:v>6.1807999999999996</c:v>
                </c:pt>
                <c:pt idx="1755">
                  <c:v>6.1836000000000002</c:v>
                </c:pt>
                <c:pt idx="1756">
                  <c:v>6.1890000000000001</c:v>
                </c:pt>
                <c:pt idx="1757">
                  <c:v>6.1917999999999997</c:v>
                </c:pt>
                <c:pt idx="1758">
                  <c:v>6.1944999999999997</c:v>
                </c:pt>
                <c:pt idx="1759">
                  <c:v>6.1973000000000003</c:v>
                </c:pt>
                <c:pt idx="1760">
                  <c:v>6.2</c:v>
                </c:pt>
                <c:pt idx="1761">
                  <c:v>6.2027000000000001</c:v>
                </c:pt>
                <c:pt idx="1762">
                  <c:v>6.2054999999999998</c:v>
                </c:pt>
                <c:pt idx="1763">
                  <c:v>6.2054999999999998</c:v>
                </c:pt>
                <c:pt idx="1764">
                  <c:v>6.2081999999999997</c:v>
                </c:pt>
                <c:pt idx="1765">
                  <c:v>6.2110000000000003</c:v>
                </c:pt>
                <c:pt idx="1766">
                  <c:v>6.2164000000000001</c:v>
                </c:pt>
                <c:pt idx="1767">
                  <c:v>6.2191999999999998</c:v>
                </c:pt>
                <c:pt idx="1768">
                  <c:v>6.2301000000000002</c:v>
                </c:pt>
                <c:pt idx="1769">
                  <c:v>6.2328999999999999</c:v>
                </c:pt>
                <c:pt idx="1770">
                  <c:v>6.2355999999999998</c:v>
                </c:pt>
                <c:pt idx="1771">
                  <c:v>6.2438000000000002</c:v>
                </c:pt>
                <c:pt idx="1772">
                  <c:v>6.2465999999999999</c:v>
                </c:pt>
                <c:pt idx="1773">
                  <c:v>6.2492999999999999</c:v>
                </c:pt>
                <c:pt idx="1774">
                  <c:v>6.2492999999999999</c:v>
                </c:pt>
                <c:pt idx="1775">
                  <c:v>6.2521000000000004</c:v>
                </c:pt>
                <c:pt idx="1776">
                  <c:v>6.2575000000000003</c:v>
                </c:pt>
                <c:pt idx="1777">
                  <c:v>6.2603</c:v>
                </c:pt>
                <c:pt idx="1778">
                  <c:v>6.2629999999999999</c:v>
                </c:pt>
                <c:pt idx="1779">
                  <c:v>6.2657999999999996</c:v>
                </c:pt>
                <c:pt idx="1780">
                  <c:v>6.2685000000000004</c:v>
                </c:pt>
                <c:pt idx="1781">
                  <c:v>6.2712000000000003</c:v>
                </c:pt>
                <c:pt idx="1782">
                  <c:v>6.274</c:v>
                </c:pt>
                <c:pt idx="1783">
                  <c:v>6.2766999999999999</c:v>
                </c:pt>
                <c:pt idx="1784">
                  <c:v>6.2958999999999996</c:v>
                </c:pt>
                <c:pt idx="1785">
                  <c:v>6.2986000000000004</c:v>
                </c:pt>
                <c:pt idx="1786">
                  <c:v>6.3095999999999997</c:v>
                </c:pt>
                <c:pt idx="1787">
                  <c:v>6.3122999999999996</c:v>
                </c:pt>
                <c:pt idx="1788">
                  <c:v>6.3151000000000002</c:v>
                </c:pt>
                <c:pt idx="1789">
                  <c:v>6.3178000000000001</c:v>
                </c:pt>
                <c:pt idx="1790">
                  <c:v>6.3205</c:v>
                </c:pt>
                <c:pt idx="1791">
                  <c:v>6.3232999999999997</c:v>
                </c:pt>
                <c:pt idx="1792">
                  <c:v>6.3288000000000002</c:v>
                </c:pt>
                <c:pt idx="1793">
                  <c:v>6.3315000000000001</c:v>
                </c:pt>
                <c:pt idx="1794">
                  <c:v>6.3342000000000001</c:v>
                </c:pt>
                <c:pt idx="1795">
                  <c:v>6.3479000000000001</c:v>
                </c:pt>
                <c:pt idx="1796">
                  <c:v>6.3506999999999998</c:v>
                </c:pt>
                <c:pt idx="1797">
                  <c:v>6.3533999999999997</c:v>
                </c:pt>
                <c:pt idx="1798">
                  <c:v>6.3589000000000002</c:v>
                </c:pt>
                <c:pt idx="1799">
                  <c:v>6.3616000000000001</c:v>
                </c:pt>
                <c:pt idx="1800">
                  <c:v>6.3670999999999998</c:v>
                </c:pt>
                <c:pt idx="1801">
                  <c:v>6.3699000000000003</c:v>
                </c:pt>
                <c:pt idx="1802">
                  <c:v>6.3726000000000003</c:v>
                </c:pt>
                <c:pt idx="1803">
                  <c:v>6.3753000000000002</c:v>
                </c:pt>
                <c:pt idx="1804">
                  <c:v>6.3780999999999999</c:v>
                </c:pt>
                <c:pt idx="1805">
                  <c:v>6.3807999999999998</c:v>
                </c:pt>
                <c:pt idx="1806">
                  <c:v>6.3863000000000003</c:v>
                </c:pt>
                <c:pt idx="1807">
                  <c:v>6.3890000000000002</c:v>
                </c:pt>
                <c:pt idx="1808">
                  <c:v>6.4</c:v>
                </c:pt>
                <c:pt idx="1809">
                  <c:v>6.4027000000000003</c:v>
                </c:pt>
                <c:pt idx="1810">
                  <c:v>6.4055</c:v>
                </c:pt>
                <c:pt idx="1811">
                  <c:v>6.4081999999999999</c:v>
                </c:pt>
                <c:pt idx="1812">
                  <c:v>6.4109999999999996</c:v>
                </c:pt>
                <c:pt idx="1813">
                  <c:v>6.4137000000000004</c:v>
                </c:pt>
                <c:pt idx="1814">
                  <c:v>6.4164000000000003</c:v>
                </c:pt>
                <c:pt idx="1815">
                  <c:v>6.4192</c:v>
                </c:pt>
                <c:pt idx="1816">
                  <c:v>6.4218999999999999</c:v>
                </c:pt>
                <c:pt idx="1817">
                  <c:v>6.4246999999999996</c:v>
                </c:pt>
                <c:pt idx="1818">
                  <c:v>6.4246999999999996</c:v>
                </c:pt>
                <c:pt idx="1819">
                  <c:v>6.4301000000000004</c:v>
                </c:pt>
                <c:pt idx="1820">
                  <c:v>6.4329000000000001</c:v>
                </c:pt>
                <c:pt idx="1821">
                  <c:v>6.4356</c:v>
                </c:pt>
                <c:pt idx="1822">
                  <c:v>6.4383999999999997</c:v>
                </c:pt>
                <c:pt idx="1823">
                  <c:v>6.4410999999999996</c:v>
                </c:pt>
                <c:pt idx="1824">
                  <c:v>6.4466000000000001</c:v>
                </c:pt>
                <c:pt idx="1825">
                  <c:v>6.4493</c:v>
                </c:pt>
                <c:pt idx="1826">
                  <c:v>6.4520999999999997</c:v>
                </c:pt>
                <c:pt idx="1827">
                  <c:v>6.4547999999999996</c:v>
                </c:pt>
                <c:pt idx="1828">
                  <c:v>6.4574999999999996</c:v>
                </c:pt>
                <c:pt idx="1829">
                  <c:v>6.4630000000000001</c:v>
                </c:pt>
                <c:pt idx="1830">
                  <c:v>6.4657999999999998</c:v>
                </c:pt>
                <c:pt idx="1831">
                  <c:v>6.4684999999999997</c:v>
                </c:pt>
                <c:pt idx="1832">
                  <c:v>6.4684999999999997</c:v>
                </c:pt>
                <c:pt idx="1833">
                  <c:v>6.4740000000000002</c:v>
                </c:pt>
                <c:pt idx="1834">
                  <c:v>6.4767000000000001</c:v>
                </c:pt>
                <c:pt idx="1835">
                  <c:v>6.4848999999999997</c:v>
                </c:pt>
                <c:pt idx="1836">
                  <c:v>6.4904000000000002</c:v>
                </c:pt>
                <c:pt idx="1837">
                  <c:v>6.4931999999999999</c:v>
                </c:pt>
                <c:pt idx="1838">
                  <c:v>6.4958999999999998</c:v>
                </c:pt>
                <c:pt idx="1839">
                  <c:v>6.4985999999999997</c:v>
                </c:pt>
                <c:pt idx="1840">
                  <c:v>6.5014000000000003</c:v>
                </c:pt>
                <c:pt idx="1841">
                  <c:v>6.5041000000000002</c:v>
                </c:pt>
                <c:pt idx="1842">
                  <c:v>6.5068000000000001</c:v>
                </c:pt>
                <c:pt idx="1843">
                  <c:v>6.5095999999999998</c:v>
                </c:pt>
                <c:pt idx="1844">
                  <c:v>6.5122999999999998</c:v>
                </c:pt>
                <c:pt idx="1845">
                  <c:v>6.5122999999999998</c:v>
                </c:pt>
                <c:pt idx="1846">
                  <c:v>6.5151000000000003</c:v>
                </c:pt>
                <c:pt idx="1847">
                  <c:v>6.5178000000000003</c:v>
                </c:pt>
                <c:pt idx="1848">
                  <c:v>6.5205000000000002</c:v>
                </c:pt>
                <c:pt idx="1849">
                  <c:v>6.5232999999999999</c:v>
                </c:pt>
                <c:pt idx="1850">
                  <c:v>6.5259999999999998</c:v>
                </c:pt>
                <c:pt idx="1851">
                  <c:v>6.5288000000000004</c:v>
                </c:pt>
                <c:pt idx="1852">
                  <c:v>6.5315000000000003</c:v>
                </c:pt>
                <c:pt idx="1853">
                  <c:v>6.5342000000000002</c:v>
                </c:pt>
                <c:pt idx="1854">
                  <c:v>6.5369999999999999</c:v>
                </c:pt>
                <c:pt idx="1855">
                  <c:v>6.5396999999999998</c:v>
                </c:pt>
                <c:pt idx="1856">
                  <c:v>6.5425000000000004</c:v>
                </c:pt>
                <c:pt idx="1857">
                  <c:v>6.5452000000000004</c:v>
                </c:pt>
                <c:pt idx="1858">
                  <c:v>6.5479000000000003</c:v>
                </c:pt>
                <c:pt idx="1859">
                  <c:v>6.5507</c:v>
                </c:pt>
                <c:pt idx="1860">
                  <c:v>6.5533999999999999</c:v>
                </c:pt>
                <c:pt idx="1861">
                  <c:v>6.5561999999999996</c:v>
                </c:pt>
                <c:pt idx="1862">
                  <c:v>6.5561999999999996</c:v>
                </c:pt>
                <c:pt idx="1863">
                  <c:v>6.5589000000000004</c:v>
                </c:pt>
                <c:pt idx="1864">
                  <c:v>6.5616000000000003</c:v>
                </c:pt>
                <c:pt idx="1865">
                  <c:v>6.5644</c:v>
                </c:pt>
                <c:pt idx="1866">
                  <c:v>6.5670999999999999</c:v>
                </c:pt>
                <c:pt idx="1867">
                  <c:v>6.5698999999999996</c:v>
                </c:pt>
                <c:pt idx="1868">
                  <c:v>6.5726000000000004</c:v>
                </c:pt>
                <c:pt idx="1869">
                  <c:v>6.5753000000000004</c:v>
                </c:pt>
                <c:pt idx="1870">
                  <c:v>6.5781000000000001</c:v>
                </c:pt>
                <c:pt idx="1871">
                  <c:v>6.5808</c:v>
                </c:pt>
                <c:pt idx="1872">
                  <c:v>6.5835999999999997</c:v>
                </c:pt>
                <c:pt idx="1873">
                  <c:v>6.5862999999999996</c:v>
                </c:pt>
                <c:pt idx="1874">
                  <c:v>6.5890000000000004</c:v>
                </c:pt>
                <c:pt idx="1875">
                  <c:v>6.5918000000000001</c:v>
                </c:pt>
                <c:pt idx="1876">
                  <c:v>6.5945</c:v>
                </c:pt>
                <c:pt idx="1877">
                  <c:v>6.5972999999999997</c:v>
                </c:pt>
                <c:pt idx="1878">
                  <c:v>6.6026999999999996</c:v>
                </c:pt>
                <c:pt idx="1879">
                  <c:v>6.6055000000000001</c:v>
                </c:pt>
                <c:pt idx="1880">
                  <c:v>6.6082000000000001</c:v>
                </c:pt>
                <c:pt idx="1881">
                  <c:v>6.6109999999999998</c:v>
                </c:pt>
                <c:pt idx="1882">
                  <c:v>6.6192000000000002</c:v>
                </c:pt>
                <c:pt idx="1883">
                  <c:v>6.6219000000000001</c:v>
                </c:pt>
                <c:pt idx="1884">
                  <c:v>6.6246999999999998</c:v>
                </c:pt>
                <c:pt idx="1885">
                  <c:v>6.6273999999999997</c:v>
                </c:pt>
                <c:pt idx="1886">
                  <c:v>6.6300999999999997</c:v>
                </c:pt>
                <c:pt idx="1887">
                  <c:v>6.6329000000000002</c:v>
                </c:pt>
                <c:pt idx="1888">
                  <c:v>6.6356000000000002</c:v>
                </c:pt>
                <c:pt idx="1889">
                  <c:v>6.6383999999999999</c:v>
                </c:pt>
                <c:pt idx="1890">
                  <c:v>6.6437999999999997</c:v>
                </c:pt>
                <c:pt idx="1891">
                  <c:v>6.6466000000000003</c:v>
                </c:pt>
                <c:pt idx="1892">
                  <c:v>6.6493000000000002</c:v>
                </c:pt>
                <c:pt idx="1893">
                  <c:v>6.6520999999999999</c:v>
                </c:pt>
                <c:pt idx="1894">
                  <c:v>6.6547999999999998</c:v>
                </c:pt>
                <c:pt idx="1895">
                  <c:v>6.6603000000000003</c:v>
                </c:pt>
                <c:pt idx="1896">
                  <c:v>6.6630000000000003</c:v>
                </c:pt>
                <c:pt idx="1897">
                  <c:v>6.6657999999999999</c:v>
                </c:pt>
                <c:pt idx="1898">
                  <c:v>6.6767000000000003</c:v>
                </c:pt>
                <c:pt idx="1899">
                  <c:v>6.6795</c:v>
                </c:pt>
                <c:pt idx="1900">
                  <c:v>6.6821999999999999</c:v>
                </c:pt>
                <c:pt idx="1901">
                  <c:v>6.6848999999999998</c:v>
                </c:pt>
                <c:pt idx="1902">
                  <c:v>6.6877000000000004</c:v>
                </c:pt>
                <c:pt idx="1903">
                  <c:v>6.6877000000000004</c:v>
                </c:pt>
                <c:pt idx="1904">
                  <c:v>6.6904000000000003</c:v>
                </c:pt>
                <c:pt idx="1905">
                  <c:v>6.6932</c:v>
                </c:pt>
                <c:pt idx="1906">
                  <c:v>6.6959</c:v>
                </c:pt>
                <c:pt idx="1907">
                  <c:v>6.6985999999999999</c:v>
                </c:pt>
                <c:pt idx="1908">
                  <c:v>6.7013999999999996</c:v>
                </c:pt>
                <c:pt idx="1909">
                  <c:v>6.7068000000000003</c:v>
                </c:pt>
                <c:pt idx="1910">
                  <c:v>6.7096</c:v>
                </c:pt>
                <c:pt idx="1911">
                  <c:v>6.7122999999999999</c:v>
                </c:pt>
                <c:pt idx="1912">
                  <c:v>6.7150999999999996</c:v>
                </c:pt>
                <c:pt idx="1913">
                  <c:v>6.7233000000000001</c:v>
                </c:pt>
                <c:pt idx="1914">
                  <c:v>6.726</c:v>
                </c:pt>
                <c:pt idx="1915">
                  <c:v>6.7287999999999997</c:v>
                </c:pt>
                <c:pt idx="1916">
                  <c:v>6.7314999999999996</c:v>
                </c:pt>
                <c:pt idx="1917">
                  <c:v>6.7314999999999996</c:v>
                </c:pt>
                <c:pt idx="1918">
                  <c:v>6.7342000000000004</c:v>
                </c:pt>
                <c:pt idx="1919">
                  <c:v>6.7370000000000001</c:v>
                </c:pt>
                <c:pt idx="1920">
                  <c:v>6.7534000000000001</c:v>
                </c:pt>
                <c:pt idx="1921">
                  <c:v>6.7671000000000001</c:v>
                </c:pt>
                <c:pt idx="1922">
                  <c:v>6.7752999999999997</c:v>
                </c:pt>
                <c:pt idx="1923">
                  <c:v>6.7781000000000002</c:v>
                </c:pt>
                <c:pt idx="1924">
                  <c:v>6.7808000000000002</c:v>
                </c:pt>
                <c:pt idx="1925">
                  <c:v>6.7835999999999999</c:v>
                </c:pt>
                <c:pt idx="1926">
                  <c:v>6.7862999999999998</c:v>
                </c:pt>
                <c:pt idx="1927">
                  <c:v>6.7889999999999997</c:v>
                </c:pt>
                <c:pt idx="1928">
                  <c:v>6.7918000000000003</c:v>
                </c:pt>
                <c:pt idx="1929">
                  <c:v>6.7945000000000002</c:v>
                </c:pt>
                <c:pt idx="1930">
                  <c:v>6.7972999999999999</c:v>
                </c:pt>
                <c:pt idx="1931">
                  <c:v>6.8109999999999999</c:v>
                </c:pt>
                <c:pt idx="1932">
                  <c:v>6.8163999999999998</c:v>
                </c:pt>
                <c:pt idx="1933">
                  <c:v>6.8192000000000004</c:v>
                </c:pt>
                <c:pt idx="1934">
                  <c:v>6.8219000000000003</c:v>
                </c:pt>
                <c:pt idx="1935">
                  <c:v>6.8247</c:v>
                </c:pt>
                <c:pt idx="1936">
                  <c:v>6.8273999999999999</c:v>
                </c:pt>
                <c:pt idx="1937">
                  <c:v>6.8300999999999998</c:v>
                </c:pt>
                <c:pt idx="1938">
                  <c:v>6.8329000000000004</c:v>
                </c:pt>
                <c:pt idx="1939">
                  <c:v>6.8356000000000003</c:v>
                </c:pt>
                <c:pt idx="1940">
                  <c:v>6.8384</c:v>
                </c:pt>
                <c:pt idx="1941">
                  <c:v>6.8411</c:v>
                </c:pt>
                <c:pt idx="1942">
                  <c:v>6.8437999999999999</c:v>
                </c:pt>
                <c:pt idx="1943">
                  <c:v>6.8465999999999996</c:v>
                </c:pt>
                <c:pt idx="1944">
                  <c:v>6.8493000000000004</c:v>
                </c:pt>
                <c:pt idx="1945">
                  <c:v>6.8521000000000001</c:v>
                </c:pt>
                <c:pt idx="1946">
                  <c:v>6.8548</c:v>
                </c:pt>
                <c:pt idx="1947">
                  <c:v>6.8574999999999999</c:v>
                </c:pt>
                <c:pt idx="1948">
                  <c:v>6.8602999999999996</c:v>
                </c:pt>
                <c:pt idx="1949">
                  <c:v>6.8630000000000004</c:v>
                </c:pt>
                <c:pt idx="1950">
                  <c:v>6.8658000000000001</c:v>
                </c:pt>
                <c:pt idx="1951">
                  <c:v>6.8685</c:v>
                </c:pt>
                <c:pt idx="1952">
                  <c:v>6.8712</c:v>
                </c:pt>
                <c:pt idx="1953">
                  <c:v>6.8739999999999997</c:v>
                </c:pt>
                <c:pt idx="1954">
                  <c:v>6.8822000000000001</c:v>
                </c:pt>
                <c:pt idx="1955">
                  <c:v>6.8876999999999997</c:v>
                </c:pt>
                <c:pt idx="1956">
                  <c:v>6.8959000000000001</c:v>
                </c:pt>
                <c:pt idx="1957">
                  <c:v>6.8986000000000001</c:v>
                </c:pt>
                <c:pt idx="1958">
                  <c:v>6.9013999999999998</c:v>
                </c:pt>
                <c:pt idx="1959">
                  <c:v>6.9096000000000002</c:v>
                </c:pt>
                <c:pt idx="1960">
                  <c:v>6.9150999999999998</c:v>
                </c:pt>
                <c:pt idx="1961">
                  <c:v>6.9287999999999998</c:v>
                </c:pt>
                <c:pt idx="1962">
                  <c:v>6.9341999999999997</c:v>
                </c:pt>
                <c:pt idx="1963">
                  <c:v>6.9370000000000003</c:v>
                </c:pt>
                <c:pt idx="1964">
                  <c:v>6.9397000000000002</c:v>
                </c:pt>
                <c:pt idx="1965">
                  <c:v>6.9424999999999999</c:v>
                </c:pt>
                <c:pt idx="1966">
                  <c:v>6.9451999999999998</c:v>
                </c:pt>
                <c:pt idx="1967">
                  <c:v>6.9478999999999997</c:v>
                </c:pt>
                <c:pt idx="1968">
                  <c:v>6.9507000000000003</c:v>
                </c:pt>
                <c:pt idx="1969">
                  <c:v>6.9507000000000003</c:v>
                </c:pt>
                <c:pt idx="1970">
                  <c:v>6.9534000000000002</c:v>
                </c:pt>
                <c:pt idx="1971">
                  <c:v>6.9561999999999999</c:v>
                </c:pt>
                <c:pt idx="1972">
                  <c:v>6.9588999999999999</c:v>
                </c:pt>
                <c:pt idx="1973">
                  <c:v>6.9615999999999998</c:v>
                </c:pt>
                <c:pt idx="1974">
                  <c:v>6.9644000000000004</c:v>
                </c:pt>
                <c:pt idx="1975">
                  <c:v>6.9671000000000003</c:v>
                </c:pt>
                <c:pt idx="1976">
                  <c:v>6.9699</c:v>
                </c:pt>
                <c:pt idx="1977">
                  <c:v>6.9725999999999999</c:v>
                </c:pt>
                <c:pt idx="1978">
                  <c:v>6.9752999999999998</c:v>
                </c:pt>
                <c:pt idx="1979">
                  <c:v>6.9808000000000003</c:v>
                </c:pt>
                <c:pt idx="1980">
                  <c:v>6.9836</c:v>
                </c:pt>
                <c:pt idx="1981">
                  <c:v>6.9863</c:v>
                </c:pt>
                <c:pt idx="1982">
                  <c:v>6.9889999999999999</c:v>
                </c:pt>
                <c:pt idx="1983">
                  <c:v>6.9917999999999996</c:v>
                </c:pt>
                <c:pt idx="1984">
                  <c:v>7</c:v>
                </c:pt>
                <c:pt idx="1985">
                  <c:v>7.0026999999999999</c:v>
                </c:pt>
                <c:pt idx="1986">
                  <c:v>7.0054999999999996</c:v>
                </c:pt>
                <c:pt idx="1987">
                  <c:v>7.0082000000000004</c:v>
                </c:pt>
                <c:pt idx="1988">
                  <c:v>7.0110000000000001</c:v>
                </c:pt>
                <c:pt idx="1989">
                  <c:v>7.0137</c:v>
                </c:pt>
                <c:pt idx="1990">
                  <c:v>7.0191999999999997</c:v>
                </c:pt>
                <c:pt idx="1991">
                  <c:v>7.0247000000000002</c:v>
                </c:pt>
                <c:pt idx="1992">
                  <c:v>7.0274000000000001</c:v>
                </c:pt>
                <c:pt idx="1993">
                  <c:v>7.0301</c:v>
                </c:pt>
                <c:pt idx="1994">
                  <c:v>7.0328999999999997</c:v>
                </c:pt>
                <c:pt idx="1995">
                  <c:v>7.0355999999999996</c:v>
                </c:pt>
                <c:pt idx="1996">
                  <c:v>7.0384000000000002</c:v>
                </c:pt>
                <c:pt idx="1997">
                  <c:v>7.0411000000000001</c:v>
                </c:pt>
                <c:pt idx="1998">
                  <c:v>7.0438000000000001</c:v>
                </c:pt>
                <c:pt idx="1999">
                  <c:v>7.0465999999999998</c:v>
                </c:pt>
                <c:pt idx="2000">
                  <c:v>7.0521000000000003</c:v>
                </c:pt>
                <c:pt idx="2001">
                  <c:v>7.0602999999999998</c:v>
                </c:pt>
                <c:pt idx="2002">
                  <c:v>7.0629999999999997</c:v>
                </c:pt>
                <c:pt idx="2003">
                  <c:v>7.0658000000000003</c:v>
                </c:pt>
                <c:pt idx="2004">
                  <c:v>7.0685000000000002</c:v>
                </c:pt>
                <c:pt idx="2005">
                  <c:v>7.0712000000000002</c:v>
                </c:pt>
                <c:pt idx="2006">
                  <c:v>7.0739999999999998</c:v>
                </c:pt>
                <c:pt idx="2007">
                  <c:v>7.0766999999999998</c:v>
                </c:pt>
                <c:pt idx="2008">
                  <c:v>7.0795000000000003</c:v>
                </c:pt>
                <c:pt idx="2009">
                  <c:v>7.0822000000000003</c:v>
                </c:pt>
                <c:pt idx="2010">
                  <c:v>7.0849000000000002</c:v>
                </c:pt>
                <c:pt idx="2011">
                  <c:v>7.0876999999999999</c:v>
                </c:pt>
                <c:pt idx="2012">
                  <c:v>7.0903999999999998</c:v>
                </c:pt>
                <c:pt idx="2013">
                  <c:v>7.0932000000000004</c:v>
                </c:pt>
                <c:pt idx="2014">
                  <c:v>7.0959000000000003</c:v>
                </c:pt>
                <c:pt idx="2015">
                  <c:v>7.0986000000000002</c:v>
                </c:pt>
                <c:pt idx="2016">
                  <c:v>7.1013999999999999</c:v>
                </c:pt>
                <c:pt idx="2017">
                  <c:v>7.1151</c:v>
                </c:pt>
                <c:pt idx="2018">
                  <c:v>7.1315</c:v>
                </c:pt>
                <c:pt idx="2019">
                  <c:v>7.1341999999999999</c:v>
                </c:pt>
                <c:pt idx="2020">
                  <c:v>7.1369999999999996</c:v>
                </c:pt>
                <c:pt idx="2021">
                  <c:v>7.1397000000000004</c:v>
                </c:pt>
                <c:pt idx="2022">
                  <c:v>7.1425000000000001</c:v>
                </c:pt>
                <c:pt idx="2023">
                  <c:v>7.1452</c:v>
                </c:pt>
                <c:pt idx="2024">
                  <c:v>7.1534000000000004</c:v>
                </c:pt>
                <c:pt idx="2025">
                  <c:v>7.1562000000000001</c:v>
                </c:pt>
                <c:pt idx="2026">
                  <c:v>7.1670999999999996</c:v>
                </c:pt>
                <c:pt idx="2027">
                  <c:v>7.1699000000000002</c:v>
                </c:pt>
                <c:pt idx="2028">
                  <c:v>7.1699000000000002</c:v>
                </c:pt>
                <c:pt idx="2029">
                  <c:v>7.1726000000000001</c:v>
                </c:pt>
                <c:pt idx="2030">
                  <c:v>7.1753</c:v>
                </c:pt>
                <c:pt idx="2031">
                  <c:v>7.1780999999999997</c:v>
                </c:pt>
                <c:pt idx="2032">
                  <c:v>7.1807999999999996</c:v>
                </c:pt>
                <c:pt idx="2033">
                  <c:v>7.1836000000000002</c:v>
                </c:pt>
                <c:pt idx="2034">
                  <c:v>7.1863000000000001</c:v>
                </c:pt>
                <c:pt idx="2035">
                  <c:v>7.1890000000000001</c:v>
                </c:pt>
                <c:pt idx="2036">
                  <c:v>7.1917999999999997</c:v>
                </c:pt>
                <c:pt idx="2037">
                  <c:v>7.1944999999999997</c:v>
                </c:pt>
                <c:pt idx="2038">
                  <c:v>7.1973000000000003</c:v>
                </c:pt>
                <c:pt idx="2039">
                  <c:v>7.2027000000000001</c:v>
                </c:pt>
                <c:pt idx="2040">
                  <c:v>7.2054999999999998</c:v>
                </c:pt>
                <c:pt idx="2041">
                  <c:v>7.2081999999999997</c:v>
                </c:pt>
                <c:pt idx="2042">
                  <c:v>7.2110000000000003</c:v>
                </c:pt>
                <c:pt idx="2043">
                  <c:v>7.2137000000000002</c:v>
                </c:pt>
                <c:pt idx="2044">
                  <c:v>7.2137000000000002</c:v>
                </c:pt>
                <c:pt idx="2045">
                  <c:v>7.2164000000000001</c:v>
                </c:pt>
                <c:pt idx="2046">
                  <c:v>7.2355999999999998</c:v>
                </c:pt>
                <c:pt idx="2047">
                  <c:v>7.2384000000000004</c:v>
                </c:pt>
                <c:pt idx="2048">
                  <c:v>7.2438000000000002</c:v>
                </c:pt>
                <c:pt idx="2049">
                  <c:v>7.2492999999999999</c:v>
                </c:pt>
                <c:pt idx="2050">
                  <c:v>7.2521000000000004</c:v>
                </c:pt>
                <c:pt idx="2051">
                  <c:v>7.2548000000000004</c:v>
                </c:pt>
                <c:pt idx="2052">
                  <c:v>7.2575000000000003</c:v>
                </c:pt>
                <c:pt idx="2053">
                  <c:v>7.2575000000000003</c:v>
                </c:pt>
                <c:pt idx="2054">
                  <c:v>7.2603</c:v>
                </c:pt>
                <c:pt idx="2055">
                  <c:v>7.2685000000000004</c:v>
                </c:pt>
                <c:pt idx="2056">
                  <c:v>7.2712000000000003</c:v>
                </c:pt>
                <c:pt idx="2057">
                  <c:v>7.274</c:v>
                </c:pt>
                <c:pt idx="2058">
                  <c:v>7.2766999999999999</c:v>
                </c:pt>
                <c:pt idx="2059">
                  <c:v>7.2794999999999996</c:v>
                </c:pt>
                <c:pt idx="2060">
                  <c:v>7.2877000000000001</c:v>
                </c:pt>
                <c:pt idx="2061">
                  <c:v>7.2904</c:v>
                </c:pt>
                <c:pt idx="2062">
                  <c:v>7.2931999999999997</c:v>
                </c:pt>
                <c:pt idx="2063">
                  <c:v>7.2958999999999996</c:v>
                </c:pt>
                <c:pt idx="2064">
                  <c:v>7.2986000000000004</c:v>
                </c:pt>
                <c:pt idx="2065">
                  <c:v>7.3014000000000001</c:v>
                </c:pt>
                <c:pt idx="2066">
                  <c:v>7.3014000000000001</c:v>
                </c:pt>
                <c:pt idx="2067">
                  <c:v>7.3041</c:v>
                </c:pt>
                <c:pt idx="2068">
                  <c:v>7.3068</c:v>
                </c:pt>
                <c:pt idx="2069">
                  <c:v>7.3095999999999997</c:v>
                </c:pt>
                <c:pt idx="2070">
                  <c:v>7.3178000000000001</c:v>
                </c:pt>
                <c:pt idx="2071">
                  <c:v>7.3205</c:v>
                </c:pt>
                <c:pt idx="2072">
                  <c:v>7.3232999999999997</c:v>
                </c:pt>
                <c:pt idx="2073">
                  <c:v>7.3259999999999996</c:v>
                </c:pt>
                <c:pt idx="2074">
                  <c:v>7.3342000000000001</c:v>
                </c:pt>
                <c:pt idx="2075">
                  <c:v>7.3369999999999997</c:v>
                </c:pt>
                <c:pt idx="2076">
                  <c:v>7.3396999999999997</c:v>
                </c:pt>
                <c:pt idx="2077">
                  <c:v>7.3425000000000002</c:v>
                </c:pt>
                <c:pt idx="2078">
                  <c:v>7.3506999999999998</c:v>
                </c:pt>
                <c:pt idx="2079">
                  <c:v>7.3533999999999997</c:v>
                </c:pt>
                <c:pt idx="2080">
                  <c:v>7.3562000000000003</c:v>
                </c:pt>
                <c:pt idx="2081">
                  <c:v>7.3589000000000002</c:v>
                </c:pt>
                <c:pt idx="2082">
                  <c:v>7.3616000000000001</c:v>
                </c:pt>
                <c:pt idx="2083">
                  <c:v>7.3643999999999998</c:v>
                </c:pt>
                <c:pt idx="2084">
                  <c:v>7.3699000000000003</c:v>
                </c:pt>
                <c:pt idx="2085">
                  <c:v>7.3753000000000002</c:v>
                </c:pt>
                <c:pt idx="2086">
                  <c:v>7.3780999999999999</c:v>
                </c:pt>
                <c:pt idx="2087">
                  <c:v>7.3807999999999998</c:v>
                </c:pt>
                <c:pt idx="2088">
                  <c:v>7.3836000000000004</c:v>
                </c:pt>
                <c:pt idx="2089">
                  <c:v>7.3917999999999999</c:v>
                </c:pt>
                <c:pt idx="2090">
                  <c:v>7.4</c:v>
                </c:pt>
                <c:pt idx="2091">
                  <c:v>7.4109999999999996</c:v>
                </c:pt>
                <c:pt idx="2092">
                  <c:v>7.4246999999999996</c:v>
                </c:pt>
                <c:pt idx="2093">
                  <c:v>7.4301000000000004</c:v>
                </c:pt>
                <c:pt idx="2094">
                  <c:v>7.4329000000000001</c:v>
                </c:pt>
                <c:pt idx="2095">
                  <c:v>7.4329000000000001</c:v>
                </c:pt>
                <c:pt idx="2096">
                  <c:v>7.4356</c:v>
                </c:pt>
                <c:pt idx="2097">
                  <c:v>7.4383999999999997</c:v>
                </c:pt>
                <c:pt idx="2098">
                  <c:v>7.4410999999999996</c:v>
                </c:pt>
                <c:pt idx="2099">
                  <c:v>7.4438000000000004</c:v>
                </c:pt>
                <c:pt idx="2100">
                  <c:v>7.4466000000000001</c:v>
                </c:pt>
                <c:pt idx="2101">
                  <c:v>7.4493</c:v>
                </c:pt>
                <c:pt idx="2102">
                  <c:v>7.4520999999999997</c:v>
                </c:pt>
                <c:pt idx="2103">
                  <c:v>7.4547999999999996</c:v>
                </c:pt>
                <c:pt idx="2104">
                  <c:v>7.4574999999999996</c:v>
                </c:pt>
                <c:pt idx="2105">
                  <c:v>7.4603000000000002</c:v>
                </c:pt>
                <c:pt idx="2106">
                  <c:v>7.4630000000000001</c:v>
                </c:pt>
                <c:pt idx="2107">
                  <c:v>7.4657999999999998</c:v>
                </c:pt>
                <c:pt idx="2108">
                  <c:v>7.4684999999999997</c:v>
                </c:pt>
                <c:pt idx="2109">
                  <c:v>7.4711999999999996</c:v>
                </c:pt>
                <c:pt idx="2110">
                  <c:v>7.4740000000000002</c:v>
                </c:pt>
                <c:pt idx="2111">
                  <c:v>7.4767000000000001</c:v>
                </c:pt>
                <c:pt idx="2112">
                  <c:v>7.4767000000000001</c:v>
                </c:pt>
                <c:pt idx="2113">
                  <c:v>7.4794999999999998</c:v>
                </c:pt>
                <c:pt idx="2114">
                  <c:v>7.4821999999999997</c:v>
                </c:pt>
                <c:pt idx="2115">
                  <c:v>7.4848999999999997</c:v>
                </c:pt>
                <c:pt idx="2116">
                  <c:v>7.4877000000000002</c:v>
                </c:pt>
                <c:pt idx="2117">
                  <c:v>7.4904000000000002</c:v>
                </c:pt>
                <c:pt idx="2118">
                  <c:v>7.4931999999999999</c:v>
                </c:pt>
                <c:pt idx="2119">
                  <c:v>7.4958999999999998</c:v>
                </c:pt>
                <c:pt idx="2120">
                  <c:v>7.4985999999999997</c:v>
                </c:pt>
                <c:pt idx="2121">
                  <c:v>7.5014000000000003</c:v>
                </c:pt>
                <c:pt idx="2122">
                  <c:v>7.5041000000000002</c:v>
                </c:pt>
                <c:pt idx="2123">
                  <c:v>7.5068000000000001</c:v>
                </c:pt>
                <c:pt idx="2124">
                  <c:v>7.5095999999999998</c:v>
                </c:pt>
                <c:pt idx="2125">
                  <c:v>7.5122999999999998</c:v>
                </c:pt>
                <c:pt idx="2126">
                  <c:v>7.5151000000000003</c:v>
                </c:pt>
                <c:pt idx="2127">
                  <c:v>7.5178000000000003</c:v>
                </c:pt>
                <c:pt idx="2128">
                  <c:v>7.5205000000000002</c:v>
                </c:pt>
                <c:pt idx="2129">
                  <c:v>7.5205000000000002</c:v>
                </c:pt>
                <c:pt idx="2130">
                  <c:v>7.5232999999999999</c:v>
                </c:pt>
                <c:pt idx="2131">
                  <c:v>7.5259999999999998</c:v>
                </c:pt>
                <c:pt idx="2132">
                  <c:v>7.5288000000000004</c:v>
                </c:pt>
                <c:pt idx="2133">
                  <c:v>7.5315000000000003</c:v>
                </c:pt>
                <c:pt idx="2134">
                  <c:v>7.5342000000000002</c:v>
                </c:pt>
                <c:pt idx="2135">
                  <c:v>7.5369999999999999</c:v>
                </c:pt>
                <c:pt idx="2136">
                  <c:v>7.5396999999999998</c:v>
                </c:pt>
                <c:pt idx="2137">
                  <c:v>7.5425000000000004</c:v>
                </c:pt>
                <c:pt idx="2138">
                  <c:v>7.5452000000000004</c:v>
                </c:pt>
                <c:pt idx="2139">
                  <c:v>7.5479000000000003</c:v>
                </c:pt>
                <c:pt idx="2140">
                  <c:v>7.5533999999999999</c:v>
                </c:pt>
                <c:pt idx="2141">
                  <c:v>7.5561999999999996</c:v>
                </c:pt>
                <c:pt idx="2142">
                  <c:v>7.5589000000000004</c:v>
                </c:pt>
                <c:pt idx="2143">
                  <c:v>7.5616000000000003</c:v>
                </c:pt>
                <c:pt idx="2144">
                  <c:v>7.5644</c:v>
                </c:pt>
                <c:pt idx="2145">
                  <c:v>7.5644</c:v>
                </c:pt>
                <c:pt idx="2146">
                  <c:v>7.5670999999999999</c:v>
                </c:pt>
                <c:pt idx="2147">
                  <c:v>7.5698999999999996</c:v>
                </c:pt>
                <c:pt idx="2148">
                  <c:v>7.5726000000000004</c:v>
                </c:pt>
                <c:pt idx="2149">
                  <c:v>7.5753000000000004</c:v>
                </c:pt>
                <c:pt idx="2150">
                  <c:v>7.5781000000000001</c:v>
                </c:pt>
                <c:pt idx="2151">
                  <c:v>7.5808</c:v>
                </c:pt>
                <c:pt idx="2152">
                  <c:v>7.5835999999999997</c:v>
                </c:pt>
                <c:pt idx="2153">
                  <c:v>7.5862999999999996</c:v>
                </c:pt>
                <c:pt idx="2154">
                  <c:v>7.5890000000000004</c:v>
                </c:pt>
                <c:pt idx="2155">
                  <c:v>7.5918000000000001</c:v>
                </c:pt>
                <c:pt idx="2156">
                  <c:v>7.5945</c:v>
                </c:pt>
                <c:pt idx="2157">
                  <c:v>7.5972999999999997</c:v>
                </c:pt>
                <c:pt idx="2158">
                  <c:v>7.6</c:v>
                </c:pt>
                <c:pt idx="2159">
                  <c:v>7.6026999999999996</c:v>
                </c:pt>
                <c:pt idx="2160">
                  <c:v>7.6055000000000001</c:v>
                </c:pt>
                <c:pt idx="2161">
                  <c:v>7.6082000000000001</c:v>
                </c:pt>
                <c:pt idx="2162">
                  <c:v>7.6082000000000001</c:v>
                </c:pt>
                <c:pt idx="2163">
                  <c:v>7.6109999999999998</c:v>
                </c:pt>
                <c:pt idx="2164">
                  <c:v>7.6136999999999997</c:v>
                </c:pt>
                <c:pt idx="2165">
                  <c:v>7.6163999999999996</c:v>
                </c:pt>
                <c:pt idx="2166">
                  <c:v>7.6192000000000002</c:v>
                </c:pt>
                <c:pt idx="2167">
                  <c:v>7.6219000000000001</c:v>
                </c:pt>
                <c:pt idx="2168">
                  <c:v>7.6246999999999998</c:v>
                </c:pt>
                <c:pt idx="2169">
                  <c:v>7.6273999999999997</c:v>
                </c:pt>
                <c:pt idx="2170">
                  <c:v>7.6300999999999997</c:v>
                </c:pt>
                <c:pt idx="2171">
                  <c:v>7.6329000000000002</c:v>
                </c:pt>
                <c:pt idx="2172">
                  <c:v>7.6356000000000002</c:v>
                </c:pt>
                <c:pt idx="2173">
                  <c:v>7.6383999999999999</c:v>
                </c:pt>
                <c:pt idx="2174">
                  <c:v>7.6410999999999998</c:v>
                </c:pt>
                <c:pt idx="2175">
                  <c:v>7.6437999999999997</c:v>
                </c:pt>
                <c:pt idx="2176">
                  <c:v>7.6466000000000003</c:v>
                </c:pt>
                <c:pt idx="2177">
                  <c:v>7.6493000000000002</c:v>
                </c:pt>
                <c:pt idx="2178">
                  <c:v>7.6520999999999999</c:v>
                </c:pt>
                <c:pt idx="2179">
                  <c:v>7.6520999999999999</c:v>
                </c:pt>
                <c:pt idx="2180">
                  <c:v>7.6547999999999998</c:v>
                </c:pt>
                <c:pt idx="2181">
                  <c:v>7.6603000000000003</c:v>
                </c:pt>
                <c:pt idx="2182">
                  <c:v>7.6630000000000003</c:v>
                </c:pt>
                <c:pt idx="2183">
                  <c:v>7.6657999999999999</c:v>
                </c:pt>
                <c:pt idx="2184">
                  <c:v>7.6684999999999999</c:v>
                </c:pt>
                <c:pt idx="2185">
                  <c:v>7.6711999999999998</c:v>
                </c:pt>
                <c:pt idx="2186">
                  <c:v>7.6740000000000004</c:v>
                </c:pt>
                <c:pt idx="2187">
                  <c:v>7.6767000000000003</c:v>
                </c:pt>
                <c:pt idx="2188">
                  <c:v>7.6795</c:v>
                </c:pt>
                <c:pt idx="2189">
                  <c:v>7.6848999999999998</c:v>
                </c:pt>
                <c:pt idx="2190">
                  <c:v>7.6877000000000004</c:v>
                </c:pt>
                <c:pt idx="2191">
                  <c:v>7.6904000000000003</c:v>
                </c:pt>
                <c:pt idx="2192">
                  <c:v>7.6932</c:v>
                </c:pt>
                <c:pt idx="2193">
                  <c:v>7.6959</c:v>
                </c:pt>
                <c:pt idx="2194">
                  <c:v>7.6959</c:v>
                </c:pt>
                <c:pt idx="2195">
                  <c:v>7.6985999999999999</c:v>
                </c:pt>
                <c:pt idx="2196">
                  <c:v>7.7013999999999996</c:v>
                </c:pt>
                <c:pt idx="2197">
                  <c:v>7.7041000000000004</c:v>
                </c:pt>
                <c:pt idx="2198">
                  <c:v>7.7068000000000003</c:v>
                </c:pt>
                <c:pt idx="2199">
                  <c:v>7.7096</c:v>
                </c:pt>
                <c:pt idx="2200">
                  <c:v>7.7150999999999996</c:v>
                </c:pt>
                <c:pt idx="2201">
                  <c:v>7.7178000000000004</c:v>
                </c:pt>
                <c:pt idx="2202">
                  <c:v>7.7205000000000004</c:v>
                </c:pt>
                <c:pt idx="2203">
                  <c:v>7.7233000000000001</c:v>
                </c:pt>
                <c:pt idx="2204">
                  <c:v>7.7314999999999996</c:v>
                </c:pt>
                <c:pt idx="2205">
                  <c:v>7.7342000000000004</c:v>
                </c:pt>
                <c:pt idx="2206">
                  <c:v>7.7370000000000001</c:v>
                </c:pt>
                <c:pt idx="2207">
                  <c:v>7.7397</c:v>
                </c:pt>
                <c:pt idx="2208">
                  <c:v>7.7424999999999997</c:v>
                </c:pt>
                <c:pt idx="2209">
                  <c:v>7.7451999999999996</c:v>
                </c:pt>
                <c:pt idx="2210">
                  <c:v>7.7478999999999996</c:v>
                </c:pt>
                <c:pt idx="2211">
                  <c:v>7.7507000000000001</c:v>
                </c:pt>
                <c:pt idx="2212">
                  <c:v>7.7534000000000001</c:v>
                </c:pt>
                <c:pt idx="2213">
                  <c:v>7.7561999999999998</c:v>
                </c:pt>
                <c:pt idx="2214">
                  <c:v>7.7588999999999997</c:v>
                </c:pt>
                <c:pt idx="2215">
                  <c:v>7.7615999999999996</c:v>
                </c:pt>
                <c:pt idx="2216">
                  <c:v>7.7644000000000002</c:v>
                </c:pt>
                <c:pt idx="2217">
                  <c:v>7.7671000000000001</c:v>
                </c:pt>
                <c:pt idx="2218">
                  <c:v>7.7725999999999997</c:v>
                </c:pt>
                <c:pt idx="2219">
                  <c:v>7.7835999999999999</c:v>
                </c:pt>
                <c:pt idx="2220">
                  <c:v>7.7918000000000003</c:v>
                </c:pt>
                <c:pt idx="2221">
                  <c:v>7.8055000000000003</c:v>
                </c:pt>
                <c:pt idx="2222">
                  <c:v>7.8109999999999999</c:v>
                </c:pt>
                <c:pt idx="2223">
                  <c:v>7.8219000000000003</c:v>
                </c:pt>
                <c:pt idx="2224">
                  <c:v>7.8247</c:v>
                </c:pt>
                <c:pt idx="2225">
                  <c:v>7.8273999999999999</c:v>
                </c:pt>
                <c:pt idx="2226">
                  <c:v>7.8273999999999999</c:v>
                </c:pt>
                <c:pt idx="2227">
                  <c:v>7.8300999999999998</c:v>
                </c:pt>
                <c:pt idx="2228">
                  <c:v>7.8329000000000004</c:v>
                </c:pt>
                <c:pt idx="2229">
                  <c:v>7.8356000000000003</c:v>
                </c:pt>
                <c:pt idx="2230">
                  <c:v>7.8411</c:v>
                </c:pt>
                <c:pt idx="2231">
                  <c:v>7.8437999999999999</c:v>
                </c:pt>
                <c:pt idx="2232">
                  <c:v>7.8465999999999996</c:v>
                </c:pt>
                <c:pt idx="2233">
                  <c:v>7.8493000000000004</c:v>
                </c:pt>
                <c:pt idx="2234">
                  <c:v>7.8521000000000001</c:v>
                </c:pt>
                <c:pt idx="2235">
                  <c:v>7.8548</c:v>
                </c:pt>
                <c:pt idx="2236">
                  <c:v>7.8574999999999999</c:v>
                </c:pt>
                <c:pt idx="2237">
                  <c:v>7.8602999999999996</c:v>
                </c:pt>
                <c:pt idx="2238">
                  <c:v>7.8658000000000001</c:v>
                </c:pt>
                <c:pt idx="2239">
                  <c:v>7.8739999999999997</c:v>
                </c:pt>
                <c:pt idx="2240">
                  <c:v>7.8766999999999996</c:v>
                </c:pt>
                <c:pt idx="2241">
                  <c:v>7.8795000000000002</c:v>
                </c:pt>
                <c:pt idx="2242">
                  <c:v>7.8849</c:v>
                </c:pt>
                <c:pt idx="2243">
                  <c:v>7.8876999999999997</c:v>
                </c:pt>
                <c:pt idx="2244">
                  <c:v>7.8959000000000001</c:v>
                </c:pt>
                <c:pt idx="2245">
                  <c:v>7.8986000000000001</c:v>
                </c:pt>
                <c:pt idx="2246">
                  <c:v>7.9013999999999998</c:v>
                </c:pt>
                <c:pt idx="2247">
                  <c:v>7.9040999999999997</c:v>
                </c:pt>
                <c:pt idx="2248">
                  <c:v>7.9067999999999996</c:v>
                </c:pt>
                <c:pt idx="2249">
                  <c:v>7.9096000000000002</c:v>
                </c:pt>
                <c:pt idx="2250">
                  <c:v>7.9123000000000001</c:v>
                </c:pt>
                <c:pt idx="2251">
                  <c:v>7.9150999999999998</c:v>
                </c:pt>
                <c:pt idx="2252">
                  <c:v>7.9150999999999998</c:v>
                </c:pt>
                <c:pt idx="2253">
                  <c:v>7.9177999999999997</c:v>
                </c:pt>
                <c:pt idx="2254">
                  <c:v>7.9204999999999997</c:v>
                </c:pt>
                <c:pt idx="2255">
                  <c:v>7.9233000000000002</c:v>
                </c:pt>
                <c:pt idx="2256">
                  <c:v>7.9341999999999997</c:v>
                </c:pt>
                <c:pt idx="2257">
                  <c:v>7.9370000000000003</c:v>
                </c:pt>
                <c:pt idx="2258">
                  <c:v>7.9397000000000002</c:v>
                </c:pt>
                <c:pt idx="2259">
                  <c:v>7.9424999999999999</c:v>
                </c:pt>
                <c:pt idx="2260">
                  <c:v>7.9451999999999998</c:v>
                </c:pt>
                <c:pt idx="2261">
                  <c:v>7.9507000000000003</c:v>
                </c:pt>
                <c:pt idx="2262">
                  <c:v>7.9534000000000002</c:v>
                </c:pt>
                <c:pt idx="2263">
                  <c:v>7.9561999999999999</c:v>
                </c:pt>
                <c:pt idx="2264">
                  <c:v>7.9588999999999999</c:v>
                </c:pt>
                <c:pt idx="2265">
                  <c:v>7.9588999999999999</c:v>
                </c:pt>
                <c:pt idx="2266">
                  <c:v>7.9615999999999998</c:v>
                </c:pt>
                <c:pt idx="2267">
                  <c:v>7.9644000000000004</c:v>
                </c:pt>
                <c:pt idx="2268">
                  <c:v>7.9699</c:v>
                </c:pt>
                <c:pt idx="2269">
                  <c:v>7.9725999999999999</c:v>
                </c:pt>
                <c:pt idx="2270">
                  <c:v>7.9752999999999998</c:v>
                </c:pt>
                <c:pt idx="2271">
                  <c:v>7.9781000000000004</c:v>
                </c:pt>
                <c:pt idx="2272">
                  <c:v>7.9808000000000003</c:v>
                </c:pt>
                <c:pt idx="2273">
                  <c:v>7.9863</c:v>
                </c:pt>
                <c:pt idx="2274">
                  <c:v>7.9917999999999996</c:v>
                </c:pt>
                <c:pt idx="2275">
                  <c:v>7.9973000000000001</c:v>
                </c:pt>
                <c:pt idx="2276">
                  <c:v>8</c:v>
                </c:pt>
                <c:pt idx="2277">
                  <c:v>8.0027000000000008</c:v>
                </c:pt>
                <c:pt idx="2278">
                  <c:v>8.0027000000000008</c:v>
                </c:pt>
                <c:pt idx="2279">
                  <c:v>8.0082000000000004</c:v>
                </c:pt>
                <c:pt idx="2280">
                  <c:v>8.0109999999999992</c:v>
                </c:pt>
                <c:pt idx="2281">
                  <c:v>8.0137</c:v>
                </c:pt>
                <c:pt idx="2282">
                  <c:v>8.0164000000000009</c:v>
                </c:pt>
                <c:pt idx="2283">
                  <c:v>8.0219000000000005</c:v>
                </c:pt>
                <c:pt idx="2284">
                  <c:v>8.0274000000000001</c:v>
                </c:pt>
                <c:pt idx="2285">
                  <c:v>8.0300999999999991</c:v>
                </c:pt>
                <c:pt idx="2286">
                  <c:v>8.0574999999999992</c:v>
                </c:pt>
                <c:pt idx="2287">
                  <c:v>8.0602999999999998</c:v>
                </c:pt>
                <c:pt idx="2288">
                  <c:v>8.0657999999999994</c:v>
                </c:pt>
                <c:pt idx="2289">
                  <c:v>8.0685000000000002</c:v>
                </c:pt>
                <c:pt idx="2290">
                  <c:v>8.0711999999999993</c:v>
                </c:pt>
                <c:pt idx="2291">
                  <c:v>8.0739999999999998</c:v>
                </c:pt>
                <c:pt idx="2292">
                  <c:v>8.0794999999999995</c:v>
                </c:pt>
                <c:pt idx="2293">
                  <c:v>8.0822000000000003</c:v>
                </c:pt>
                <c:pt idx="2294">
                  <c:v>8.0848999999999993</c:v>
                </c:pt>
                <c:pt idx="2295">
                  <c:v>8.0876999999999999</c:v>
                </c:pt>
                <c:pt idx="2296">
                  <c:v>8.0904000000000007</c:v>
                </c:pt>
                <c:pt idx="2297">
                  <c:v>8.0904000000000007</c:v>
                </c:pt>
                <c:pt idx="2298">
                  <c:v>8.0931999999999995</c:v>
                </c:pt>
                <c:pt idx="2299">
                  <c:v>8.0959000000000003</c:v>
                </c:pt>
                <c:pt idx="2300">
                  <c:v>8.1013999999999999</c:v>
                </c:pt>
                <c:pt idx="2301">
                  <c:v>8.1151</c:v>
                </c:pt>
                <c:pt idx="2302">
                  <c:v>8.1178000000000008</c:v>
                </c:pt>
                <c:pt idx="2303">
                  <c:v>8.1204999999999998</c:v>
                </c:pt>
                <c:pt idx="2304">
                  <c:v>8.1233000000000004</c:v>
                </c:pt>
                <c:pt idx="2305">
                  <c:v>8.1259999999999994</c:v>
                </c:pt>
                <c:pt idx="2306">
                  <c:v>8.1288</c:v>
                </c:pt>
                <c:pt idx="2307">
                  <c:v>8.1396999999999995</c:v>
                </c:pt>
                <c:pt idx="2308">
                  <c:v>8.1425000000000001</c:v>
                </c:pt>
                <c:pt idx="2309">
                  <c:v>8.1478999999999999</c:v>
                </c:pt>
                <c:pt idx="2310">
                  <c:v>8.1562000000000001</c:v>
                </c:pt>
                <c:pt idx="2311">
                  <c:v>8.1588999999999992</c:v>
                </c:pt>
                <c:pt idx="2312">
                  <c:v>8.1644000000000005</c:v>
                </c:pt>
                <c:pt idx="2313">
                  <c:v>8.1670999999999996</c:v>
                </c:pt>
                <c:pt idx="2314">
                  <c:v>8.1699000000000002</c:v>
                </c:pt>
                <c:pt idx="2315">
                  <c:v>8.1781000000000006</c:v>
                </c:pt>
                <c:pt idx="2316">
                  <c:v>8.1836000000000002</c:v>
                </c:pt>
                <c:pt idx="2317">
                  <c:v>8.1862999999999992</c:v>
                </c:pt>
                <c:pt idx="2318">
                  <c:v>8.1918000000000006</c:v>
                </c:pt>
                <c:pt idx="2319">
                  <c:v>8.1944999999999997</c:v>
                </c:pt>
                <c:pt idx="2320">
                  <c:v>8.2027000000000001</c:v>
                </c:pt>
                <c:pt idx="2321">
                  <c:v>8.2055000000000007</c:v>
                </c:pt>
                <c:pt idx="2322">
                  <c:v>8.2081999999999997</c:v>
                </c:pt>
                <c:pt idx="2323">
                  <c:v>8.2110000000000003</c:v>
                </c:pt>
                <c:pt idx="2324">
                  <c:v>8.2136999999999993</c:v>
                </c:pt>
                <c:pt idx="2325">
                  <c:v>8.2218999999999998</c:v>
                </c:pt>
                <c:pt idx="2326">
                  <c:v>8.2218999999999998</c:v>
                </c:pt>
                <c:pt idx="2327">
                  <c:v>8.2247000000000003</c:v>
                </c:pt>
                <c:pt idx="2328">
                  <c:v>8.2301000000000002</c:v>
                </c:pt>
                <c:pt idx="2329">
                  <c:v>8.2329000000000008</c:v>
                </c:pt>
                <c:pt idx="2330">
                  <c:v>8.2410999999999994</c:v>
                </c:pt>
                <c:pt idx="2331">
                  <c:v>8.2438000000000002</c:v>
                </c:pt>
                <c:pt idx="2332">
                  <c:v>8.2521000000000004</c:v>
                </c:pt>
                <c:pt idx="2333">
                  <c:v>8.2547999999999995</c:v>
                </c:pt>
                <c:pt idx="2334">
                  <c:v>8.2575000000000003</c:v>
                </c:pt>
                <c:pt idx="2335">
                  <c:v>8.2629999999999999</c:v>
                </c:pt>
                <c:pt idx="2336">
                  <c:v>8.2658000000000005</c:v>
                </c:pt>
                <c:pt idx="2337">
                  <c:v>8.2658000000000005</c:v>
                </c:pt>
                <c:pt idx="2338">
                  <c:v>8.2684999999999995</c:v>
                </c:pt>
                <c:pt idx="2339">
                  <c:v>8.2712000000000003</c:v>
                </c:pt>
                <c:pt idx="2340">
                  <c:v>8.2795000000000005</c:v>
                </c:pt>
                <c:pt idx="2341">
                  <c:v>8.2821999999999996</c:v>
                </c:pt>
                <c:pt idx="2342">
                  <c:v>8.2849000000000004</c:v>
                </c:pt>
                <c:pt idx="2343">
                  <c:v>8.2876999999999992</c:v>
                </c:pt>
                <c:pt idx="2344">
                  <c:v>8.2904</c:v>
                </c:pt>
                <c:pt idx="2345">
                  <c:v>8.2986000000000004</c:v>
                </c:pt>
                <c:pt idx="2346">
                  <c:v>8.3013999999999992</c:v>
                </c:pt>
                <c:pt idx="2347">
                  <c:v>8.3041</c:v>
                </c:pt>
                <c:pt idx="2348">
                  <c:v>8.3095999999999997</c:v>
                </c:pt>
                <c:pt idx="2349">
                  <c:v>8.3123000000000005</c:v>
                </c:pt>
                <c:pt idx="2350">
                  <c:v>8.3150999999999993</c:v>
                </c:pt>
                <c:pt idx="2351">
                  <c:v>8.3178000000000001</c:v>
                </c:pt>
                <c:pt idx="2352">
                  <c:v>8.3204999999999991</c:v>
                </c:pt>
                <c:pt idx="2353">
                  <c:v>8.3232999999999997</c:v>
                </c:pt>
                <c:pt idx="2354">
                  <c:v>8.3260000000000005</c:v>
                </c:pt>
                <c:pt idx="2355">
                  <c:v>8.3287999999999993</c:v>
                </c:pt>
                <c:pt idx="2356">
                  <c:v>8.3315000000000001</c:v>
                </c:pt>
                <c:pt idx="2357">
                  <c:v>8.3341999999999992</c:v>
                </c:pt>
                <c:pt idx="2358">
                  <c:v>8.3369999999999997</c:v>
                </c:pt>
                <c:pt idx="2359">
                  <c:v>8.3397000000000006</c:v>
                </c:pt>
                <c:pt idx="2360">
                  <c:v>8.3424999999999994</c:v>
                </c:pt>
                <c:pt idx="2361">
                  <c:v>8.3452000000000002</c:v>
                </c:pt>
                <c:pt idx="2362">
                  <c:v>8.3478999999999992</c:v>
                </c:pt>
                <c:pt idx="2363">
                  <c:v>8.3506999999999998</c:v>
                </c:pt>
                <c:pt idx="2364">
                  <c:v>8.3534000000000006</c:v>
                </c:pt>
                <c:pt idx="2365">
                  <c:v>8.3534000000000006</c:v>
                </c:pt>
                <c:pt idx="2366">
                  <c:v>8.3561999999999994</c:v>
                </c:pt>
                <c:pt idx="2367">
                  <c:v>8.3589000000000002</c:v>
                </c:pt>
                <c:pt idx="2368">
                  <c:v>8.3671000000000006</c:v>
                </c:pt>
                <c:pt idx="2369">
                  <c:v>8.3698999999999995</c:v>
                </c:pt>
                <c:pt idx="2370">
                  <c:v>8.3726000000000003</c:v>
                </c:pt>
                <c:pt idx="2371">
                  <c:v>8.3752999999999993</c:v>
                </c:pt>
                <c:pt idx="2372">
                  <c:v>8.3780999999999999</c:v>
                </c:pt>
                <c:pt idx="2373">
                  <c:v>8.3808000000000007</c:v>
                </c:pt>
                <c:pt idx="2374">
                  <c:v>8.3835999999999995</c:v>
                </c:pt>
                <c:pt idx="2375">
                  <c:v>8.3863000000000003</c:v>
                </c:pt>
                <c:pt idx="2376">
                  <c:v>8.3889999999999993</c:v>
                </c:pt>
                <c:pt idx="2377">
                  <c:v>8.3917999999999999</c:v>
                </c:pt>
                <c:pt idx="2378">
                  <c:v>8.3945000000000007</c:v>
                </c:pt>
                <c:pt idx="2379">
                  <c:v>8.4</c:v>
                </c:pt>
                <c:pt idx="2380">
                  <c:v>8.4026999999999994</c:v>
                </c:pt>
                <c:pt idx="2381">
                  <c:v>8.4055</c:v>
                </c:pt>
                <c:pt idx="2382">
                  <c:v>8.4082000000000008</c:v>
                </c:pt>
                <c:pt idx="2383">
                  <c:v>8.4109999999999996</c:v>
                </c:pt>
                <c:pt idx="2384">
                  <c:v>8.4137000000000004</c:v>
                </c:pt>
                <c:pt idx="2385">
                  <c:v>8.4163999999999994</c:v>
                </c:pt>
                <c:pt idx="2386">
                  <c:v>8.4219000000000008</c:v>
                </c:pt>
                <c:pt idx="2387">
                  <c:v>8.4274000000000004</c:v>
                </c:pt>
                <c:pt idx="2388">
                  <c:v>8.4300999999999995</c:v>
                </c:pt>
                <c:pt idx="2389">
                  <c:v>8.4329000000000001</c:v>
                </c:pt>
                <c:pt idx="2390">
                  <c:v>8.4383999999999997</c:v>
                </c:pt>
                <c:pt idx="2391">
                  <c:v>8.4411000000000005</c:v>
                </c:pt>
                <c:pt idx="2392">
                  <c:v>8.4411000000000005</c:v>
                </c:pt>
                <c:pt idx="2393">
                  <c:v>8.4466000000000001</c:v>
                </c:pt>
                <c:pt idx="2394">
                  <c:v>8.4492999999999991</c:v>
                </c:pt>
                <c:pt idx="2395">
                  <c:v>8.4520999999999997</c:v>
                </c:pt>
                <c:pt idx="2396">
                  <c:v>8.4548000000000005</c:v>
                </c:pt>
                <c:pt idx="2397">
                  <c:v>8.4574999999999996</c:v>
                </c:pt>
                <c:pt idx="2398">
                  <c:v>8.4603000000000002</c:v>
                </c:pt>
                <c:pt idx="2399">
                  <c:v>8.4657999999999998</c:v>
                </c:pt>
                <c:pt idx="2400">
                  <c:v>8.4685000000000006</c:v>
                </c:pt>
                <c:pt idx="2401">
                  <c:v>8.4711999999999996</c:v>
                </c:pt>
                <c:pt idx="2402">
                  <c:v>8.4740000000000002</c:v>
                </c:pt>
                <c:pt idx="2403">
                  <c:v>8.4766999999999992</c:v>
                </c:pt>
                <c:pt idx="2404">
                  <c:v>8.4794999999999998</c:v>
                </c:pt>
                <c:pt idx="2405">
                  <c:v>8.4822000000000006</c:v>
                </c:pt>
                <c:pt idx="2406">
                  <c:v>8.4848999999999997</c:v>
                </c:pt>
                <c:pt idx="2407">
                  <c:v>8.4848999999999997</c:v>
                </c:pt>
                <c:pt idx="2408">
                  <c:v>8.4877000000000002</c:v>
                </c:pt>
                <c:pt idx="2409">
                  <c:v>8.4903999999999993</c:v>
                </c:pt>
                <c:pt idx="2410">
                  <c:v>8.4931999999999999</c:v>
                </c:pt>
                <c:pt idx="2411">
                  <c:v>8.4959000000000007</c:v>
                </c:pt>
                <c:pt idx="2412">
                  <c:v>8.4985999999999997</c:v>
                </c:pt>
                <c:pt idx="2413">
                  <c:v>8.5014000000000003</c:v>
                </c:pt>
                <c:pt idx="2414">
                  <c:v>8.5040999999999993</c:v>
                </c:pt>
                <c:pt idx="2415">
                  <c:v>8.5068000000000001</c:v>
                </c:pt>
                <c:pt idx="2416">
                  <c:v>8.5096000000000007</c:v>
                </c:pt>
                <c:pt idx="2417">
                  <c:v>8.5122999999999998</c:v>
                </c:pt>
                <c:pt idx="2418">
                  <c:v>8.5151000000000003</c:v>
                </c:pt>
                <c:pt idx="2419">
                  <c:v>8.5177999999999994</c:v>
                </c:pt>
                <c:pt idx="2420">
                  <c:v>8.5205000000000002</c:v>
                </c:pt>
                <c:pt idx="2421">
                  <c:v>8.5233000000000008</c:v>
                </c:pt>
                <c:pt idx="2422">
                  <c:v>8.5259999999999998</c:v>
                </c:pt>
                <c:pt idx="2423">
                  <c:v>8.5314999999999994</c:v>
                </c:pt>
                <c:pt idx="2424">
                  <c:v>8.5342000000000002</c:v>
                </c:pt>
                <c:pt idx="2425">
                  <c:v>8.5370000000000008</c:v>
                </c:pt>
                <c:pt idx="2426">
                  <c:v>8.5396999999999998</c:v>
                </c:pt>
                <c:pt idx="2427">
                  <c:v>8.5425000000000004</c:v>
                </c:pt>
                <c:pt idx="2428">
                  <c:v>8.5451999999999995</c:v>
                </c:pt>
                <c:pt idx="2429">
                  <c:v>8.5479000000000003</c:v>
                </c:pt>
                <c:pt idx="2430">
                  <c:v>8.5507000000000009</c:v>
                </c:pt>
                <c:pt idx="2431">
                  <c:v>8.5533999999999999</c:v>
                </c:pt>
                <c:pt idx="2432">
                  <c:v>8.5562000000000005</c:v>
                </c:pt>
                <c:pt idx="2433">
                  <c:v>8.5588999999999995</c:v>
                </c:pt>
                <c:pt idx="2434">
                  <c:v>8.5616000000000003</c:v>
                </c:pt>
                <c:pt idx="2435">
                  <c:v>8.5643999999999991</c:v>
                </c:pt>
                <c:pt idx="2436">
                  <c:v>8.5670999999999999</c:v>
                </c:pt>
                <c:pt idx="2437">
                  <c:v>8.5699000000000005</c:v>
                </c:pt>
                <c:pt idx="2438">
                  <c:v>8.5725999999999996</c:v>
                </c:pt>
                <c:pt idx="2439">
                  <c:v>8.5725999999999996</c:v>
                </c:pt>
                <c:pt idx="2440">
                  <c:v>8.5753000000000004</c:v>
                </c:pt>
                <c:pt idx="2441">
                  <c:v>8.5780999999999992</c:v>
                </c:pt>
                <c:pt idx="2442">
                  <c:v>8.5808</c:v>
                </c:pt>
                <c:pt idx="2443">
                  <c:v>8.5836000000000006</c:v>
                </c:pt>
                <c:pt idx="2444">
                  <c:v>8.5890000000000004</c:v>
                </c:pt>
                <c:pt idx="2445">
                  <c:v>8.5917999999999992</c:v>
                </c:pt>
                <c:pt idx="2446">
                  <c:v>8.5945</c:v>
                </c:pt>
                <c:pt idx="2447">
                  <c:v>8.5973000000000006</c:v>
                </c:pt>
                <c:pt idx="2448">
                  <c:v>8.6</c:v>
                </c:pt>
                <c:pt idx="2449">
                  <c:v>8.6027000000000005</c:v>
                </c:pt>
                <c:pt idx="2450">
                  <c:v>8.6054999999999993</c:v>
                </c:pt>
                <c:pt idx="2451">
                  <c:v>8.6082000000000001</c:v>
                </c:pt>
                <c:pt idx="2452">
                  <c:v>8.6110000000000007</c:v>
                </c:pt>
                <c:pt idx="2453">
                  <c:v>8.6136999999999997</c:v>
                </c:pt>
                <c:pt idx="2454">
                  <c:v>8.6191999999999993</c:v>
                </c:pt>
                <c:pt idx="2455">
                  <c:v>8.6219000000000001</c:v>
                </c:pt>
                <c:pt idx="2456">
                  <c:v>8.6247000000000007</c:v>
                </c:pt>
                <c:pt idx="2457">
                  <c:v>8.6273999999999997</c:v>
                </c:pt>
                <c:pt idx="2458">
                  <c:v>8.6301000000000005</c:v>
                </c:pt>
                <c:pt idx="2459">
                  <c:v>8.6328999999999994</c:v>
                </c:pt>
                <c:pt idx="2460">
                  <c:v>8.6356000000000002</c:v>
                </c:pt>
                <c:pt idx="2461">
                  <c:v>8.6384000000000007</c:v>
                </c:pt>
                <c:pt idx="2462">
                  <c:v>8.6410999999999998</c:v>
                </c:pt>
                <c:pt idx="2463">
                  <c:v>8.6438000000000006</c:v>
                </c:pt>
                <c:pt idx="2464">
                  <c:v>8.6465999999999994</c:v>
                </c:pt>
                <c:pt idx="2465">
                  <c:v>8.6493000000000002</c:v>
                </c:pt>
                <c:pt idx="2466">
                  <c:v>8.6521000000000008</c:v>
                </c:pt>
                <c:pt idx="2467">
                  <c:v>8.6547999999999998</c:v>
                </c:pt>
                <c:pt idx="2468">
                  <c:v>8.6575000000000006</c:v>
                </c:pt>
                <c:pt idx="2469">
                  <c:v>8.6602999999999994</c:v>
                </c:pt>
                <c:pt idx="2470">
                  <c:v>8.6602999999999994</c:v>
                </c:pt>
                <c:pt idx="2471">
                  <c:v>8.6630000000000003</c:v>
                </c:pt>
                <c:pt idx="2472">
                  <c:v>8.6658000000000008</c:v>
                </c:pt>
                <c:pt idx="2473">
                  <c:v>8.6684999999999999</c:v>
                </c:pt>
                <c:pt idx="2474">
                  <c:v>8.6712000000000007</c:v>
                </c:pt>
                <c:pt idx="2475">
                  <c:v>8.6739999999999995</c:v>
                </c:pt>
                <c:pt idx="2476">
                  <c:v>8.6767000000000003</c:v>
                </c:pt>
                <c:pt idx="2477">
                  <c:v>8.6795000000000009</c:v>
                </c:pt>
                <c:pt idx="2478">
                  <c:v>8.6821999999999999</c:v>
                </c:pt>
                <c:pt idx="2479">
                  <c:v>8.6876999999999995</c:v>
                </c:pt>
                <c:pt idx="2480">
                  <c:v>8.6904000000000003</c:v>
                </c:pt>
                <c:pt idx="2481">
                  <c:v>8.6931999999999992</c:v>
                </c:pt>
                <c:pt idx="2482">
                  <c:v>8.6959</c:v>
                </c:pt>
                <c:pt idx="2483">
                  <c:v>8.6986000000000008</c:v>
                </c:pt>
                <c:pt idx="2484">
                  <c:v>8.7013999999999996</c:v>
                </c:pt>
                <c:pt idx="2485">
                  <c:v>8.7041000000000004</c:v>
                </c:pt>
                <c:pt idx="2486">
                  <c:v>8.7067999999999994</c:v>
                </c:pt>
                <c:pt idx="2487">
                  <c:v>8.7096</c:v>
                </c:pt>
                <c:pt idx="2488">
                  <c:v>8.7123000000000008</c:v>
                </c:pt>
                <c:pt idx="2489">
                  <c:v>8.7150999999999996</c:v>
                </c:pt>
                <c:pt idx="2490">
                  <c:v>8.7178000000000004</c:v>
                </c:pt>
                <c:pt idx="2491">
                  <c:v>8.7204999999999995</c:v>
                </c:pt>
                <c:pt idx="2492">
                  <c:v>8.7233000000000001</c:v>
                </c:pt>
                <c:pt idx="2493">
                  <c:v>8.7260000000000009</c:v>
                </c:pt>
                <c:pt idx="2494">
                  <c:v>8.7287999999999997</c:v>
                </c:pt>
                <c:pt idx="2495">
                  <c:v>8.7341999999999995</c:v>
                </c:pt>
                <c:pt idx="2496">
                  <c:v>8.7370000000000001</c:v>
                </c:pt>
                <c:pt idx="2497">
                  <c:v>8.7396999999999991</c:v>
                </c:pt>
                <c:pt idx="2498">
                  <c:v>8.7424999999999997</c:v>
                </c:pt>
                <c:pt idx="2499">
                  <c:v>8.7452000000000005</c:v>
                </c:pt>
                <c:pt idx="2500">
                  <c:v>8.7478999999999996</c:v>
                </c:pt>
                <c:pt idx="2501">
                  <c:v>8.7478999999999996</c:v>
                </c:pt>
                <c:pt idx="2502">
                  <c:v>8.7507000000000001</c:v>
                </c:pt>
                <c:pt idx="2503">
                  <c:v>8.7533999999999992</c:v>
                </c:pt>
                <c:pt idx="2504">
                  <c:v>8.7561999999999998</c:v>
                </c:pt>
                <c:pt idx="2505">
                  <c:v>8.7589000000000006</c:v>
                </c:pt>
                <c:pt idx="2506">
                  <c:v>8.7615999999999996</c:v>
                </c:pt>
                <c:pt idx="2507">
                  <c:v>8.7644000000000002</c:v>
                </c:pt>
                <c:pt idx="2508">
                  <c:v>8.7670999999999992</c:v>
                </c:pt>
                <c:pt idx="2509">
                  <c:v>8.7698999999999998</c:v>
                </c:pt>
                <c:pt idx="2510">
                  <c:v>8.7726000000000006</c:v>
                </c:pt>
                <c:pt idx="2511">
                  <c:v>8.7752999999999997</c:v>
                </c:pt>
                <c:pt idx="2512">
                  <c:v>8.7835999999999999</c:v>
                </c:pt>
                <c:pt idx="2513">
                  <c:v>8.7863000000000007</c:v>
                </c:pt>
                <c:pt idx="2514">
                  <c:v>8.7889999999999997</c:v>
                </c:pt>
                <c:pt idx="2515">
                  <c:v>8.7944999999999993</c:v>
                </c:pt>
                <c:pt idx="2516">
                  <c:v>8.7972999999999999</c:v>
                </c:pt>
                <c:pt idx="2517">
                  <c:v>8.8000000000000007</c:v>
                </c:pt>
                <c:pt idx="2518">
                  <c:v>8.8026999999999997</c:v>
                </c:pt>
                <c:pt idx="2519">
                  <c:v>8.8055000000000003</c:v>
                </c:pt>
                <c:pt idx="2520">
                  <c:v>8.8081999999999994</c:v>
                </c:pt>
                <c:pt idx="2521">
                  <c:v>8.8109999999999999</c:v>
                </c:pt>
                <c:pt idx="2522">
                  <c:v>8.8163999999999998</c:v>
                </c:pt>
                <c:pt idx="2523">
                  <c:v>8.8218999999999994</c:v>
                </c:pt>
                <c:pt idx="2524">
                  <c:v>8.8247</c:v>
                </c:pt>
                <c:pt idx="2525">
                  <c:v>8.8300999999999998</c:v>
                </c:pt>
                <c:pt idx="2526">
                  <c:v>8.8329000000000004</c:v>
                </c:pt>
                <c:pt idx="2527">
                  <c:v>8.8355999999999995</c:v>
                </c:pt>
                <c:pt idx="2528">
                  <c:v>8.8437999999999999</c:v>
                </c:pt>
                <c:pt idx="2529">
                  <c:v>8.8492999999999995</c:v>
                </c:pt>
                <c:pt idx="2530">
                  <c:v>8.8574999999999999</c:v>
                </c:pt>
                <c:pt idx="2531">
                  <c:v>8.8629999999999995</c:v>
                </c:pt>
                <c:pt idx="2532">
                  <c:v>8.8658000000000001</c:v>
                </c:pt>
                <c:pt idx="2533">
                  <c:v>8.8684999999999992</c:v>
                </c:pt>
                <c:pt idx="2534">
                  <c:v>8.8712</c:v>
                </c:pt>
                <c:pt idx="2535">
                  <c:v>8.8740000000000006</c:v>
                </c:pt>
                <c:pt idx="2536">
                  <c:v>8.8795000000000002</c:v>
                </c:pt>
                <c:pt idx="2537">
                  <c:v>8.8795000000000002</c:v>
                </c:pt>
                <c:pt idx="2538">
                  <c:v>8.8821999999999992</c:v>
                </c:pt>
                <c:pt idx="2539">
                  <c:v>8.8849</c:v>
                </c:pt>
                <c:pt idx="2540">
                  <c:v>8.8877000000000006</c:v>
                </c:pt>
                <c:pt idx="2541">
                  <c:v>8.8903999999999996</c:v>
                </c:pt>
                <c:pt idx="2542">
                  <c:v>8.8958999999999993</c:v>
                </c:pt>
                <c:pt idx="2543">
                  <c:v>8.8986000000000001</c:v>
                </c:pt>
                <c:pt idx="2544">
                  <c:v>8.9040999999999997</c:v>
                </c:pt>
                <c:pt idx="2545">
                  <c:v>8.9068000000000005</c:v>
                </c:pt>
                <c:pt idx="2546">
                  <c:v>8.9095999999999993</c:v>
                </c:pt>
                <c:pt idx="2547">
                  <c:v>8.9151000000000007</c:v>
                </c:pt>
                <c:pt idx="2548">
                  <c:v>8.9177999999999997</c:v>
                </c:pt>
                <c:pt idx="2549">
                  <c:v>8.9205000000000005</c:v>
                </c:pt>
                <c:pt idx="2550">
                  <c:v>8.9232999999999993</c:v>
                </c:pt>
                <c:pt idx="2551">
                  <c:v>8.9260000000000002</c:v>
                </c:pt>
                <c:pt idx="2552">
                  <c:v>8.9288000000000007</c:v>
                </c:pt>
                <c:pt idx="2553">
                  <c:v>8.9314999999999998</c:v>
                </c:pt>
                <c:pt idx="2554">
                  <c:v>8.9342000000000006</c:v>
                </c:pt>
                <c:pt idx="2555">
                  <c:v>8.9425000000000008</c:v>
                </c:pt>
                <c:pt idx="2556">
                  <c:v>8.9451999999999998</c:v>
                </c:pt>
                <c:pt idx="2557">
                  <c:v>8.9588999999999999</c:v>
                </c:pt>
                <c:pt idx="2558">
                  <c:v>8.9643999999999995</c:v>
                </c:pt>
                <c:pt idx="2559">
                  <c:v>8.9671000000000003</c:v>
                </c:pt>
                <c:pt idx="2560">
                  <c:v>8.9671000000000003</c:v>
                </c:pt>
                <c:pt idx="2561">
                  <c:v>8.9753000000000007</c:v>
                </c:pt>
                <c:pt idx="2562">
                  <c:v>8.9780999999999995</c:v>
                </c:pt>
                <c:pt idx="2563">
                  <c:v>8.9808000000000003</c:v>
                </c:pt>
                <c:pt idx="2564">
                  <c:v>8.9863</c:v>
                </c:pt>
                <c:pt idx="2565">
                  <c:v>8.9917999999999996</c:v>
                </c:pt>
                <c:pt idx="2566">
                  <c:v>8.9945000000000004</c:v>
                </c:pt>
                <c:pt idx="2567">
                  <c:v>8.9972999999999992</c:v>
                </c:pt>
                <c:pt idx="2568">
                  <c:v>9</c:v>
                </c:pt>
                <c:pt idx="2569">
                  <c:v>9.0027000000000008</c:v>
                </c:pt>
                <c:pt idx="2570">
                  <c:v>9.0054999999999996</c:v>
                </c:pt>
                <c:pt idx="2571">
                  <c:v>9.0137</c:v>
                </c:pt>
                <c:pt idx="2572">
                  <c:v>9.0219000000000005</c:v>
                </c:pt>
                <c:pt idx="2573">
                  <c:v>9.0246999999999993</c:v>
                </c:pt>
                <c:pt idx="2574">
                  <c:v>9.0274000000000001</c:v>
                </c:pt>
                <c:pt idx="2575">
                  <c:v>9.0300999999999991</c:v>
                </c:pt>
                <c:pt idx="2576">
                  <c:v>9.0328999999999997</c:v>
                </c:pt>
                <c:pt idx="2577">
                  <c:v>9.0356000000000005</c:v>
                </c:pt>
                <c:pt idx="2578">
                  <c:v>9.0493000000000006</c:v>
                </c:pt>
                <c:pt idx="2579">
                  <c:v>9.0520999999999994</c:v>
                </c:pt>
                <c:pt idx="2580">
                  <c:v>9.0548000000000002</c:v>
                </c:pt>
                <c:pt idx="2581">
                  <c:v>9.0602999999999998</c:v>
                </c:pt>
                <c:pt idx="2582">
                  <c:v>9.0630000000000006</c:v>
                </c:pt>
                <c:pt idx="2583">
                  <c:v>9.0657999999999994</c:v>
                </c:pt>
                <c:pt idx="2584">
                  <c:v>9.0685000000000002</c:v>
                </c:pt>
                <c:pt idx="2585">
                  <c:v>9.0711999999999993</c:v>
                </c:pt>
                <c:pt idx="2586">
                  <c:v>9.0739999999999998</c:v>
                </c:pt>
                <c:pt idx="2587">
                  <c:v>9.0822000000000003</c:v>
                </c:pt>
                <c:pt idx="2588">
                  <c:v>9.0848999999999993</c:v>
                </c:pt>
                <c:pt idx="2589">
                  <c:v>9.0876999999999999</c:v>
                </c:pt>
                <c:pt idx="2590">
                  <c:v>9.0904000000000007</c:v>
                </c:pt>
                <c:pt idx="2591">
                  <c:v>9.0931999999999995</c:v>
                </c:pt>
                <c:pt idx="2592">
                  <c:v>9.0985999999999994</c:v>
                </c:pt>
                <c:pt idx="2593">
                  <c:v>9.1013999999999999</c:v>
                </c:pt>
                <c:pt idx="2594">
                  <c:v>9.1041000000000007</c:v>
                </c:pt>
                <c:pt idx="2595">
                  <c:v>9.1067999999999998</c:v>
                </c:pt>
                <c:pt idx="2596">
                  <c:v>9.1151</c:v>
                </c:pt>
                <c:pt idx="2597">
                  <c:v>9.1178000000000008</c:v>
                </c:pt>
                <c:pt idx="2598">
                  <c:v>9.1204999999999998</c:v>
                </c:pt>
                <c:pt idx="2599">
                  <c:v>9.1233000000000004</c:v>
                </c:pt>
                <c:pt idx="2600">
                  <c:v>9.1259999999999994</c:v>
                </c:pt>
                <c:pt idx="2601">
                  <c:v>9.1288</c:v>
                </c:pt>
                <c:pt idx="2602">
                  <c:v>9.1315000000000008</c:v>
                </c:pt>
                <c:pt idx="2603">
                  <c:v>9.1425000000000001</c:v>
                </c:pt>
                <c:pt idx="2604">
                  <c:v>9.1425000000000001</c:v>
                </c:pt>
                <c:pt idx="2605">
                  <c:v>9.1452000000000009</c:v>
                </c:pt>
                <c:pt idx="2606">
                  <c:v>9.1507000000000005</c:v>
                </c:pt>
                <c:pt idx="2607">
                  <c:v>9.1533999999999995</c:v>
                </c:pt>
                <c:pt idx="2608">
                  <c:v>9.1562000000000001</c:v>
                </c:pt>
                <c:pt idx="2609">
                  <c:v>9.1588999999999992</c:v>
                </c:pt>
                <c:pt idx="2610">
                  <c:v>9.1616</c:v>
                </c:pt>
                <c:pt idx="2611">
                  <c:v>9.1670999999999996</c:v>
                </c:pt>
                <c:pt idx="2612">
                  <c:v>9.1699000000000002</c:v>
                </c:pt>
                <c:pt idx="2613">
                  <c:v>9.1725999999999992</c:v>
                </c:pt>
                <c:pt idx="2614">
                  <c:v>9.1753</c:v>
                </c:pt>
                <c:pt idx="2615">
                  <c:v>9.1781000000000006</c:v>
                </c:pt>
                <c:pt idx="2616">
                  <c:v>9.1807999999999996</c:v>
                </c:pt>
                <c:pt idx="2617">
                  <c:v>9.1836000000000002</c:v>
                </c:pt>
                <c:pt idx="2618">
                  <c:v>9.1862999999999992</c:v>
                </c:pt>
                <c:pt idx="2619">
                  <c:v>9.1862999999999992</c:v>
                </c:pt>
                <c:pt idx="2620">
                  <c:v>9.1918000000000006</c:v>
                </c:pt>
                <c:pt idx="2621">
                  <c:v>9.1944999999999997</c:v>
                </c:pt>
                <c:pt idx="2622">
                  <c:v>9.2081999999999997</c:v>
                </c:pt>
                <c:pt idx="2623">
                  <c:v>9.2110000000000003</c:v>
                </c:pt>
                <c:pt idx="2624">
                  <c:v>9.2136999999999993</c:v>
                </c:pt>
                <c:pt idx="2625">
                  <c:v>9.2164000000000001</c:v>
                </c:pt>
                <c:pt idx="2626">
                  <c:v>9.2192000000000007</c:v>
                </c:pt>
                <c:pt idx="2627">
                  <c:v>9.2218999999999998</c:v>
                </c:pt>
                <c:pt idx="2628">
                  <c:v>9.2384000000000004</c:v>
                </c:pt>
                <c:pt idx="2629">
                  <c:v>9.2410999999999994</c:v>
                </c:pt>
                <c:pt idx="2630">
                  <c:v>9.2438000000000002</c:v>
                </c:pt>
                <c:pt idx="2631">
                  <c:v>9.2466000000000008</c:v>
                </c:pt>
                <c:pt idx="2632">
                  <c:v>9.2547999999999995</c:v>
                </c:pt>
                <c:pt idx="2633">
                  <c:v>9.2575000000000003</c:v>
                </c:pt>
                <c:pt idx="2634">
                  <c:v>9.2603000000000009</c:v>
                </c:pt>
                <c:pt idx="2635">
                  <c:v>9.2629999999999999</c:v>
                </c:pt>
                <c:pt idx="2636">
                  <c:v>9.2684999999999995</c:v>
                </c:pt>
                <c:pt idx="2637">
                  <c:v>9.2712000000000003</c:v>
                </c:pt>
                <c:pt idx="2638">
                  <c:v>9.2739999999999991</c:v>
                </c:pt>
                <c:pt idx="2639">
                  <c:v>9.2739999999999991</c:v>
                </c:pt>
                <c:pt idx="2640">
                  <c:v>9.2766999999999999</c:v>
                </c:pt>
                <c:pt idx="2641">
                  <c:v>9.2795000000000005</c:v>
                </c:pt>
                <c:pt idx="2642">
                  <c:v>9.2821999999999996</c:v>
                </c:pt>
                <c:pt idx="2643">
                  <c:v>9.2849000000000004</c:v>
                </c:pt>
                <c:pt idx="2644">
                  <c:v>9.2876999999999992</c:v>
                </c:pt>
                <c:pt idx="2645">
                  <c:v>9.2904</c:v>
                </c:pt>
                <c:pt idx="2646">
                  <c:v>9.2932000000000006</c:v>
                </c:pt>
                <c:pt idx="2647">
                  <c:v>9.2958999999999996</c:v>
                </c:pt>
                <c:pt idx="2648">
                  <c:v>9.2986000000000004</c:v>
                </c:pt>
                <c:pt idx="2649">
                  <c:v>9.3068000000000008</c:v>
                </c:pt>
                <c:pt idx="2650">
                  <c:v>9.3095999999999997</c:v>
                </c:pt>
                <c:pt idx="2651">
                  <c:v>9.3204999999999991</c:v>
                </c:pt>
                <c:pt idx="2652">
                  <c:v>9.3232999999999997</c:v>
                </c:pt>
                <c:pt idx="2653">
                  <c:v>9.3260000000000005</c:v>
                </c:pt>
                <c:pt idx="2654">
                  <c:v>9.3287999999999993</c:v>
                </c:pt>
                <c:pt idx="2655">
                  <c:v>9.3315000000000001</c:v>
                </c:pt>
                <c:pt idx="2656">
                  <c:v>9.3341999999999992</c:v>
                </c:pt>
                <c:pt idx="2657">
                  <c:v>9.3369999999999997</c:v>
                </c:pt>
                <c:pt idx="2658">
                  <c:v>9.3397000000000006</c:v>
                </c:pt>
                <c:pt idx="2659">
                  <c:v>9.3424999999999994</c:v>
                </c:pt>
                <c:pt idx="2660">
                  <c:v>9.3534000000000006</c:v>
                </c:pt>
                <c:pt idx="2661">
                  <c:v>9.3589000000000002</c:v>
                </c:pt>
                <c:pt idx="2662">
                  <c:v>9.3615999999999993</c:v>
                </c:pt>
                <c:pt idx="2663">
                  <c:v>9.3615999999999993</c:v>
                </c:pt>
                <c:pt idx="2664">
                  <c:v>9.3643999999999998</c:v>
                </c:pt>
                <c:pt idx="2665">
                  <c:v>9.3671000000000006</c:v>
                </c:pt>
                <c:pt idx="2666">
                  <c:v>9.3698999999999995</c:v>
                </c:pt>
                <c:pt idx="2667">
                  <c:v>9.3726000000000003</c:v>
                </c:pt>
                <c:pt idx="2668">
                  <c:v>9.3752999999999993</c:v>
                </c:pt>
                <c:pt idx="2669">
                  <c:v>9.3780999999999999</c:v>
                </c:pt>
                <c:pt idx="2670">
                  <c:v>9.3808000000000007</c:v>
                </c:pt>
                <c:pt idx="2671">
                  <c:v>9.3835999999999995</c:v>
                </c:pt>
                <c:pt idx="2672">
                  <c:v>9.3863000000000003</c:v>
                </c:pt>
                <c:pt idx="2673">
                  <c:v>9.3889999999999993</c:v>
                </c:pt>
                <c:pt idx="2674">
                  <c:v>9.3917999999999999</c:v>
                </c:pt>
                <c:pt idx="2675">
                  <c:v>9.3945000000000007</c:v>
                </c:pt>
                <c:pt idx="2676">
                  <c:v>9.3972999999999995</c:v>
                </c:pt>
                <c:pt idx="2677">
                  <c:v>9.4026999999999994</c:v>
                </c:pt>
                <c:pt idx="2678">
                  <c:v>9.4055</c:v>
                </c:pt>
                <c:pt idx="2679">
                  <c:v>9.4055</c:v>
                </c:pt>
                <c:pt idx="2680">
                  <c:v>9.4082000000000008</c:v>
                </c:pt>
                <c:pt idx="2681">
                  <c:v>9.4137000000000004</c:v>
                </c:pt>
                <c:pt idx="2682">
                  <c:v>9.4163999999999994</c:v>
                </c:pt>
                <c:pt idx="2683">
                  <c:v>9.4219000000000008</c:v>
                </c:pt>
                <c:pt idx="2684">
                  <c:v>9.4246999999999996</c:v>
                </c:pt>
                <c:pt idx="2685">
                  <c:v>9.4274000000000004</c:v>
                </c:pt>
                <c:pt idx="2686">
                  <c:v>9.4300999999999995</c:v>
                </c:pt>
                <c:pt idx="2687">
                  <c:v>9.4329000000000001</c:v>
                </c:pt>
                <c:pt idx="2688">
                  <c:v>9.4356000000000009</c:v>
                </c:pt>
                <c:pt idx="2689">
                  <c:v>9.4383999999999997</c:v>
                </c:pt>
                <c:pt idx="2690">
                  <c:v>9.4411000000000005</c:v>
                </c:pt>
                <c:pt idx="2691">
                  <c:v>9.4437999999999995</c:v>
                </c:pt>
                <c:pt idx="2692">
                  <c:v>9.4466000000000001</c:v>
                </c:pt>
                <c:pt idx="2693">
                  <c:v>9.4492999999999991</c:v>
                </c:pt>
                <c:pt idx="2694">
                  <c:v>9.4520999999999997</c:v>
                </c:pt>
                <c:pt idx="2695">
                  <c:v>9.4574999999999996</c:v>
                </c:pt>
                <c:pt idx="2696">
                  <c:v>9.4603000000000002</c:v>
                </c:pt>
                <c:pt idx="2697">
                  <c:v>9.4629999999999992</c:v>
                </c:pt>
                <c:pt idx="2698">
                  <c:v>9.4657999999999998</c:v>
                </c:pt>
                <c:pt idx="2699">
                  <c:v>9.4685000000000006</c:v>
                </c:pt>
                <c:pt idx="2700">
                  <c:v>9.4711999999999996</c:v>
                </c:pt>
                <c:pt idx="2701">
                  <c:v>9.4740000000000002</c:v>
                </c:pt>
                <c:pt idx="2702">
                  <c:v>9.4766999999999992</c:v>
                </c:pt>
                <c:pt idx="2703">
                  <c:v>9.4794999999999998</c:v>
                </c:pt>
                <c:pt idx="2704">
                  <c:v>9.4822000000000006</c:v>
                </c:pt>
                <c:pt idx="2705">
                  <c:v>9.4848999999999997</c:v>
                </c:pt>
                <c:pt idx="2706">
                  <c:v>9.4877000000000002</c:v>
                </c:pt>
                <c:pt idx="2707">
                  <c:v>9.4903999999999993</c:v>
                </c:pt>
                <c:pt idx="2708">
                  <c:v>9.4959000000000007</c:v>
                </c:pt>
                <c:pt idx="2709">
                  <c:v>9.4985999999999997</c:v>
                </c:pt>
                <c:pt idx="2710">
                  <c:v>9.5014000000000003</c:v>
                </c:pt>
                <c:pt idx="2711">
                  <c:v>9.5040999999999993</c:v>
                </c:pt>
                <c:pt idx="2712">
                  <c:v>9.5096000000000007</c:v>
                </c:pt>
                <c:pt idx="2713">
                  <c:v>9.5122999999999998</c:v>
                </c:pt>
                <c:pt idx="2714">
                  <c:v>9.5151000000000003</c:v>
                </c:pt>
                <c:pt idx="2715">
                  <c:v>9.5177999999999994</c:v>
                </c:pt>
                <c:pt idx="2716">
                  <c:v>9.5205000000000002</c:v>
                </c:pt>
                <c:pt idx="2717">
                  <c:v>9.5233000000000008</c:v>
                </c:pt>
                <c:pt idx="2718">
                  <c:v>9.5259999999999998</c:v>
                </c:pt>
                <c:pt idx="2719">
                  <c:v>9.5288000000000004</c:v>
                </c:pt>
                <c:pt idx="2720">
                  <c:v>9.5314999999999994</c:v>
                </c:pt>
                <c:pt idx="2721">
                  <c:v>9.5342000000000002</c:v>
                </c:pt>
                <c:pt idx="2722">
                  <c:v>9.5370000000000008</c:v>
                </c:pt>
                <c:pt idx="2723">
                  <c:v>9.5396999999999998</c:v>
                </c:pt>
                <c:pt idx="2724">
                  <c:v>9.5425000000000004</c:v>
                </c:pt>
                <c:pt idx="2725">
                  <c:v>9.5451999999999995</c:v>
                </c:pt>
                <c:pt idx="2726">
                  <c:v>9.5479000000000003</c:v>
                </c:pt>
                <c:pt idx="2727">
                  <c:v>9.5507000000000009</c:v>
                </c:pt>
                <c:pt idx="2728">
                  <c:v>9.5533999999999999</c:v>
                </c:pt>
                <c:pt idx="2729">
                  <c:v>9.5562000000000005</c:v>
                </c:pt>
                <c:pt idx="2730">
                  <c:v>9.5588999999999995</c:v>
                </c:pt>
                <c:pt idx="2731">
                  <c:v>9.5725999999999996</c:v>
                </c:pt>
                <c:pt idx="2732">
                  <c:v>9.5753000000000004</c:v>
                </c:pt>
                <c:pt idx="2733">
                  <c:v>9.5780999999999992</c:v>
                </c:pt>
                <c:pt idx="2734">
                  <c:v>9.5808</c:v>
                </c:pt>
                <c:pt idx="2735">
                  <c:v>9.5808</c:v>
                </c:pt>
                <c:pt idx="2736">
                  <c:v>9.5836000000000006</c:v>
                </c:pt>
                <c:pt idx="2737">
                  <c:v>9.5862999999999996</c:v>
                </c:pt>
                <c:pt idx="2738">
                  <c:v>9.5890000000000004</c:v>
                </c:pt>
                <c:pt idx="2739">
                  <c:v>9.5917999999999992</c:v>
                </c:pt>
                <c:pt idx="2740">
                  <c:v>9.5945</c:v>
                </c:pt>
                <c:pt idx="2741">
                  <c:v>9.6</c:v>
                </c:pt>
                <c:pt idx="2742">
                  <c:v>9.6027000000000005</c:v>
                </c:pt>
                <c:pt idx="2743">
                  <c:v>9.6054999999999993</c:v>
                </c:pt>
                <c:pt idx="2744">
                  <c:v>9.6082000000000001</c:v>
                </c:pt>
                <c:pt idx="2745">
                  <c:v>9.6110000000000007</c:v>
                </c:pt>
                <c:pt idx="2746">
                  <c:v>9.6136999999999997</c:v>
                </c:pt>
                <c:pt idx="2747">
                  <c:v>9.6164000000000005</c:v>
                </c:pt>
                <c:pt idx="2748">
                  <c:v>9.6273999999999997</c:v>
                </c:pt>
                <c:pt idx="2749">
                  <c:v>9.6301000000000005</c:v>
                </c:pt>
                <c:pt idx="2750">
                  <c:v>9.6328999999999994</c:v>
                </c:pt>
                <c:pt idx="2751">
                  <c:v>9.6356000000000002</c:v>
                </c:pt>
                <c:pt idx="2752">
                  <c:v>9.6384000000000007</c:v>
                </c:pt>
                <c:pt idx="2753">
                  <c:v>9.6410999999999998</c:v>
                </c:pt>
                <c:pt idx="2754">
                  <c:v>9.6438000000000006</c:v>
                </c:pt>
                <c:pt idx="2755">
                  <c:v>9.6465999999999994</c:v>
                </c:pt>
                <c:pt idx="2756">
                  <c:v>9.6493000000000002</c:v>
                </c:pt>
                <c:pt idx="2757">
                  <c:v>9.6575000000000006</c:v>
                </c:pt>
                <c:pt idx="2758">
                  <c:v>9.6602999999999994</c:v>
                </c:pt>
                <c:pt idx="2759">
                  <c:v>9.6630000000000003</c:v>
                </c:pt>
                <c:pt idx="2760">
                  <c:v>9.6658000000000008</c:v>
                </c:pt>
                <c:pt idx="2761">
                  <c:v>9.6684999999999999</c:v>
                </c:pt>
                <c:pt idx="2762">
                  <c:v>9.6712000000000007</c:v>
                </c:pt>
                <c:pt idx="2763">
                  <c:v>9.6739999999999995</c:v>
                </c:pt>
                <c:pt idx="2764">
                  <c:v>9.6767000000000003</c:v>
                </c:pt>
                <c:pt idx="2765">
                  <c:v>9.6795000000000009</c:v>
                </c:pt>
                <c:pt idx="2766">
                  <c:v>9.6821999999999999</c:v>
                </c:pt>
                <c:pt idx="2767">
                  <c:v>9.6849000000000007</c:v>
                </c:pt>
                <c:pt idx="2768">
                  <c:v>9.6876999999999995</c:v>
                </c:pt>
                <c:pt idx="2769">
                  <c:v>9.6904000000000003</c:v>
                </c:pt>
                <c:pt idx="2770">
                  <c:v>9.6931999999999992</c:v>
                </c:pt>
                <c:pt idx="2771">
                  <c:v>9.6959</c:v>
                </c:pt>
                <c:pt idx="2772">
                  <c:v>9.6986000000000008</c:v>
                </c:pt>
                <c:pt idx="2773">
                  <c:v>9.7013999999999996</c:v>
                </c:pt>
                <c:pt idx="2774">
                  <c:v>9.7041000000000004</c:v>
                </c:pt>
                <c:pt idx="2775">
                  <c:v>9.7067999999999994</c:v>
                </c:pt>
                <c:pt idx="2776">
                  <c:v>9.7096</c:v>
                </c:pt>
                <c:pt idx="2777">
                  <c:v>9.7123000000000008</c:v>
                </c:pt>
                <c:pt idx="2778">
                  <c:v>9.7123000000000008</c:v>
                </c:pt>
                <c:pt idx="2779">
                  <c:v>9.7150999999999996</c:v>
                </c:pt>
                <c:pt idx="2780">
                  <c:v>9.7178000000000004</c:v>
                </c:pt>
                <c:pt idx="2781">
                  <c:v>9.7204999999999995</c:v>
                </c:pt>
                <c:pt idx="2782">
                  <c:v>9.7233000000000001</c:v>
                </c:pt>
                <c:pt idx="2783">
                  <c:v>9.7260000000000009</c:v>
                </c:pt>
                <c:pt idx="2784">
                  <c:v>9.7287999999999997</c:v>
                </c:pt>
                <c:pt idx="2785">
                  <c:v>9.7315000000000005</c:v>
                </c:pt>
                <c:pt idx="2786">
                  <c:v>9.7341999999999995</c:v>
                </c:pt>
                <c:pt idx="2787">
                  <c:v>9.7370000000000001</c:v>
                </c:pt>
                <c:pt idx="2788">
                  <c:v>9.7396999999999991</c:v>
                </c:pt>
                <c:pt idx="2789">
                  <c:v>9.7424999999999997</c:v>
                </c:pt>
                <c:pt idx="2790">
                  <c:v>9.7452000000000005</c:v>
                </c:pt>
                <c:pt idx="2791">
                  <c:v>9.7478999999999996</c:v>
                </c:pt>
                <c:pt idx="2792">
                  <c:v>9.7507000000000001</c:v>
                </c:pt>
                <c:pt idx="2793">
                  <c:v>9.7533999999999992</c:v>
                </c:pt>
                <c:pt idx="2794">
                  <c:v>9.7561999999999998</c:v>
                </c:pt>
                <c:pt idx="2795">
                  <c:v>9.7589000000000006</c:v>
                </c:pt>
                <c:pt idx="2796">
                  <c:v>9.7615999999999996</c:v>
                </c:pt>
                <c:pt idx="2797">
                  <c:v>9.7644000000000002</c:v>
                </c:pt>
                <c:pt idx="2798">
                  <c:v>9.7670999999999992</c:v>
                </c:pt>
                <c:pt idx="2799">
                  <c:v>9.7698999999999998</c:v>
                </c:pt>
                <c:pt idx="2800">
                  <c:v>9.7726000000000006</c:v>
                </c:pt>
                <c:pt idx="2801">
                  <c:v>9.7752999999999997</c:v>
                </c:pt>
                <c:pt idx="2802">
                  <c:v>9.7781000000000002</c:v>
                </c:pt>
                <c:pt idx="2803">
                  <c:v>9.7807999999999993</c:v>
                </c:pt>
                <c:pt idx="2804">
                  <c:v>9.7835999999999999</c:v>
                </c:pt>
                <c:pt idx="2805">
                  <c:v>9.7863000000000007</c:v>
                </c:pt>
                <c:pt idx="2806">
                  <c:v>9.7889999999999997</c:v>
                </c:pt>
                <c:pt idx="2807">
                  <c:v>9.7918000000000003</c:v>
                </c:pt>
                <c:pt idx="2808">
                  <c:v>9.7944999999999993</c:v>
                </c:pt>
                <c:pt idx="2809">
                  <c:v>9.7972999999999999</c:v>
                </c:pt>
                <c:pt idx="2810">
                  <c:v>9.8000000000000007</c:v>
                </c:pt>
                <c:pt idx="2811">
                  <c:v>9.8026999999999997</c:v>
                </c:pt>
                <c:pt idx="2812">
                  <c:v>9.8055000000000003</c:v>
                </c:pt>
                <c:pt idx="2813">
                  <c:v>9.8081999999999994</c:v>
                </c:pt>
                <c:pt idx="2814">
                  <c:v>9.8109999999999999</c:v>
                </c:pt>
                <c:pt idx="2815">
                  <c:v>9.8274000000000008</c:v>
                </c:pt>
                <c:pt idx="2816">
                  <c:v>9.8355999999999995</c:v>
                </c:pt>
                <c:pt idx="2817">
                  <c:v>9.8384</c:v>
                </c:pt>
                <c:pt idx="2818">
                  <c:v>9.8411000000000008</c:v>
                </c:pt>
                <c:pt idx="2819">
                  <c:v>9.8437999999999999</c:v>
                </c:pt>
                <c:pt idx="2820">
                  <c:v>9.8437999999999999</c:v>
                </c:pt>
                <c:pt idx="2821">
                  <c:v>9.8466000000000005</c:v>
                </c:pt>
                <c:pt idx="2822">
                  <c:v>9.8492999999999995</c:v>
                </c:pt>
                <c:pt idx="2823">
                  <c:v>9.8521000000000001</c:v>
                </c:pt>
                <c:pt idx="2824">
                  <c:v>9.8547999999999991</c:v>
                </c:pt>
                <c:pt idx="2825">
                  <c:v>9.8574999999999999</c:v>
                </c:pt>
                <c:pt idx="2826">
                  <c:v>9.8603000000000005</c:v>
                </c:pt>
                <c:pt idx="2827">
                  <c:v>9.8629999999999995</c:v>
                </c:pt>
                <c:pt idx="2828">
                  <c:v>9.8712</c:v>
                </c:pt>
                <c:pt idx="2829">
                  <c:v>9.8740000000000006</c:v>
                </c:pt>
                <c:pt idx="2830">
                  <c:v>9.8766999999999996</c:v>
                </c:pt>
                <c:pt idx="2831">
                  <c:v>9.8849</c:v>
                </c:pt>
                <c:pt idx="2832">
                  <c:v>9.8877000000000006</c:v>
                </c:pt>
                <c:pt idx="2833">
                  <c:v>9.8877000000000006</c:v>
                </c:pt>
                <c:pt idx="2834">
                  <c:v>9.8903999999999996</c:v>
                </c:pt>
                <c:pt idx="2835">
                  <c:v>9.8932000000000002</c:v>
                </c:pt>
                <c:pt idx="2836">
                  <c:v>9.8986000000000001</c:v>
                </c:pt>
                <c:pt idx="2837">
                  <c:v>9.9095999999999993</c:v>
                </c:pt>
                <c:pt idx="2838">
                  <c:v>9.9123000000000001</c:v>
                </c:pt>
                <c:pt idx="2839">
                  <c:v>9.9177999999999997</c:v>
                </c:pt>
                <c:pt idx="2840">
                  <c:v>9.9205000000000005</c:v>
                </c:pt>
                <c:pt idx="2841">
                  <c:v>9.9369999999999994</c:v>
                </c:pt>
                <c:pt idx="2842">
                  <c:v>9.9397000000000002</c:v>
                </c:pt>
                <c:pt idx="2843">
                  <c:v>9.9425000000000008</c:v>
                </c:pt>
                <c:pt idx="2844">
                  <c:v>9.9479000000000006</c:v>
                </c:pt>
                <c:pt idx="2845">
                  <c:v>9.9588999999999999</c:v>
                </c:pt>
                <c:pt idx="2846">
                  <c:v>9.9643999999999995</c:v>
                </c:pt>
                <c:pt idx="2847">
                  <c:v>9.9671000000000003</c:v>
                </c:pt>
                <c:pt idx="2848">
                  <c:v>9.9753000000000007</c:v>
                </c:pt>
                <c:pt idx="2849">
                  <c:v>9.9753000000000007</c:v>
                </c:pt>
                <c:pt idx="2850">
                  <c:v>9.9780999999999995</c:v>
                </c:pt>
                <c:pt idx="2851">
                  <c:v>9.9808000000000003</c:v>
                </c:pt>
                <c:pt idx="2852">
                  <c:v>9.9863</c:v>
                </c:pt>
                <c:pt idx="2853">
                  <c:v>9.9890000000000008</c:v>
                </c:pt>
                <c:pt idx="2854">
                  <c:v>9.9917999999999996</c:v>
                </c:pt>
                <c:pt idx="2855">
                  <c:v>9.9972999999999992</c:v>
                </c:pt>
                <c:pt idx="2856">
                  <c:v>10</c:v>
                </c:pt>
              </c:numCache>
            </c:numRef>
          </c:xVal>
          <c:yVal>
            <c:numRef>
              <c:f>NBAR!$L$2:$L$2858</c:f>
              <c:numCache>
                <c:formatCode>General</c:formatCode>
                <c:ptCount val="2857"/>
                <c:pt idx="0">
                  <c:v>0.2306</c:v>
                </c:pt>
                <c:pt idx="1">
                  <c:v>0.22770000000000001</c:v>
                </c:pt>
                <c:pt idx="2">
                  <c:v>0.22600000000000001</c:v>
                </c:pt>
                <c:pt idx="3">
                  <c:v>0.22239999999999999</c:v>
                </c:pt>
                <c:pt idx="4">
                  <c:v>0.22239999999999999</c:v>
                </c:pt>
                <c:pt idx="5">
                  <c:v>0.2233</c:v>
                </c:pt>
                <c:pt idx="6">
                  <c:v>0.22359999999999999</c:v>
                </c:pt>
                <c:pt idx="7">
                  <c:v>0.2228</c:v>
                </c:pt>
                <c:pt idx="8">
                  <c:v>0.22370000000000001</c:v>
                </c:pt>
                <c:pt idx="9">
                  <c:v>0.22439999999999999</c:v>
                </c:pt>
                <c:pt idx="10">
                  <c:v>0.2235</c:v>
                </c:pt>
                <c:pt idx="11">
                  <c:v>0.2248</c:v>
                </c:pt>
                <c:pt idx="12">
                  <c:v>0.22020000000000001</c:v>
                </c:pt>
                <c:pt idx="13">
                  <c:v>0.22620000000000001</c:v>
                </c:pt>
                <c:pt idx="14">
                  <c:v>0.22950000000000001</c:v>
                </c:pt>
                <c:pt idx="15">
                  <c:v>0.22989999999999999</c:v>
                </c:pt>
                <c:pt idx="16">
                  <c:v>0.23169999999999999</c:v>
                </c:pt>
                <c:pt idx="17">
                  <c:v>0.23219999999999999</c:v>
                </c:pt>
                <c:pt idx="18">
                  <c:v>0.2266</c:v>
                </c:pt>
                <c:pt idx="19">
                  <c:v>0.22239999999999999</c:v>
                </c:pt>
                <c:pt idx="20">
                  <c:v>0.22409999999999999</c:v>
                </c:pt>
                <c:pt idx="21">
                  <c:v>0.22589999999999999</c:v>
                </c:pt>
                <c:pt idx="22">
                  <c:v>0.2243</c:v>
                </c:pt>
                <c:pt idx="23">
                  <c:v>0.22570000000000001</c:v>
                </c:pt>
                <c:pt idx="24">
                  <c:v>0.23119999999999999</c:v>
                </c:pt>
                <c:pt idx="25">
                  <c:v>0.2298</c:v>
                </c:pt>
                <c:pt idx="26">
                  <c:v>0.22969999999999999</c:v>
                </c:pt>
                <c:pt idx="27">
                  <c:v>0.2243</c:v>
                </c:pt>
                <c:pt idx="28">
                  <c:v>0.22059999999999999</c:v>
                </c:pt>
                <c:pt idx="29">
                  <c:v>0.23019999999999999</c:v>
                </c:pt>
                <c:pt idx="30">
                  <c:v>0.22489999999999999</c:v>
                </c:pt>
                <c:pt idx="31">
                  <c:v>0.2296</c:v>
                </c:pt>
                <c:pt idx="32">
                  <c:v>0.21870000000000001</c:v>
                </c:pt>
                <c:pt idx="33">
                  <c:v>0.22670000000000001</c:v>
                </c:pt>
                <c:pt idx="34">
                  <c:v>0.22789999999999999</c:v>
                </c:pt>
                <c:pt idx="35">
                  <c:v>0.22789999999999999</c:v>
                </c:pt>
                <c:pt idx="36">
                  <c:v>0.2271</c:v>
                </c:pt>
                <c:pt idx="37">
                  <c:v>0.2205</c:v>
                </c:pt>
                <c:pt idx="38">
                  <c:v>0.22489999999999999</c:v>
                </c:pt>
                <c:pt idx="39">
                  <c:v>0.2157</c:v>
                </c:pt>
                <c:pt idx="40">
                  <c:v>0.21560000000000001</c:v>
                </c:pt>
                <c:pt idx="41">
                  <c:v>0.22270000000000001</c:v>
                </c:pt>
                <c:pt idx="42">
                  <c:v>0.22589999999999999</c:v>
                </c:pt>
                <c:pt idx="43">
                  <c:v>0.22559999999999999</c:v>
                </c:pt>
                <c:pt idx="44">
                  <c:v>0.22209999999999999</c:v>
                </c:pt>
                <c:pt idx="45">
                  <c:v>0.22450000000000001</c:v>
                </c:pt>
                <c:pt idx="46">
                  <c:v>0.22500000000000001</c:v>
                </c:pt>
                <c:pt idx="47">
                  <c:v>0.22209999999999999</c:v>
                </c:pt>
                <c:pt idx="48">
                  <c:v>0.21909999999999999</c:v>
                </c:pt>
                <c:pt idx="49">
                  <c:v>0.2162</c:v>
                </c:pt>
                <c:pt idx="50">
                  <c:v>0.21640000000000001</c:v>
                </c:pt>
                <c:pt idx="51">
                  <c:v>0.21540000000000001</c:v>
                </c:pt>
                <c:pt idx="52">
                  <c:v>0.222</c:v>
                </c:pt>
                <c:pt idx="53">
                  <c:v>0.22869999999999999</c:v>
                </c:pt>
                <c:pt idx="54">
                  <c:v>0.2258</c:v>
                </c:pt>
                <c:pt idx="55">
                  <c:v>0.22409999999999999</c:v>
                </c:pt>
                <c:pt idx="56">
                  <c:v>0.22040000000000001</c:v>
                </c:pt>
                <c:pt idx="57">
                  <c:v>0.2225</c:v>
                </c:pt>
                <c:pt idx="58">
                  <c:v>0.22359999999999999</c:v>
                </c:pt>
                <c:pt idx="59">
                  <c:v>0.2263</c:v>
                </c:pt>
                <c:pt idx="60">
                  <c:v>0.22450000000000001</c:v>
                </c:pt>
                <c:pt idx="61">
                  <c:v>0.21640000000000001</c:v>
                </c:pt>
                <c:pt idx="62">
                  <c:v>0.2218</c:v>
                </c:pt>
                <c:pt idx="63">
                  <c:v>0.22509999999999999</c:v>
                </c:pt>
                <c:pt idx="64">
                  <c:v>0.2278</c:v>
                </c:pt>
                <c:pt idx="65">
                  <c:v>0.221</c:v>
                </c:pt>
                <c:pt idx="66">
                  <c:v>0.2185</c:v>
                </c:pt>
                <c:pt idx="67">
                  <c:v>0.224</c:v>
                </c:pt>
                <c:pt idx="68">
                  <c:v>0.2195</c:v>
                </c:pt>
                <c:pt idx="69">
                  <c:v>0.21940000000000001</c:v>
                </c:pt>
                <c:pt idx="70">
                  <c:v>0.22500000000000001</c:v>
                </c:pt>
                <c:pt idx="71">
                  <c:v>0.2223</c:v>
                </c:pt>
                <c:pt idx="72">
                  <c:v>0.2175</c:v>
                </c:pt>
                <c:pt idx="73">
                  <c:v>0.2162</c:v>
                </c:pt>
                <c:pt idx="74">
                  <c:v>0.21959999999999999</c:v>
                </c:pt>
                <c:pt idx="75">
                  <c:v>0.22140000000000001</c:v>
                </c:pt>
                <c:pt idx="76">
                  <c:v>0.22320000000000001</c:v>
                </c:pt>
                <c:pt idx="77">
                  <c:v>0.21909999999999999</c:v>
                </c:pt>
                <c:pt idx="78">
                  <c:v>0.21959999999999999</c:v>
                </c:pt>
                <c:pt idx="79">
                  <c:v>0.2175</c:v>
                </c:pt>
                <c:pt idx="80">
                  <c:v>0.22439999999999999</c:v>
                </c:pt>
                <c:pt idx="81">
                  <c:v>0.22600000000000001</c:v>
                </c:pt>
                <c:pt idx="82">
                  <c:v>0.221</c:v>
                </c:pt>
                <c:pt idx="83">
                  <c:v>0.2218</c:v>
                </c:pt>
                <c:pt idx="84">
                  <c:v>0.21820000000000001</c:v>
                </c:pt>
                <c:pt idx="85">
                  <c:v>0.2208</c:v>
                </c:pt>
                <c:pt idx="86">
                  <c:v>0.2243</c:v>
                </c:pt>
                <c:pt idx="87">
                  <c:v>0.22670000000000001</c:v>
                </c:pt>
                <c:pt idx="88">
                  <c:v>0.2258</c:v>
                </c:pt>
                <c:pt idx="89">
                  <c:v>0.21990000000000001</c:v>
                </c:pt>
                <c:pt idx="90">
                  <c:v>0.22189999999999999</c:v>
                </c:pt>
                <c:pt idx="91">
                  <c:v>0.224</c:v>
                </c:pt>
                <c:pt idx="92">
                  <c:v>0.22070000000000001</c:v>
                </c:pt>
                <c:pt idx="93">
                  <c:v>0.21690000000000001</c:v>
                </c:pt>
                <c:pt idx="94">
                  <c:v>0.22</c:v>
                </c:pt>
                <c:pt idx="95">
                  <c:v>0.22559999999999999</c:v>
                </c:pt>
                <c:pt idx="96">
                  <c:v>0.22040000000000001</c:v>
                </c:pt>
                <c:pt idx="97">
                  <c:v>0.21840000000000001</c:v>
                </c:pt>
                <c:pt idx="98">
                  <c:v>0.22120000000000001</c:v>
                </c:pt>
                <c:pt idx="99">
                  <c:v>0.22439999999999999</c:v>
                </c:pt>
                <c:pt idx="100">
                  <c:v>0.22539999999999999</c:v>
                </c:pt>
                <c:pt idx="101">
                  <c:v>0.22159999999999999</c:v>
                </c:pt>
                <c:pt idx="102">
                  <c:v>0.2198</c:v>
                </c:pt>
                <c:pt idx="103">
                  <c:v>0.216</c:v>
                </c:pt>
                <c:pt idx="104">
                  <c:v>0.222</c:v>
                </c:pt>
                <c:pt idx="105">
                  <c:v>0.22720000000000001</c:v>
                </c:pt>
                <c:pt idx="106">
                  <c:v>0.22040000000000001</c:v>
                </c:pt>
                <c:pt idx="107">
                  <c:v>0.2213</c:v>
                </c:pt>
                <c:pt idx="108">
                  <c:v>0.2218</c:v>
                </c:pt>
                <c:pt idx="109">
                  <c:v>0.22409999999999999</c:v>
                </c:pt>
                <c:pt idx="110">
                  <c:v>0.22639999999999999</c:v>
                </c:pt>
                <c:pt idx="111">
                  <c:v>0.22109999999999999</c:v>
                </c:pt>
                <c:pt idx="112">
                  <c:v>0.2235</c:v>
                </c:pt>
                <c:pt idx="113">
                  <c:v>0.22439999999999999</c:v>
                </c:pt>
                <c:pt idx="114">
                  <c:v>0.22739999999999999</c:v>
                </c:pt>
                <c:pt idx="115">
                  <c:v>0.22620000000000001</c:v>
                </c:pt>
                <c:pt idx="116">
                  <c:v>0.21920000000000001</c:v>
                </c:pt>
                <c:pt idx="117">
                  <c:v>0.21879999999999999</c:v>
                </c:pt>
                <c:pt idx="118">
                  <c:v>0.2205</c:v>
                </c:pt>
                <c:pt idx="119">
                  <c:v>0.22500000000000001</c:v>
                </c:pt>
                <c:pt idx="120">
                  <c:v>0.2283</c:v>
                </c:pt>
                <c:pt idx="121">
                  <c:v>0.2215</c:v>
                </c:pt>
                <c:pt idx="122">
                  <c:v>0.222</c:v>
                </c:pt>
                <c:pt idx="123">
                  <c:v>0.2238</c:v>
                </c:pt>
                <c:pt idx="124">
                  <c:v>0.2281</c:v>
                </c:pt>
                <c:pt idx="125">
                  <c:v>0.22770000000000001</c:v>
                </c:pt>
                <c:pt idx="126">
                  <c:v>0.22259999999999999</c:v>
                </c:pt>
                <c:pt idx="127">
                  <c:v>0.22189999999999999</c:v>
                </c:pt>
                <c:pt idx="128">
                  <c:v>0.22070000000000001</c:v>
                </c:pt>
                <c:pt idx="129">
                  <c:v>0.22220000000000001</c:v>
                </c:pt>
                <c:pt idx="130">
                  <c:v>0.22439999999999999</c:v>
                </c:pt>
                <c:pt idx="131">
                  <c:v>0.22650000000000001</c:v>
                </c:pt>
                <c:pt idx="132">
                  <c:v>0.2223</c:v>
                </c:pt>
                <c:pt idx="133">
                  <c:v>0.218</c:v>
                </c:pt>
                <c:pt idx="134">
                  <c:v>0.21990000000000001</c:v>
                </c:pt>
                <c:pt idx="135">
                  <c:v>0.2225</c:v>
                </c:pt>
                <c:pt idx="136">
                  <c:v>0.22520000000000001</c:v>
                </c:pt>
                <c:pt idx="137">
                  <c:v>0.22509999999999999</c:v>
                </c:pt>
                <c:pt idx="138">
                  <c:v>0.22359999999999999</c:v>
                </c:pt>
                <c:pt idx="139">
                  <c:v>0.22140000000000001</c:v>
                </c:pt>
                <c:pt idx="140">
                  <c:v>0.2215</c:v>
                </c:pt>
                <c:pt idx="141">
                  <c:v>0.22239999999999999</c:v>
                </c:pt>
                <c:pt idx="142">
                  <c:v>0.2208</c:v>
                </c:pt>
                <c:pt idx="143">
                  <c:v>0.218</c:v>
                </c:pt>
                <c:pt idx="144">
                  <c:v>0.2177</c:v>
                </c:pt>
                <c:pt idx="145">
                  <c:v>0.22259999999999999</c:v>
                </c:pt>
                <c:pt idx="146">
                  <c:v>0.22670000000000001</c:v>
                </c:pt>
                <c:pt idx="147">
                  <c:v>0.22639999999999999</c:v>
                </c:pt>
                <c:pt idx="148">
                  <c:v>0.22339999999999999</c:v>
                </c:pt>
                <c:pt idx="149">
                  <c:v>0.21840000000000001</c:v>
                </c:pt>
                <c:pt idx="150">
                  <c:v>0.2175</c:v>
                </c:pt>
                <c:pt idx="151">
                  <c:v>0.22070000000000001</c:v>
                </c:pt>
                <c:pt idx="152">
                  <c:v>0.22439999999999999</c:v>
                </c:pt>
                <c:pt idx="153">
                  <c:v>0.22409999999999999</c:v>
                </c:pt>
                <c:pt idx="154">
                  <c:v>0.21970000000000001</c:v>
                </c:pt>
                <c:pt idx="155">
                  <c:v>0.22159999999999999</c:v>
                </c:pt>
                <c:pt idx="156">
                  <c:v>0.22389999999999999</c:v>
                </c:pt>
                <c:pt idx="157">
                  <c:v>0.2266</c:v>
                </c:pt>
                <c:pt idx="158">
                  <c:v>0.22109999999999999</c:v>
                </c:pt>
                <c:pt idx="159">
                  <c:v>0.21740000000000001</c:v>
                </c:pt>
                <c:pt idx="160">
                  <c:v>0.21970000000000001</c:v>
                </c:pt>
                <c:pt idx="161">
                  <c:v>0.22459999999999999</c:v>
                </c:pt>
                <c:pt idx="162">
                  <c:v>0.22520000000000001</c:v>
                </c:pt>
                <c:pt idx="163">
                  <c:v>0.22550000000000001</c:v>
                </c:pt>
                <c:pt idx="164">
                  <c:v>0.21820000000000001</c:v>
                </c:pt>
                <c:pt idx="165">
                  <c:v>0.22539999999999999</c:v>
                </c:pt>
                <c:pt idx="166">
                  <c:v>0.2223</c:v>
                </c:pt>
                <c:pt idx="167">
                  <c:v>0.21879999999999999</c:v>
                </c:pt>
                <c:pt idx="168">
                  <c:v>0.21659999999999999</c:v>
                </c:pt>
                <c:pt idx="169">
                  <c:v>0.21870000000000001</c:v>
                </c:pt>
                <c:pt idx="170">
                  <c:v>0.22189999999999999</c:v>
                </c:pt>
                <c:pt idx="171">
                  <c:v>0.22409999999999999</c:v>
                </c:pt>
                <c:pt idx="172">
                  <c:v>0.21890000000000001</c:v>
                </c:pt>
                <c:pt idx="173">
                  <c:v>0.21929999999999999</c:v>
                </c:pt>
                <c:pt idx="174">
                  <c:v>0.2235</c:v>
                </c:pt>
                <c:pt idx="175">
                  <c:v>0.2223</c:v>
                </c:pt>
                <c:pt idx="176">
                  <c:v>0.2215</c:v>
                </c:pt>
                <c:pt idx="177">
                  <c:v>0.216</c:v>
                </c:pt>
                <c:pt idx="178">
                  <c:v>0.21859999999999999</c:v>
                </c:pt>
                <c:pt idx="179">
                  <c:v>0.22189999999999999</c:v>
                </c:pt>
                <c:pt idx="180">
                  <c:v>0.2235</c:v>
                </c:pt>
                <c:pt idx="181">
                  <c:v>0.21840000000000001</c:v>
                </c:pt>
                <c:pt idx="182">
                  <c:v>0.221</c:v>
                </c:pt>
                <c:pt idx="183">
                  <c:v>0.2208</c:v>
                </c:pt>
                <c:pt idx="184">
                  <c:v>0.2253</c:v>
                </c:pt>
                <c:pt idx="185">
                  <c:v>0.223</c:v>
                </c:pt>
                <c:pt idx="186">
                  <c:v>0.2208</c:v>
                </c:pt>
                <c:pt idx="187">
                  <c:v>0.2228</c:v>
                </c:pt>
                <c:pt idx="188">
                  <c:v>0.22689999999999999</c:v>
                </c:pt>
                <c:pt idx="189">
                  <c:v>0.22370000000000001</c:v>
                </c:pt>
                <c:pt idx="190">
                  <c:v>0.2213</c:v>
                </c:pt>
                <c:pt idx="191">
                  <c:v>0.22189999999999999</c:v>
                </c:pt>
                <c:pt idx="192">
                  <c:v>0.21970000000000001</c:v>
                </c:pt>
                <c:pt idx="193">
                  <c:v>0.22439999999999999</c:v>
                </c:pt>
                <c:pt idx="194">
                  <c:v>0.22</c:v>
                </c:pt>
                <c:pt idx="195">
                  <c:v>0.217</c:v>
                </c:pt>
                <c:pt idx="196">
                  <c:v>0.2198</c:v>
                </c:pt>
                <c:pt idx="197">
                  <c:v>0.22189999999999999</c:v>
                </c:pt>
                <c:pt idx="198">
                  <c:v>0.22170000000000001</c:v>
                </c:pt>
                <c:pt idx="199">
                  <c:v>0.2185</c:v>
                </c:pt>
                <c:pt idx="200">
                  <c:v>0.2208</c:v>
                </c:pt>
                <c:pt idx="201">
                  <c:v>0.22209999999999999</c:v>
                </c:pt>
                <c:pt idx="202">
                  <c:v>0.222</c:v>
                </c:pt>
                <c:pt idx="203">
                  <c:v>0.2253</c:v>
                </c:pt>
                <c:pt idx="204">
                  <c:v>0.21890000000000001</c:v>
                </c:pt>
                <c:pt idx="205">
                  <c:v>0.22</c:v>
                </c:pt>
                <c:pt idx="206">
                  <c:v>0.22140000000000001</c:v>
                </c:pt>
                <c:pt idx="207">
                  <c:v>0.22170000000000001</c:v>
                </c:pt>
                <c:pt idx="208">
                  <c:v>0.2223</c:v>
                </c:pt>
                <c:pt idx="209">
                  <c:v>0.22509999999999999</c:v>
                </c:pt>
                <c:pt idx="210">
                  <c:v>0.2258</c:v>
                </c:pt>
                <c:pt idx="211">
                  <c:v>0.22370000000000001</c:v>
                </c:pt>
                <c:pt idx="212">
                  <c:v>0.223</c:v>
                </c:pt>
                <c:pt idx="213">
                  <c:v>0.2228</c:v>
                </c:pt>
                <c:pt idx="214">
                  <c:v>0.22289999999999999</c:v>
                </c:pt>
                <c:pt idx="215">
                  <c:v>0.22159999999999999</c:v>
                </c:pt>
                <c:pt idx="216">
                  <c:v>0.22270000000000001</c:v>
                </c:pt>
                <c:pt idx="217">
                  <c:v>0.2225</c:v>
                </c:pt>
                <c:pt idx="218">
                  <c:v>0.223</c:v>
                </c:pt>
                <c:pt idx="219">
                  <c:v>0.2223</c:v>
                </c:pt>
                <c:pt idx="220">
                  <c:v>0.223</c:v>
                </c:pt>
                <c:pt idx="221">
                  <c:v>0.22040000000000001</c:v>
                </c:pt>
                <c:pt idx="222">
                  <c:v>0.22309999999999999</c:v>
                </c:pt>
                <c:pt idx="223">
                  <c:v>0.22309999999999999</c:v>
                </c:pt>
                <c:pt idx="224">
                  <c:v>0.22059999999999999</c:v>
                </c:pt>
                <c:pt idx="225">
                  <c:v>0.22359999999999999</c:v>
                </c:pt>
                <c:pt idx="226">
                  <c:v>0.22559999999999999</c:v>
                </c:pt>
                <c:pt idx="227">
                  <c:v>0.22770000000000001</c:v>
                </c:pt>
                <c:pt idx="228">
                  <c:v>0.224</c:v>
                </c:pt>
                <c:pt idx="229">
                  <c:v>0.22189999999999999</c:v>
                </c:pt>
                <c:pt idx="230">
                  <c:v>0.22570000000000001</c:v>
                </c:pt>
                <c:pt idx="231">
                  <c:v>0.2223</c:v>
                </c:pt>
                <c:pt idx="232">
                  <c:v>0.22140000000000001</c:v>
                </c:pt>
                <c:pt idx="233">
                  <c:v>0.22090000000000001</c:v>
                </c:pt>
                <c:pt idx="234">
                  <c:v>0.221</c:v>
                </c:pt>
                <c:pt idx="235">
                  <c:v>0.22339999999999999</c:v>
                </c:pt>
                <c:pt idx="236">
                  <c:v>0.22550000000000001</c:v>
                </c:pt>
                <c:pt idx="237">
                  <c:v>0.22489999999999999</c:v>
                </c:pt>
                <c:pt idx="238">
                  <c:v>0.22689999999999999</c:v>
                </c:pt>
                <c:pt idx="239">
                  <c:v>0.2291</c:v>
                </c:pt>
                <c:pt idx="240">
                  <c:v>0.2268</c:v>
                </c:pt>
                <c:pt idx="241">
                  <c:v>0.2271</c:v>
                </c:pt>
                <c:pt idx="242">
                  <c:v>0.22839999999999999</c:v>
                </c:pt>
                <c:pt idx="243">
                  <c:v>0.22550000000000001</c:v>
                </c:pt>
                <c:pt idx="244">
                  <c:v>0.2258</c:v>
                </c:pt>
                <c:pt idx="245">
                  <c:v>0.22270000000000001</c:v>
                </c:pt>
                <c:pt idx="246">
                  <c:v>0.22</c:v>
                </c:pt>
                <c:pt idx="247">
                  <c:v>0.22189999999999999</c:v>
                </c:pt>
                <c:pt idx="248">
                  <c:v>0.221</c:v>
                </c:pt>
                <c:pt idx="249">
                  <c:v>0.2195</c:v>
                </c:pt>
                <c:pt idx="250">
                  <c:v>0.21560000000000001</c:v>
                </c:pt>
                <c:pt idx="251">
                  <c:v>0.2203</c:v>
                </c:pt>
                <c:pt idx="252">
                  <c:v>0.218</c:v>
                </c:pt>
                <c:pt idx="253">
                  <c:v>0.21879999999999999</c:v>
                </c:pt>
                <c:pt idx="254">
                  <c:v>0.21829999999999999</c:v>
                </c:pt>
                <c:pt idx="255">
                  <c:v>0.21920000000000001</c:v>
                </c:pt>
                <c:pt idx="256">
                  <c:v>0.21940000000000001</c:v>
                </c:pt>
                <c:pt idx="257">
                  <c:v>0.2185</c:v>
                </c:pt>
                <c:pt idx="258">
                  <c:v>0.21959999999999999</c:v>
                </c:pt>
                <c:pt idx="259">
                  <c:v>0.22070000000000001</c:v>
                </c:pt>
                <c:pt idx="260">
                  <c:v>0.21959999999999999</c:v>
                </c:pt>
                <c:pt idx="261">
                  <c:v>0.2225</c:v>
                </c:pt>
                <c:pt idx="262">
                  <c:v>0.2198</c:v>
                </c:pt>
                <c:pt idx="263">
                  <c:v>0.2195</c:v>
                </c:pt>
                <c:pt idx="264">
                  <c:v>0.21759999999999999</c:v>
                </c:pt>
                <c:pt idx="265">
                  <c:v>0.21920000000000001</c:v>
                </c:pt>
                <c:pt idx="266">
                  <c:v>0.22140000000000001</c:v>
                </c:pt>
                <c:pt idx="267">
                  <c:v>0.22450000000000001</c:v>
                </c:pt>
                <c:pt idx="268">
                  <c:v>0.22550000000000001</c:v>
                </c:pt>
                <c:pt idx="269">
                  <c:v>0.2281</c:v>
                </c:pt>
                <c:pt idx="270">
                  <c:v>0.22509999999999999</c:v>
                </c:pt>
                <c:pt idx="271">
                  <c:v>0.22439999999999999</c:v>
                </c:pt>
                <c:pt idx="272">
                  <c:v>0.22409999999999999</c:v>
                </c:pt>
                <c:pt idx="273">
                  <c:v>0.23100000000000001</c:v>
                </c:pt>
                <c:pt idx="274">
                  <c:v>0.22489999999999999</c:v>
                </c:pt>
                <c:pt idx="275">
                  <c:v>0.22700000000000001</c:v>
                </c:pt>
                <c:pt idx="276">
                  <c:v>0.22439999999999999</c:v>
                </c:pt>
                <c:pt idx="277">
                  <c:v>0.22140000000000001</c:v>
                </c:pt>
                <c:pt idx="278">
                  <c:v>0.223</c:v>
                </c:pt>
                <c:pt idx="279">
                  <c:v>0.22270000000000001</c:v>
                </c:pt>
                <c:pt idx="280">
                  <c:v>0.22359999999999999</c:v>
                </c:pt>
                <c:pt idx="281">
                  <c:v>0.22550000000000001</c:v>
                </c:pt>
                <c:pt idx="282">
                  <c:v>0.22650000000000001</c:v>
                </c:pt>
                <c:pt idx="283">
                  <c:v>0.22750000000000001</c:v>
                </c:pt>
                <c:pt idx="284">
                  <c:v>0.22539999999999999</c:v>
                </c:pt>
                <c:pt idx="285">
                  <c:v>0.22989999999999999</c:v>
                </c:pt>
                <c:pt idx="286">
                  <c:v>0.22770000000000001</c:v>
                </c:pt>
                <c:pt idx="287">
                  <c:v>0.23139999999999999</c:v>
                </c:pt>
                <c:pt idx="288">
                  <c:v>0.2291</c:v>
                </c:pt>
                <c:pt idx="289">
                  <c:v>0.2238</c:v>
                </c:pt>
                <c:pt idx="290">
                  <c:v>0.22550000000000001</c:v>
                </c:pt>
                <c:pt idx="291">
                  <c:v>0.2268</c:v>
                </c:pt>
                <c:pt idx="292">
                  <c:v>0.2303</c:v>
                </c:pt>
                <c:pt idx="293">
                  <c:v>0.2235</c:v>
                </c:pt>
                <c:pt idx="294">
                  <c:v>0.22639999999999999</c:v>
                </c:pt>
                <c:pt idx="295">
                  <c:v>0.22370000000000001</c:v>
                </c:pt>
                <c:pt idx="296">
                  <c:v>0.22850000000000001</c:v>
                </c:pt>
                <c:pt idx="297">
                  <c:v>0.22489999999999999</c:v>
                </c:pt>
                <c:pt idx="298">
                  <c:v>0.2293</c:v>
                </c:pt>
                <c:pt idx="299">
                  <c:v>0.22700000000000001</c:v>
                </c:pt>
                <c:pt idx="300">
                  <c:v>0.2268</c:v>
                </c:pt>
                <c:pt idx="301">
                  <c:v>0.22600000000000001</c:v>
                </c:pt>
                <c:pt idx="302">
                  <c:v>0.22800000000000001</c:v>
                </c:pt>
                <c:pt idx="303">
                  <c:v>0.21940000000000001</c:v>
                </c:pt>
                <c:pt idx="304">
                  <c:v>0.22459999999999999</c:v>
                </c:pt>
                <c:pt idx="305">
                  <c:v>0.2248</c:v>
                </c:pt>
                <c:pt idx="306">
                  <c:v>0.22059999999999999</c:v>
                </c:pt>
                <c:pt idx="307">
                  <c:v>0.22459999999999999</c:v>
                </c:pt>
                <c:pt idx="308">
                  <c:v>0.22620000000000001</c:v>
                </c:pt>
                <c:pt idx="309">
                  <c:v>0.2286</c:v>
                </c:pt>
                <c:pt idx="310">
                  <c:v>0.2291</c:v>
                </c:pt>
                <c:pt idx="311">
                  <c:v>0.22539999999999999</c:v>
                </c:pt>
                <c:pt idx="312">
                  <c:v>0.22739999999999999</c:v>
                </c:pt>
                <c:pt idx="313">
                  <c:v>0.2303</c:v>
                </c:pt>
                <c:pt idx="314">
                  <c:v>0.23219999999999999</c:v>
                </c:pt>
                <c:pt idx="315">
                  <c:v>0.2281</c:v>
                </c:pt>
                <c:pt idx="316">
                  <c:v>0.22670000000000001</c:v>
                </c:pt>
                <c:pt idx="317">
                  <c:v>0.23119999999999999</c:v>
                </c:pt>
                <c:pt idx="318">
                  <c:v>0.2296</c:v>
                </c:pt>
                <c:pt idx="319">
                  <c:v>0.23089999999999999</c:v>
                </c:pt>
                <c:pt idx="320">
                  <c:v>0.22620000000000001</c:v>
                </c:pt>
                <c:pt idx="321">
                  <c:v>0.2213</c:v>
                </c:pt>
                <c:pt idx="322">
                  <c:v>0.2258</c:v>
                </c:pt>
                <c:pt idx="323">
                  <c:v>0.22270000000000001</c:v>
                </c:pt>
                <c:pt idx="324">
                  <c:v>0.22320000000000001</c:v>
                </c:pt>
                <c:pt idx="325">
                  <c:v>0.22489999999999999</c:v>
                </c:pt>
                <c:pt idx="326">
                  <c:v>0.22869999999999999</c:v>
                </c:pt>
                <c:pt idx="327">
                  <c:v>0.22850000000000001</c:v>
                </c:pt>
                <c:pt idx="328">
                  <c:v>0.22650000000000001</c:v>
                </c:pt>
                <c:pt idx="329">
                  <c:v>0.22359999999999999</c:v>
                </c:pt>
                <c:pt idx="330">
                  <c:v>0.2311</c:v>
                </c:pt>
                <c:pt idx="331">
                  <c:v>0.2253</c:v>
                </c:pt>
                <c:pt idx="332">
                  <c:v>0.22220000000000001</c:v>
                </c:pt>
                <c:pt idx="333">
                  <c:v>0.22559999999999999</c:v>
                </c:pt>
                <c:pt idx="334">
                  <c:v>0.22500000000000001</c:v>
                </c:pt>
                <c:pt idx="335">
                  <c:v>0.2223</c:v>
                </c:pt>
                <c:pt idx="336">
                  <c:v>0.21970000000000001</c:v>
                </c:pt>
                <c:pt idx="337">
                  <c:v>0.222</c:v>
                </c:pt>
                <c:pt idx="338">
                  <c:v>0.22589999999999999</c:v>
                </c:pt>
                <c:pt idx="339">
                  <c:v>0.22120000000000001</c:v>
                </c:pt>
                <c:pt idx="340">
                  <c:v>0.2283</c:v>
                </c:pt>
                <c:pt idx="341">
                  <c:v>0.22620000000000001</c:v>
                </c:pt>
                <c:pt idx="342">
                  <c:v>0.22969999999999999</c:v>
                </c:pt>
                <c:pt idx="343">
                  <c:v>0.22969999999999999</c:v>
                </c:pt>
                <c:pt idx="344">
                  <c:v>0.2238</c:v>
                </c:pt>
                <c:pt idx="345">
                  <c:v>0.2278</c:v>
                </c:pt>
                <c:pt idx="346">
                  <c:v>0.22270000000000001</c:v>
                </c:pt>
                <c:pt idx="347">
                  <c:v>0.22839999999999999</c:v>
                </c:pt>
                <c:pt idx="348">
                  <c:v>0.2278</c:v>
                </c:pt>
                <c:pt idx="349">
                  <c:v>0.22220000000000001</c:v>
                </c:pt>
                <c:pt idx="350">
                  <c:v>0.21809999999999999</c:v>
                </c:pt>
                <c:pt idx="351">
                  <c:v>0.22650000000000001</c:v>
                </c:pt>
                <c:pt idx="352">
                  <c:v>0.2243</c:v>
                </c:pt>
                <c:pt idx="353">
                  <c:v>0.22720000000000001</c:v>
                </c:pt>
                <c:pt idx="354">
                  <c:v>0.21929999999999999</c:v>
                </c:pt>
                <c:pt idx="355">
                  <c:v>0.21820000000000001</c:v>
                </c:pt>
                <c:pt idx="356">
                  <c:v>0.21460000000000001</c:v>
                </c:pt>
                <c:pt idx="357">
                  <c:v>0.2167</c:v>
                </c:pt>
                <c:pt idx="358">
                  <c:v>0.22439999999999999</c:v>
                </c:pt>
                <c:pt idx="359">
                  <c:v>0.22650000000000001</c:v>
                </c:pt>
                <c:pt idx="360">
                  <c:v>0.21759999999999999</c:v>
                </c:pt>
                <c:pt idx="361">
                  <c:v>0.21890000000000001</c:v>
                </c:pt>
                <c:pt idx="362">
                  <c:v>0.21659999999999999</c:v>
                </c:pt>
                <c:pt idx="363">
                  <c:v>0.22450000000000001</c:v>
                </c:pt>
                <c:pt idx="364">
                  <c:v>0.2278</c:v>
                </c:pt>
                <c:pt idx="365">
                  <c:v>0.2228</c:v>
                </c:pt>
                <c:pt idx="366">
                  <c:v>0.22320000000000001</c:v>
                </c:pt>
                <c:pt idx="367">
                  <c:v>0.2208</c:v>
                </c:pt>
                <c:pt idx="368">
                  <c:v>0.22420000000000001</c:v>
                </c:pt>
                <c:pt idx="369">
                  <c:v>0.2263</c:v>
                </c:pt>
                <c:pt idx="370">
                  <c:v>0.22919999999999999</c:v>
                </c:pt>
                <c:pt idx="371">
                  <c:v>0.2223</c:v>
                </c:pt>
                <c:pt idx="372">
                  <c:v>0.2203</c:v>
                </c:pt>
                <c:pt idx="373">
                  <c:v>0.217</c:v>
                </c:pt>
                <c:pt idx="374">
                  <c:v>0.22090000000000001</c:v>
                </c:pt>
                <c:pt idx="375">
                  <c:v>0.22459999999999999</c:v>
                </c:pt>
                <c:pt idx="376">
                  <c:v>0.22320000000000001</c:v>
                </c:pt>
                <c:pt idx="377">
                  <c:v>0.22070000000000001</c:v>
                </c:pt>
                <c:pt idx="378">
                  <c:v>0.2223</c:v>
                </c:pt>
                <c:pt idx="379">
                  <c:v>0.22370000000000001</c:v>
                </c:pt>
                <c:pt idx="380">
                  <c:v>0.22489999999999999</c:v>
                </c:pt>
                <c:pt idx="381">
                  <c:v>0.22720000000000001</c:v>
                </c:pt>
                <c:pt idx="382">
                  <c:v>0.22409999999999999</c:v>
                </c:pt>
                <c:pt idx="383">
                  <c:v>0.22539999999999999</c:v>
                </c:pt>
                <c:pt idx="384">
                  <c:v>0.2208</c:v>
                </c:pt>
                <c:pt idx="385">
                  <c:v>0.22589999999999999</c:v>
                </c:pt>
                <c:pt idx="386">
                  <c:v>0.2273</c:v>
                </c:pt>
                <c:pt idx="387">
                  <c:v>0.22919999999999999</c:v>
                </c:pt>
                <c:pt idx="388">
                  <c:v>0.22789999999999999</c:v>
                </c:pt>
                <c:pt idx="389">
                  <c:v>0.22209999999999999</c:v>
                </c:pt>
                <c:pt idx="390">
                  <c:v>0.21870000000000001</c:v>
                </c:pt>
                <c:pt idx="391">
                  <c:v>0.22090000000000001</c:v>
                </c:pt>
                <c:pt idx="392">
                  <c:v>0.22520000000000001</c:v>
                </c:pt>
                <c:pt idx="393">
                  <c:v>0.22420000000000001</c:v>
                </c:pt>
                <c:pt idx="394">
                  <c:v>0.22040000000000001</c:v>
                </c:pt>
                <c:pt idx="395">
                  <c:v>0.222</c:v>
                </c:pt>
                <c:pt idx="396">
                  <c:v>0.22109999999999999</c:v>
                </c:pt>
                <c:pt idx="397">
                  <c:v>0.22639999999999999</c:v>
                </c:pt>
                <c:pt idx="398">
                  <c:v>0.2235</c:v>
                </c:pt>
                <c:pt idx="399">
                  <c:v>0.22140000000000001</c:v>
                </c:pt>
                <c:pt idx="400">
                  <c:v>0.2218</c:v>
                </c:pt>
                <c:pt idx="401">
                  <c:v>0.22650000000000001</c:v>
                </c:pt>
                <c:pt idx="402">
                  <c:v>0.22570000000000001</c:v>
                </c:pt>
                <c:pt idx="403">
                  <c:v>0.22140000000000001</c:v>
                </c:pt>
                <c:pt idx="404">
                  <c:v>0.2198</c:v>
                </c:pt>
                <c:pt idx="405">
                  <c:v>0.22420000000000001</c:v>
                </c:pt>
                <c:pt idx="406">
                  <c:v>0.23069999999999999</c:v>
                </c:pt>
                <c:pt idx="407">
                  <c:v>0.22750000000000001</c:v>
                </c:pt>
                <c:pt idx="408">
                  <c:v>0.22539999999999999</c:v>
                </c:pt>
                <c:pt idx="409">
                  <c:v>0.22439999999999999</c:v>
                </c:pt>
                <c:pt idx="410">
                  <c:v>0.23139999999999999</c:v>
                </c:pt>
                <c:pt idx="411">
                  <c:v>0.22850000000000001</c:v>
                </c:pt>
                <c:pt idx="412">
                  <c:v>0.23080000000000001</c:v>
                </c:pt>
                <c:pt idx="413">
                  <c:v>0.22869999999999999</c:v>
                </c:pt>
                <c:pt idx="414">
                  <c:v>0.22209999999999999</c:v>
                </c:pt>
                <c:pt idx="415">
                  <c:v>0.22500000000000001</c:v>
                </c:pt>
                <c:pt idx="416">
                  <c:v>0.22689999999999999</c:v>
                </c:pt>
                <c:pt idx="417">
                  <c:v>0.22489999999999999</c:v>
                </c:pt>
                <c:pt idx="418">
                  <c:v>0.2276</c:v>
                </c:pt>
                <c:pt idx="419">
                  <c:v>0.2223</c:v>
                </c:pt>
                <c:pt idx="420">
                  <c:v>0.21479999999999999</c:v>
                </c:pt>
                <c:pt idx="421">
                  <c:v>0.21920000000000001</c:v>
                </c:pt>
                <c:pt idx="422">
                  <c:v>0.2228</c:v>
                </c:pt>
                <c:pt idx="423">
                  <c:v>0.22170000000000001</c:v>
                </c:pt>
                <c:pt idx="424">
                  <c:v>0.224</c:v>
                </c:pt>
                <c:pt idx="425">
                  <c:v>0.22470000000000001</c:v>
                </c:pt>
                <c:pt idx="426">
                  <c:v>0.22600000000000001</c:v>
                </c:pt>
                <c:pt idx="427">
                  <c:v>0.2278</c:v>
                </c:pt>
                <c:pt idx="428">
                  <c:v>0.22919999999999999</c:v>
                </c:pt>
                <c:pt idx="429">
                  <c:v>0.2316</c:v>
                </c:pt>
                <c:pt idx="430">
                  <c:v>0.2311</c:v>
                </c:pt>
                <c:pt idx="431">
                  <c:v>0.22770000000000001</c:v>
                </c:pt>
                <c:pt idx="432">
                  <c:v>0.22339999999999999</c:v>
                </c:pt>
                <c:pt idx="433">
                  <c:v>0.22359999999999999</c:v>
                </c:pt>
                <c:pt idx="434">
                  <c:v>0.22339999999999999</c:v>
                </c:pt>
                <c:pt idx="435">
                  <c:v>0.2276</c:v>
                </c:pt>
                <c:pt idx="436">
                  <c:v>0.22009999999999999</c:v>
                </c:pt>
                <c:pt idx="437">
                  <c:v>0.21940000000000001</c:v>
                </c:pt>
                <c:pt idx="438">
                  <c:v>0.222</c:v>
                </c:pt>
                <c:pt idx="439">
                  <c:v>0.22600000000000001</c:v>
                </c:pt>
                <c:pt idx="440">
                  <c:v>0.22689999999999999</c:v>
                </c:pt>
                <c:pt idx="441">
                  <c:v>0.2218</c:v>
                </c:pt>
                <c:pt idx="442">
                  <c:v>0.22</c:v>
                </c:pt>
                <c:pt idx="443">
                  <c:v>0.22239999999999999</c:v>
                </c:pt>
                <c:pt idx="444">
                  <c:v>0.22520000000000001</c:v>
                </c:pt>
                <c:pt idx="445">
                  <c:v>0.22869999999999999</c:v>
                </c:pt>
                <c:pt idx="446">
                  <c:v>0.22409999999999999</c:v>
                </c:pt>
                <c:pt idx="447">
                  <c:v>0.22239999999999999</c:v>
                </c:pt>
                <c:pt idx="448">
                  <c:v>0.22500000000000001</c:v>
                </c:pt>
                <c:pt idx="449">
                  <c:v>0.22850000000000001</c:v>
                </c:pt>
                <c:pt idx="450">
                  <c:v>0.2286</c:v>
                </c:pt>
                <c:pt idx="451">
                  <c:v>0.2286</c:v>
                </c:pt>
                <c:pt idx="452">
                  <c:v>0.2215</c:v>
                </c:pt>
                <c:pt idx="453">
                  <c:v>0.22059999999999999</c:v>
                </c:pt>
                <c:pt idx="454">
                  <c:v>0.2235</c:v>
                </c:pt>
                <c:pt idx="455">
                  <c:v>0.2261</c:v>
                </c:pt>
                <c:pt idx="456">
                  <c:v>0.21920000000000001</c:v>
                </c:pt>
                <c:pt idx="457">
                  <c:v>0.22090000000000001</c:v>
                </c:pt>
                <c:pt idx="458">
                  <c:v>0.2223</c:v>
                </c:pt>
                <c:pt idx="459">
                  <c:v>0.22509999999999999</c:v>
                </c:pt>
                <c:pt idx="460">
                  <c:v>0.2218</c:v>
                </c:pt>
                <c:pt idx="461">
                  <c:v>0.21829999999999999</c:v>
                </c:pt>
                <c:pt idx="462">
                  <c:v>0.21859999999999999</c:v>
                </c:pt>
                <c:pt idx="463">
                  <c:v>0.22320000000000001</c:v>
                </c:pt>
                <c:pt idx="464">
                  <c:v>0.2238</c:v>
                </c:pt>
                <c:pt idx="465">
                  <c:v>0.22589999999999999</c:v>
                </c:pt>
                <c:pt idx="466">
                  <c:v>0.2205</c:v>
                </c:pt>
                <c:pt idx="467">
                  <c:v>0.22489999999999999</c:v>
                </c:pt>
                <c:pt idx="468">
                  <c:v>0.22570000000000001</c:v>
                </c:pt>
                <c:pt idx="469">
                  <c:v>0.21929999999999999</c:v>
                </c:pt>
                <c:pt idx="470">
                  <c:v>0.21890000000000001</c:v>
                </c:pt>
                <c:pt idx="471">
                  <c:v>0.22159999999999999</c:v>
                </c:pt>
                <c:pt idx="472">
                  <c:v>0.224</c:v>
                </c:pt>
                <c:pt idx="473">
                  <c:v>0.22420000000000001</c:v>
                </c:pt>
                <c:pt idx="474">
                  <c:v>0.22470000000000001</c:v>
                </c:pt>
                <c:pt idx="475">
                  <c:v>0.22639999999999999</c:v>
                </c:pt>
                <c:pt idx="476">
                  <c:v>0.2218</c:v>
                </c:pt>
                <c:pt idx="477">
                  <c:v>0.2235</c:v>
                </c:pt>
                <c:pt idx="478">
                  <c:v>0.22689999999999999</c:v>
                </c:pt>
                <c:pt idx="479">
                  <c:v>0.23</c:v>
                </c:pt>
                <c:pt idx="480">
                  <c:v>0.2233</c:v>
                </c:pt>
                <c:pt idx="481">
                  <c:v>0.223</c:v>
                </c:pt>
                <c:pt idx="482">
                  <c:v>0.22450000000000001</c:v>
                </c:pt>
                <c:pt idx="483">
                  <c:v>0.22589999999999999</c:v>
                </c:pt>
                <c:pt idx="484">
                  <c:v>0.2268</c:v>
                </c:pt>
                <c:pt idx="485">
                  <c:v>0.2235</c:v>
                </c:pt>
                <c:pt idx="486">
                  <c:v>0.22459999999999999</c:v>
                </c:pt>
                <c:pt idx="487">
                  <c:v>0.22520000000000001</c:v>
                </c:pt>
                <c:pt idx="488">
                  <c:v>0.22509999999999999</c:v>
                </c:pt>
                <c:pt idx="489">
                  <c:v>0.22620000000000001</c:v>
                </c:pt>
                <c:pt idx="490">
                  <c:v>0.22509999999999999</c:v>
                </c:pt>
                <c:pt idx="491">
                  <c:v>0.2225</c:v>
                </c:pt>
                <c:pt idx="492">
                  <c:v>0.22270000000000001</c:v>
                </c:pt>
                <c:pt idx="493">
                  <c:v>0.22520000000000001</c:v>
                </c:pt>
                <c:pt idx="494">
                  <c:v>0.2263</c:v>
                </c:pt>
                <c:pt idx="495">
                  <c:v>0.22550000000000001</c:v>
                </c:pt>
                <c:pt idx="496">
                  <c:v>0.2248</c:v>
                </c:pt>
                <c:pt idx="497">
                  <c:v>0.22189999999999999</c:v>
                </c:pt>
                <c:pt idx="498">
                  <c:v>0.21990000000000001</c:v>
                </c:pt>
                <c:pt idx="499">
                  <c:v>0.22109999999999999</c:v>
                </c:pt>
                <c:pt idx="500">
                  <c:v>0.2203</c:v>
                </c:pt>
                <c:pt idx="501">
                  <c:v>0.2213</c:v>
                </c:pt>
                <c:pt idx="502">
                  <c:v>0.221</c:v>
                </c:pt>
                <c:pt idx="503">
                  <c:v>0.2205</c:v>
                </c:pt>
                <c:pt idx="504">
                  <c:v>0.223</c:v>
                </c:pt>
                <c:pt idx="505">
                  <c:v>0.2253</c:v>
                </c:pt>
                <c:pt idx="506">
                  <c:v>0.22550000000000001</c:v>
                </c:pt>
                <c:pt idx="507">
                  <c:v>0.2248</c:v>
                </c:pt>
                <c:pt idx="508">
                  <c:v>0.2263</c:v>
                </c:pt>
                <c:pt idx="509">
                  <c:v>0.22789999999999999</c:v>
                </c:pt>
                <c:pt idx="510">
                  <c:v>0.2253</c:v>
                </c:pt>
                <c:pt idx="511">
                  <c:v>0.22650000000000001</c:v>
                </c:pt>
                <c:pt idx="512">
                  <c:v>0.22750000000000001</c:v>
                </c:pt>
                <c:pt idx="513">
                  <c:v>0.2268</c:v>
                </c:pt>
                <c:pt idx="514">
                  <c:v>0.22670000000000001</c:v>
                </c:pt>
                <c:pt idx="515">
                  <c:v>0.22739999999999999</c:v>
                </c:pt>
                <c:pt idx="516">
                  <c:v>0.22450000000000001</c:v>
                </c:pt>
                <c:pt idx="517">
                  <c:v>0.2235</c:v>
                </c:pt>
                <c:pt idx="518">
                  <c:v>0.22370000000000001</c:v>
                </c:pt>
                <c:pt idx="519">
                  <c:v>0.22689999999999999</c:v>
                </c:pt>
                <c:pt idx="520">
                  <c:v>0.22420000000000001</c:v>
                </c:pt>
                <c:pt idx="521">
                  <c:v>0.22439999999999999</c:v>
                </c:pt>
                <c:pt idx="522">
                  <c:v>0.22339999999999999</c:v>
                </c:pt>
                <c:pt idx="523">
                  <c:v>0.22650000000000001</c:v>
                </c:pt>
                <c:pt idx="524">
                  <c:v>0.2268</c:v>
                </c:pt>
                <c:pt idx="525">
                  <c:v>0.22339999999999999</c:v>
                </c:pt>
                <c:pt idx="526">
                  <c:v>0.22389999999999999</c:v>
                </c:pt>
                <c:pt idx="527">
                  <c:v>0.22639999999999999</c:v>
                </c:pt>
                <c:pt idx="528">
                  <c:v>0.22309999999999999</c:v>
                </c:pt>
                <c:pt idx="529">
                  <c:v>0.22140000000000001</c:v>
                </c:pt>
                <c:pt idx="530">
                  <c:v>0.2223</c:v>
                </c:pt>
                <c:pt idx="531">
                  <c:v>0.2243</c:v>
                </c:pt>
                <c:pt idx="532">
                  <c:v>0.22559999999999999</c:v>
                </c:pt>
                <c:pt idx="533">
                  <c:v>0.2293</c:v>
                </c:pt>
                <c:pt idx="534">
                  <c:v>0.22800000000000001</c:v>
                </c:pt>
                <c:pt idx="535">
                  <c:v>0.22889999999999999</c:v>
                </c:pt>
                <c:pt idx="536">
                  <c:v>0.2286</c:v>
                </c:pt>
                <c:pt idx="537">
                  <c:v>0.2283</c:v>
                </c:pt>
                <c:pt idx="538">
                  <c:v>0.22969999999999999</c:v>
                </c:pt>
                <c:pt idx="539">
                  <c:v>0.22819999999999999</c:v>
                </c:pt>
                <c:pt idx="540">
                  <c:v>0.22600000000000001</c:v>
                </c:pt>
                <c:pt idx="541">
                  <c:v>0.2276</c:v>
                </c:pt>
                <c:pt idx="542">
                  <c:v>0.22869999999999999</c:v>
                </c:pt>
                <c:pt idx="543">
                  <c:v>0.22620000000000001</c:v>
                </c:pt>
                <c:pt idx="544">
                  <c:v>0.23080000000000001</c:v>
                </c:pt>
                <c:pt idx="545">
                  <c:v>0.23080000000000001</c:v>
                </c:pt>
                <c:pt idx="546">
                  <c:v>0.2286</c:v>
                </c:pt>
                <c:pt idx="547">
                  <c:v>0.2293</c:v>
                </c:pt>
                <c:pt idx="548">
                  <c:v>0.23300000000000001</c:v>
                </c:pt>
                <c:pt idx="549">
                  <c:v>0.23480000000000001</c:v>
                </c:pt>
                <c:pt idx="550">
                  <c:v>0.2351</c:v>
                </c:pt>
                <c:pt idx="551">
                  <c:v>0.23400000000000001</c:v>
                </c:pt>
                <c:pt idx="552">
                  <c:v>0.23419999999999999</c:v>
                </c:pt>
                <c:pt idx="553">
                  <c:v>0.2334</c:v>
                </c:pt>
                <c:pt idx="554">
                  <c:v>0.23369999999999999</c:v>
                </c:pt>
                <c:pt idx="555">
                  <c:v>0.2346</c:v>
                </c:pt>
                <c:pt idx="556">
                  <c:v>0.2331</c:v>
                </c:pt>
                <c:pt idx="557">
                  <c:v>0.23180000000000001</c:v>
                </c:pt>
                <c:pt idx="558">
                  <c:v>0.23330000000000001</c:v>
                </c:pt>
                <c:pt idx="559">
                  <c:v>0.23369999999999999</c:v>
                </c:pt>
                <c:pt idx="560">
                  <c:v>0.23280000000000001</c:v>
                </c:pt>
                <c:pt idx="561">
                  <c:v>0.2278</c:v>
                </c:pt>
                <c:pt idx="562">
                  <c:v>0.22689999999999999</c:v>
                </c:pt>
                <c:pt idx="563">
                  <c:v>0.2283</c:v>
                </c:pt>
                <c:pt idx="564">
                  <c:v>0.22950000000000001</c:v>
                </c:pt>
                <c:pt idx="565">
                  <c:v>0.2301</c:v>
                </c:pt>
                <c:pt idx="566">
                  <c:v>0.22850000000000001</c:v>
                </c:pt>
                <c:pt idx="567">
                  <c:v>0.2311</c:v>
                </c:pt>
                <c:pt idx="568">
                  <c:v>0.23119999999999999</c:v>
                </c:pt>
                <c:pt idx="569">
                  <c:v>0.2319</c:v>
                </c:pt>
                <c:pt idx="570">
                  <c:v>0.23119999999999999</c:v>
                </c:pt>
                <c:pt idx="571">
                  <c:v>0.2276</c:v>
                </c:pt>
                <c:pt idx="572">
                  <c:v>0.2266</c:v>
                </c:pt>
                <c:pt idx="573">
                  <c:v>0.2291</c:v>
                </c:pt>
                <c:pt idx="574">
                  <c:v>0.2301</c:v>
                </c:pt>
                <c:pt idx="575">
                  <c:v>0.23130000000000001</c:v>
                </c:pt>
                <c:pt idx="576">
                  <c:v>0.22570000000000001</c:v>
                </c:pt>
                <c:pt idx="577">
                  <c:v>0.22459999999999999</c:v>
                </c:pt>
                <c:pt idx="578">
                  <c:v>0.22539999999999999</c:v>
                </c:pt>
                <c:pt idx="579">
                  <c:v>0.22919999999999999</c:v>
                </c:pt>
                <c:pt idx="580">
                  <c:v>0.23080000000000001</c:v>
                </c:pt>
                <c:pt idx="581">
                  <c:v>0.2281</c:v>
                </c:pt>
                <c:pt idx="582">
                  <c:v>0.23580000000000001</c:v>
                </c:pt>
                <c:pt idx="583">
                  <c:v>0.22989999999999999</c:v>
                </c:pt>
                <c:pt idx="584">
                  <c:v>0.23150000000000001</c:v>
                </c:pt>
                <c:pt idx="585">
                  <c:v>0.22939999999999999</c:v>
                </c:pt>
                <c:pt idx="586">
                  <c:v>0.2268</c:v>
                </c:pt>
                <c:pt idx="587">
                  <c:v>0.2195</c:v>
                </c:pt>
                <c:pt idx="588">
                  <c:v>0.21909999999999999</c:v>
                </c:pt>
                <c:pt idx="589">
                  <c:v>0.22470000000000001</c:v>
                </c:pt>
                <c:pt idx="590">
                  <c:v>0.2306</c:v>
                </c:pt>
                <c:pt idx="591">
                  <c:v>0.2238</c:v>
                </c:pt>
                <c:pt idx="592">
                  <c:v>0.22570000000000001</c:v>
                </c:pt>
                <c:pt idx="593">
                  <c:v>0.22869999999999999</c:v>
                </c:pt>
                <c:pt idx="594">
                  <c:v>0.22620000000000001</c:v>
                </c:pt>
                <c:pt idx="595">
                  <c:v>0.2238</c:v>
                </c:pt>
                <c:pt idx="596">
                  <c:v>0.22389999999999999</c:v>
                </c:pt>
                <c:pt idx="597">
                  <c:v>0.2298</c:v>
                </c:pt>
                <c:pt idx="598">
                  <c:v>0.23</c:v>
                </c:pt>
                <c:pt idx="599">
                  <c:v>0.23039999999999999</c:v>
                </c:pt>
                <c:pt idx="600">
                  <c:v>0.22509999999999999</c:v>
                </c:pt>
                <c:pt idx="601">
                  <c:v>0.22839999999999999</c:v>
                </c:pt>
                <c:pt idx="602">
                  <c:v>0.23219999999999999</c:v>
                </c:pt>
                <c:pt idx="603">
                  <c:v>0.22750000000000001</c:v>
                </c:pt>
                <c:pt idx="604">
                  <c:v>0.22459999999999999</c:v>
                </c:pt>
                <c:pt idx="605">
                  <c:v>0.22070000000000001</c:v>
                </c:pt>
                <c:pt idx="606">
                  <c:v>0.2253</c:v>
                </c:pt>
                <c:pt idx="607">
                  <c:v>0.22770000000000001</c:v>
                </c:pt>
                <c:pt idx="608">
                  <c:v>0.22850000000000001</c:v>
                </c:pt>
                <c:pt idx="609">
                  <c:v>0.2273</c:v>
                </c:pt>
                <c:pt idx="610">
                  <c:v>0.22389999999999999</c:v>
                </c:pt>
                <c:pt idx="611">
                  <c:v>0.2218</c:v>
                </c:pt>
                <c:pt idx="612">
                  <c:v>0.22159999999999999</c:v>
                </c:pt>
                <c:pt idx="613">
                  <c:v>0.22589999999999999</c:v>
                </c:pt>
                <c:pt idx="614">
                  <c:v>0.22520000000000001</c:v>
                </c:pt>
                <c:pt idx="615">
                  <c:v>0.22850000000000001</c:v>
                </c:pt>
                <c:pt idx="616">
                  <c:v>0.22389999999999999</c:v>
                </c:pt>
                <c:pt idx="617">
                  <c:v>0.22239999999999999</c:v>
                </c:pt>
                <c:pt idx="618">
                  <c:v>0.2276</c:v>
                </c:pt>
                <c:pt idx="619">
                  <c:v>0.2288</c:v>
                </c:pt>
                <c:pt idx="620">
                  <c:v>0.2225</c:v>
                </c:pt>
                <c:pt idx="621">
                  <c:v>0.2283</c:v>
                </c:pt>
                <c:pt idx="622">
                  <c:v>0.2248</c:v>
                </c:pt>
                <c:pt idx="623">
                  <c:v>0.22500000000000001</c:v>
                </c:pt>
                <c:pt idx="624">
                  <c:v>0.22700000000000001</c:v>
                </c:pt>
                <c:pt idx="625">
                  <c:v>0.22</c:v>
                </c:pt>
                <c:pt idx="626">
                  <c:v>0.22090000000000001</c:v>
                </c:pt>
                <c:pt idx="627">
                  <c:v>0.2233</c:v>
                </c:pt>
                <c:pt idx="628">
                  <c:v>0.2238</c:v>
                </c:pt>
                <c:pt idx="629">
                  <c:v>0.2268</c:v>
                </c:pt>
                <c:pt idx="630">
                  <c:v>0.22339999999999999</c:v>
                </c:pt>
                <c:pt idx="631">
                  <c:v>0.22389999999999999</c:v>
                </c:pt>
                <c:pt idx="632">
                  <c:v>0.2203</c:v>
                </c:pt>
                <c:pt idx="633">
                  <c:v>0.2185</c:v>
                </c:pt>
                <c:pt idx="634">
                  <c:v>0.2208</c:v>
                </c:pt>
                <c:pt idx="635">
                  <c:v>0.22309999999999999</c:v>
                </c:pt>
                <c:pt idx="636">
                  <c:v>0.22439999999999999</c:v>
                </c:pt>
                <c:pt idx="637">
                  <c:v>0.21929999999999999</c:v>
                </c:pt>
                <c:pt idx="638">
                  <c:v>0.224</c:v>
                </c:pt>
                <c:pt idx="639">
                  <c:v>0.22570000000000001</c:v>
                </c:pt>
                <c:pt idx="640">
                  <c:v>0.23130000000000001</c:v>
                </c:pt>
                <c:pt idx="641">
                  <c:v>0.22600000000000001</c:v>
                </c:pt>
                <c:pt idx="642">
                  <c:v>0.22420000000000001</c:v>
                </c:pt>
                <c:pt idx="643">
                  <c:v>0.2281</c:v>
                </c:pt>
                <c:pt idx="644">
                  <c:v>0.2213</c:v>
                </c:pt>
                <c:pt idx="645">
                  <c:v>0.21940000000000001</c:v>
                </c:pt>
                <c:pt idx="646">
                  <c:v>0.21510000000000001</c:v>
                </c:pt>
                <c:pt idx="647">
                  <c:v>0.21909999999999999</c:v>
                </c:pt>
                <c:pt idx="648">
                  <c:v>0.2268</c:v>
                </c:pt>
                <c:pt idx="649">
                  <c:v>0.2238</c:v>
                </c:pt>
                <c:pt idx="650">
                  <c:v>0.22020000000000001</c:v>
                </c:pt>
                <c:pt idx="651">
                  <c:v>0.21809999999999999</c:v>
                </c:pt>
                <c:pt idx="652">
                  <c:v>0.22670000000000001</c:v>
                </c:pt>
                <c:pt idx="653">
                  <c:v>0.2203</c:v>
                </c:pt>
                <c:pt idx="654">
                  <c:v>0.2185</c:v>
                </c:pt>
                <c:pt idx="655">
                  <c:v>0.2208</c:v>
                </c:pt>
                <c:pt idx="656">
                  <c:v>0.22670000000000001</c:v>
                </c:pt>
                <c:pt idx="657">
                  <c:v>0.22389999999999999</c:v>
                </c:pt>
                <c:pt idx="658">
                  <c:v>0.2228</c:v>
                </c:pt>
                <c:pt idx="659">
                  <c:v>0.22850000000000001</c:v>
                </c:pt>
                <c:pt idx="660">
                  <c:v>0.2281</c:v>
                </c:pt>
                <c:pt idx="661">
                  <c:v>0.22</c:v>
                </c:pt>
                <c:pt idx="662">
                  <c:v>0.22389999999999999</c:v>
                </c:pt>
                <c:pt idx="663">
                  <c:v>0.21609999999999999</c:v>
                </c:pt>
                <c:pt idx="664">
                  <c:v>0.22389999999999999</c:v>
                </c:pt>
                <c:pt idx="665">
                  <c:v>0.22800000000000001</c:v>
                </c:pt>
                <c:pt idx="666">
                  <c:v>0.22109999999999999</c:v>
                </c:pt>
                <c:pt idx="667">
                  <c:v>0.2215</c:v>
                </c:pt>
                <c:pt idx="668">
                  <c:v>0.22170000000000001</c:v>
                </c:pt>
                <c:pt idx="669">
                  <c:v>0.22339999999999999</c:v>
                </c:pt>
                <c:pt idx="670">
                  <c:v>0.22359999999999999</c:v>
                </c:pt>
                <c:pt idx="671">
                  <c:v>0.2261</c:v>
                </c:pt>
                <c:pt idx="672">
                  <c:v>0.2218</c:v>
                </c:pt>
                <c:pt idx="673">
                  <c:v>0.21990000000000001</c:v>
                </c:pt>
                <c:pt idx="674">
                  <c:v>0.2185</c:v>
                </c:pt>
                <c:pt idx="675">
                  <c:v>0.22189999999999999</c:v>
                </c:pt>
                <c:pt idx="676">
                  <c:v>0.22570000000000001</c:v>
                </c:pt>
                <c:pt idx="677">
                  <c:v>0.22700000000000001</c:v>
                </c:pt>
                <c:pt idx="678">
                  <c:v>0.21740000000000001</c:v>
                </c:pt>
                <c:pt idx="679">
                  <c:v>0.2205</c:v>
                </c:pt>
                <c:pt idx="680">
                  <c:v>0.21779999999999999</c:v>
                </c:pt>
                <c:pt idx="681">
                  <c:v>0.22409999999999999</c:v>
                </c:pt>
                <c:pt idx="682">
                  <c:v>0.22620000000000001</c:v>
                </c:pt>
                <c:pt idx="683">
                  <c:v>0.22140000000000001</c:v>
                </c:pt>
                <c:pt idx="684">
                  <c:v>0.21729999999999999</c:v>
                </c:pt>
                <c:pt idx="685">
                  <c:v>0.218</c:v>
                </c:pt>
                <c:pt idx="686">
                  <c:v>0.22650000000000001</c:v>
                </c:pt>
                <c:pt idx="687">
                  <c:v>0.22439999999999999</c:v>
                </c:pt>
                <c:pt idx="688">
                  <c:v>0.21929999999999999</c:v>
                </c:pt>
                <c:pt idx="689">
                  <c:v>0.2195</c:v>
                </c:pt>
                <c:pt idx="690">
                  <c:v>0.22239999999999999</c:v>
                </c:pt>
                <c:pt idx="691">
                  <c:v>0.2276</c:v>
                </c:pt>
                <c:pt idx="692">
                  <c:v>0.22639999999999999</c:v>
                </c:pt>
                <c:pt idx="693">
                  <c:v>0.22270000000000001</c:v>
                </c:pt>
                <c:pt idx="694">
                  <c:v>0.22339999999999999</c:v>
                </c:pt>
                <c:pt idx="695">
                  <c:v>0.2213</c:v>
                </c:pt>
                <c:pt idx="696">
                  <c:v>0.2243</c:v>
                </c:pt>
                <c:pt idx="697">
                  <c:v>0.22220000000000001</c:v>
                </c:pt>
                <c:pt idx="698">
                  <c:v>0.21629999999999999</c:v>
                </c:pt>
                <c:pt idx="699">
                  <c:v>0.21779999999999999</c:v>
                </c:pt>
                <c:pt idx="700">
                  <c:v>0.2205</c:v>
                </c:pt>
                <c:pt idx="701">
                  <c:v>0.2233</c:v>
                </c:pt>
                <c:pt idx="702">
                  <c:v>0.22309999999999999</c:v>
                </c:pt>
                <c:pt idx="703">
                  <c:v>0.21679999999999999</c:v>
                </c:pt>
                <c:pt idx="704">
                  <c:v>0.217</c:v>
                </c:pt>
                <c:pt idx="705">
                  <c:v>0.21759999999999999</c:v>
                </c:pt>
                <c:pt idx="706">
                  <c:v>0.22539999999999999</c:v>
                </c:pt>
                <c:pt idx="707">
                  <c:v>0.22570000000000001</c:v>
                </c:pt>
                <c:pt idx="708">
                  <c:v>0.21629999999999999</c:v>
                </c:pt>
                <c:pt idx="709">
                  <c:v>0.21940000000000001</c:v>
                </c:pt>
                <c:pt idx="710">
                  <c:v>0.22070000000000001</c:v>
                </c:pt>
                <c:pt idx="711">
                  <c:v>0.22059999999999999</c:v>
                </c:pt>
                <c:pt idx="712">
                  <c:v>0.22539999999999999</c:v>
                </c:pt>
                <c:pt idx="713">
                  <c:v>0.2238</c:v>
                </c:pt>
                <c:pt idx="714">
                  <c:v>0.21859999999999999</c:v>
                </c:pt>
                <c:pt idx="715">
                  <c:v>0.22170000000000001</c:v>
                </c:pt>
                <c:pt idx="716">
                  <c:v>0.22500000000000001</c:v>
                </c:pt>
                <c:pt idx="717">
                  <c:v>0.2253</c:v>
                </c:pt>
                <c:pt idx="718">
                  <c:v>0.22470000000000001</c:v>
                </c:pt>
                <c:pt idx="719">
                  <c:v>0.2175</c:v>
                </c:pt>
                <c:pt idx="720">
                  <c:v>0.2177</c:v>
                </c:pt>
                <c:pt idx="721">
                  <c:v>0.22209999999999999</c:v>
                </c:pt>
                <c:pt idx="722">
                  <c:v>0.2243</c:v>
                </c:pt>
                <c:pt idx="723">
                  <c:v>0.2243</c:v>
                </c:pt>
                <c:pt idx="724">
                  <c:v>0.21940000000000001</c:v>
                </c:pt>
                <c:pt idx="725">
                  <c:v>0.2205</c:v>
                </c:pt>
                <c:pt idx="726">
                  <c:v>0.2203</c:v>
                </c:pt>
                <c:pt idx="727">
                  <c:v>0.22270000000000001</c:v>
                </c:pt>
                <c:pt idx="728">
                  <c:v>0.22220000000000001</c:v>
                </c:pt>
                <c:pt idx="729">
                  <c:v>0.21510000000000001</c:v>
                </c:pt>
                <c:pt idx="730">
                  <c:v>0.21940000000000001</c:v>
                </c:pt>
                <c:pt idx="731">
                  <c:v>0.2225</c:v>
                </c:pt>
                <c:pt idx="732">
                  <c:v>0.2225</c:v>
                </c:pt>
                <c:pt idx="733">
                  <c:v>0.2213</c:v>
                </c:pt>
                <c:pt idx="734">
                  <c:v>0.2175</c:v>
                </c:pt>
                <c:pt idx="735">
                  <c:v>0.2223</c:v>
                </c:pt>
                <c:pt idx="736">
                  <c:v>0.222</c:v>
                </c:pt>
                <c:pt idx="737">
                  <c:v>0.21809999999999999</c:v>
                </c:pt>
                <c:pt idx="738">
                  <c:v>0.2175</c:v>
                </c:pt>
                <c:pt idx="739">
                  <c:v>0.22009999999999999</c:v>
                </c:pt>
                <c:pt idx="740">
                  <c:v>0.22120000000000001</c:v>
                </c:pt>
                <c:pt idx="741">
                  <c:v>0.22450000000000001</c:v>
                </c:pt>
                <c:pt idx="742">
                  <c:v>0.22020000000000001</c:v>
                </c:pt>
                <c:pt idx="743">
                  <c:v>0.2175</c:v>
                </c:pt>
                <c:pt idx="744">
                  <c:v>0.2225</c:v>
                </c:pt>
                <c:pt idx="745">
                  <c:v>0.22289999999999999</c:v>
                </c:pt>
                <c:pt idx="746">
                  <c:v>0.22289999999999999</c:v>
                </c:pt>
                <c:pt idx="747">
                  <c:v>0.22700000000000001</c:v>
                </c:pt>
                <c:pt idx="748">
                  <c:v>0.22320000000000001</c:v>
                </c:pt>
                <c:pt idx="749">
                  <c:v>0.21659999999999999</c:v>
                </c:pt>
                <c:pt idx="750">
                  <c:v>0.22739999999999999</c:v>
                </c:pt>
                <c:pt idx="751">
                  <c:v>0.22409999999999999</c:v>
                </c:pt>
                <c:pt idx="752">
                  <c:v>0.22259999999999999</c:v>
                </c:pt>
                <c:pt idx="753">
                  <c:v>0.22489999999999999</c:v>
                </c:pt>
                <c:pt idx="754">
                  <c:v>0.2165</c:v>
                </c:pt>
                <c:pt idx="755">
                  <c:v>0.21790000000000001</c:v>
                </c:pt>
                <c:pt idx="756">
                  <c:v>0.22539999999999999</c:v>
                </c:pt>
                <c:pt idx="757">
                  <c:v>0.22520000000000001</c:v>
                </c:pt>
                <c:pt idx="758">
                  <c:v>0.22090000000000001</c:v>
                </c:pt>
                <c:pt idx="759">
                  <c:v>0.22140000000000001</c:v>
                </c:pt>
                <c:pt idx="760">
                  <c:v>0.22500000000000001</c:v>
                </c:pt>
                <c:pt idx="761">
                  <c:v>0.2233</c:v>
                </c:pt>
                <c:pt idx="762">
                  <c:v>0.2248</c:v>
                </c:pt>
                <c:pt idx="763">
                  <c:v>0.2215</c:v>
                </c:pt>
                <c:pt idx="764">
                  <c:v>0.22270000000000001</c:v>
                </c:pt>
                <c:pt idx="765">
                  <c:v>0.22270000000000001</c:v>
                </c:pt>
                <c:pt idx="766">
                  <c:v>0.22509999999999999</c:v>
                </c:pt>
                <c:pt idx="767">
                  <c:v>0.2205</c:v>
                </c:pt>
                <c:pt idx="768">
                  <c:v>0.2223</c:v>
                </c:pt>
                <c:pt idx="769">
                  <c:v>0.22539999999999999</c:v>
                </c:pt>
                <c:pt idx="770">
                  <c:v>0.22559999999999999</c:v>
                </c:pt>
                <c:pt idx="771">
                  <c:v>0.2283</c:v>
                </c:pt>
                <c:pt idx="772">
                  <c:v>0.22570000000000001</c:v>
                </c:pt>
                <c:pt idx="773">
                  <c:v>0.22670000000000001</c:v>
                </c:pt>
                <c:pt idx="774">
                  <c:v>0.22689999999999999</c:v>
                </c:pt>
                <c:pt idx="775">
                  <c:v>0.22969999999999999</c:v>
                </c:pt>
                <c:pt idx="776">
                  <c:v>0.22750000000000001</c:v>
                </c:pt>
                <c:pt idx="777">
                  <c:v>0.22389999999999999</c:v>
                </c:pt>
                <c:pt idx="778">
                  <c:v>0.22520000000000001</c:v>
                </c:pt>
                <c:pt idx="779">
                  <c:v>0.2268</c:v>
                </c:pt>
                <c:pt idx="780">
                  <c:v>0.2271</c:v>
                </c:pt>
                <c:pt idx="781">
                  <c:v>0.22839999999999999</c:v>
                </c:pt>
                <c:pt idx="782">
                  <c:v>0.22459999999999999</c:v>
                </c:pt>
                <c:pt idx="783">
                  <c:v>0.2243</c:v>
                </c:pt>
                <c:pt idx="784">
                  <c:v>0.22600000000000001</c:v>
                </c:pt>
                <c:pt idx="785">
                  <c:v>0.2243</c:v>
                </c:pt>
                <c:pt idx="786">
                  <c:v>0.22939999999999999</c:v>
                </c:pt>
                <c:pt idx="787">
                  <c:v>0.22559999999999999</c:v>
                </c:pt>
                <c:pt idx="788">
                  <c:v>0.2248</c:v>
                </c:pt>
                <c:pt idx="789">
                  <c:v>0.22520000000000001</c:v>
                </c:pt>
                <c:pt idx="790">
                  <c:v>0.22750000000000001</c:v>
                </c:pt>
                <c:pt idx="791">
                  <c:v>0.22889999999999999</c:v>
                </c:pt>
                <c:pt idx="792">
                  <c:v>0.2218</c:v>
                </c:pt>
                <c:pt idx="793">
                  <c:v>0.22559999999999999</c:v>
                </c:pt>
                <c:pt idx="794">
                  <c:v>0.2273</c:v>
                </c:pt>
                <c:pt idx="795">
                  <c:v>0.2288</c:v>
                </c:pt>
                <c:pt idx="796">
                  <c:v>0.2268</c:v>
                </c:pt>
                <c:pt idx="797">
                  <c:v>0.2271</c:v>
                </c:pt>
                <c:pt idx="798">
                  <c:v>0.2283</c:v>
                </c:pt>
                <c:pt idx="799">
                  <c:v>0.22839999999999999</c:v>
                </c:pt>
                <c:pt idx="800">
                  <c:v>0.23130000000000001</c:v>
                </c:pt>
                <c:pt idx="801">
                  <c:v>0.22689999999999999</c:v>
                </c:pt>
                <c:pt idx="802">
                  <c:v>0.22309999999999999</c:v>
                </c:pt>
                <c:pt idx="803">
                  <c:v>0.2233</c:v>
                </c:pt>
                <c:pt idx="804">
                  <c:v>0.22600000000000001</c:v>
                </c:pt>
                <c:pt idx="805">
                  <c:v>0.2235</c:v>
                </c:pt>
                <c:pt idx="806">
                  <c:v>0.22059999999999999</c:v>
                </c:pt>
                <c:pt idx="807">
                  <c:v>0.21970000000000001</c:v>
                </c:pt>
                <c:pt idx="808">
                  <c:v>0.22370000000000001</c:v>
                </c:pt>
                <c:pt idx="809">
                  <c:v>0.21990000000000001</c:v>
                </c:pt>
                <c:pt idx="810">
                  <c:v>0.2218</c:v>
                </c:pt>
                <c:pt idx="811">
                  <c:v>0.22090000000000001</c:v>
                </c:pt>
                <c:pt idx="812">
                  <c:v>0.21990000000000001</c:v>
                </c:pt>
                <c:pt idx="813">
                  <c:v>0.22320000000000001</c:v>
                </c:pt>
                <c:pt idx="814">
                  <c:v>0.22270000000000001</c:v>
                </c:pt>
                <c:pt idx="815">
                  <c:v>0.222</c:v>
                </c:pt>
                <c:pt idx="816">
                  <c:v>0.22259999999999999</c:v>
                </c:pt>
                <c:pt idx="817">
                  <c:v>0.22120000000000001</c:v>
                </c:pt>
                <c:pt idx="818">
                  <c:v>0.22339999999999999</c:v>
                </c:pt>
                <c:pt idx="819">
                  <c:v>0.21920000000000001</c:v>
                </c:pt>
                <c:pt idx="820">
                  <c:v>0.21909999999999999</c:v>
                </c:pt>
                <c:pt idx="821">
                  <c:v>0.21840000000000001</c:v>
                </c:pt>
                <c:pt idx="822">
                  <c:v>0.22059999999999999</c:v>
                </c:pt>
                <c:pt idx="823">
                  <c:v>0.223</c:v>
                </c:pt>
                <c:pt idx="824">
                  <c:v>0.22320000000000001</c:v>
                </c:pt>
                <c:pt idx="825">
                  <c:v>0.22459999999999999</c:v>
                </c:pt>
                <c:pt idx="826">
                  <c:v>0.22259999999999999</c:v>
                </c:pt>
                <c:pt idx="827">
                  <c:v>0.2238</c:v>
                </c:pt>
                <c:pt idx="828">
                  <c:v>0.2293</c:v>
                </c:pt>
                <c:pt idx="829">
                  <c:v>0.2278</c:v>
                </c:pt>
                <c:pt idx="830">
                  <c:v>0.2261</c:v>
                </c:pt>
                <c:pt idx="831">
                  <c:v>0.2296</c:v>
                </c:pt>
                <c:pt idx="832">
                  <c:v>0.22939999999999999</c:v>
                </c:pt>
                <c:pt idx="833">
                  <c:v>0.23139999999999999</c:v>
                </c:pt>
                <c:pt idx="834">
                  <c:v>0.23300000000000001</c:v>
                </c:pt>
                <c:pt idx="835">
                  <c:v>0.23050000000000001</c:v>
                </c:pt>
                <c:pt idx="836">
                  <c:v>0.23069999999999999</c:v>
                </c:pt>
                <c:pt idx="837">
                  <c:v>0.2301</c:v>
                </c:pt>
                <c:pt idx="838">
                  <c:v>0.23069999999999999</c:v>
                </c:pt>
                <c:pt idx="839">
                  <c:v>0.23039999999999999</c:v>
                </c:pt>
                <c:pt idx="840">
                  <c:v>0.2326</c:v>
                </c:pt>
                <c:pt idx="841">
                  <c:v>0.22950000000000001</c:v>
                </c:pt>
                <c:pt idx="842">
                  <c:v>0.2319</c:v>
                </c:pt>
                <c:pt idx="843">
                  <c:v>0.23269999999999999</c:v>
                </c:pt>
                <c:pt idx="844">
                  <c:v>0.22750000000000001</c:v>
                </c:pt>
                <c:pt idx="845">
                  <c:v>0.2288</c:v>
                </c:pt>
                <c:pt idx="846">
                  <c:v>0.22850000000000001</c:v>
                </c:pt>
                <c:pt idx="847">
                  <c:v>0.22539999999999999</c:v>
                </c:pt>
                <c:pt idx="848">
                  <c:v>0.22700000000000001</c:v>
                </c:pt>
                <c:pt idx="849">
                  <c:v>0.2326</c:v>
                </c:pt>
                <c:pt idx="850">
                  <c:v>0.2278</c:v>
                </c:pt>
                <c:pt idx="851">
                  <c:v>0.22989999999999999</c:v>
                </c:pt>
                <c:pt idx="852">
                  <c:v>0.22839999999999999</c:v>
                </c:pt>
                <c:pt idx="853">
                  <c:v>0.22850000000000001</c:v>
                </c:pt>
                <c:pt idx="854">
                  <c:v>0.2273</c:v>
                </c:pt>
                <c:pt idx="855">
                  <c:v>0.2326</c:v>
                </c:pt>
                <c:pt idx="856">
                  <c:v>0.23469999999999999</c:v>
                </c:pt>
                <c:pt idx="857">
                  <c:v>0.23719999999999999</c:v>
                </c:pt>
                <c:pt idx="858">
                  <c:v>0.2293</c:v>
                </c:pt>
                <c:pt idx="859">
                  <c:v>0.2319</c:v>
                </c:pt>
                <c:pt idx="860">
                  <c:v>0.23219999999999999</c:v>
                </c:pt>
                <c:pt idx="861">
                  <c:v>0.22989999999999999</c:v>
                </c:pt>
                <c:pt idx="862">
                  <c:v>0.23680000000000001</c:v>
                </c:pt>
                <c:pt idx="863">
                  <c:v>0.23</c:v>
                </c:pt>
                <c:pt idx="864">
                  <c:v>0.2296</c:v>
                </c:pt>
                <c:pt idx="865">
                  <c:v>0.23169999999999999</c:v>
                </c:pt>
                <c:pt idx="866">
                  <c:v>0.23400000000000001</c:v>
                </c:pt>
                <c:pt idx="867">
                  <c:v>0.23400000000000001</c:v>
                </c:pt>
                <c:pt idx="868">
                  <c:v>0.23039999999999999</c:v>
                </c:pt>
                <c:pt idx="869">
                  <c:v>0.2339</c:v>
                </c:pt>
                <c:pt idx="870">
                  <c:v>0.2319</c:v>
                </c:pt>
                <c:pt idx="871">
                  <c:v>0.2306</c:v>
                </c:pt>
                <c:pt idx="872">
                  <c:v>0.23300000000000001</c:v>
                </c:pt>
                <c:pt idx="873">
                  <c:v>0.23080000000000001</c:v>
                </c:pt>
                <c:pt idx="874">
                  <c:v>0.22919999999999999</c:v>
                </c:pt>
                <c:pt idx="875">
                  <c:v>0.23080000000000001</c:v>
                </c:pt>
                <c:pt idx="876">
                  <c:v>0.23330000000000001</c:v>
                </c:pt>
                <c:pt idx="877">
                  <c:v>0.2349</c:v>
                </c:pt>
                <c:pt idx="878">
                  <c:v>0.2296</c:v>
                </c:pt>
                <c:pt idx="879">
                  <c:v>0.2311</c:v>
                </c:pt>
                <c:pt idx="880">
                  <c:v>0.22720000000000001</c:v>
                </c:pt>
                <c:pt idx="881">
                  <c:v>0.22789999999999999</c:v>
                </c:pt>
                <c:pt idx="882">
                  <c:v>0.22800000000000001</c:v>
                </c:pt>
                <c:pt idx="883">
                  <c:v>0.2298</c:v>
                </c:pt>
                <c:pt idx="884">
                  <c:v>0.2336</c:v>
                </c:pt>
                <c:pt idx="885">
                  <c:v>0.22700000000000001</c:v>
                </c:pt>
                <c:pt idx="886">
                  <c:v>0.2268</c:v>
                </c:pt>
                <c:pt idx="887">
                  <c:v>0.22770000000000001</c:v>
                </c:pt>
                <c:pt idx="888">
                  <c:v>0.2306</c:v>
                </c:pt>
                <c:pt idx="889">
                  <c:v>0.2238</c:v>
                </c:pt>
                <c:pt idx="890">
                  <c:v>0.2215</c:v>
                </c:pt>
                <c:pt idx="891">
                  <c:v>0.22919999999999999</c:v>
                </c:pt>
                <c:pt idx="892">
                  <c:v>0.22320000000000001</c:v>
                </c:pt>
                <c:pt idx="893">
                  <c:v>0.22120000000000001</c:v>
                </c:pt>
                <c:pt idx="894">
                  <c:v>0.22309999999999999</c:v>
                </c:pt>
                <c:pt idx="895">
                  <c:v>0.2253</c:v>
                </c:pt>
                <c:pt idx="896">
                  <c:v>0.2286</c:v>
                </c:pt>
                <c:pt idx="897">
                  <c:v>0.23089999999999999</c:v>
                </c:pt>
                <c:pt idx="898">
                  <c:v>0.2258</c:v>
                </c:pt>
                <c:pt idx="899">
                  <c:v>0.22020000000000001</c:v>
                </c:pt>
                <c:pt idx="900">
                  <c:v>0.22209999999999999</c:v>
                </c:pt>
                <c:pt idx="901">
                  <c:v>0.2266</c:v>
                </c:pt>
                <c:pt idx="902">
                  <c:v>0.22939999999999999</c:v>
                </c:pt>
                <c:pt idx="903">
                  <c:v>0.2243</c:v>
                </c:pt>
                <c:pt idx="904">
                  <c:v>0.22919999999999999</c:v>
                </c:pt>
                <c:pt idx="905">
                  <c:v>0.22389999999999999</c:v>
                </c:pt>
                <c:pt idx="906">
                  <c:v>0.22739999999999999</c:v>
                </c:pt>
                <c:pt idx="907">
                  <c:v>0.23300000000000001</c:v>
                </c:pt>
                <c:pt idx="908">
                  <c:v>0.23200000000000001</c:v>
                </c:pt>
                <c:pt idx="909">
                  <c:v>0.22950000000000001</c:v>
                </c:pt>
                <c:pt idx="910">
                  <c:v>0.22800000000000001</c:v>
                </c:pt>
                <c:pt idx="911">
                  <c:v>0.2276</c:v>
                </c:pt>
                <c:pt idx="912">
                  <c:v>0.22969999999999999</c:v>
                </c:pt>
                <c:pt idx="913">
                  <c:v>0.22989999999999999</c:v>
                </c:pt>
                <c:pt idx="914">
                  <c:v>0.22650000000000001</c:v>
                </c:pt>
                <c:pt idx="915">
                  <c:v>0.22819999999999999</c:v>
                </c:pt>
                <c:pt idx="916">
                  <c:v>0.21870000000000001</c:v>
                </c:pt>
                <c:pt idx="917">
                  <c:v>0.22639999999999999</c:v>
                </c:pt>
                <c:pt idx="918">
                  <c:v>0.22989999999999999</c:v>
                </c:pt>
                <c:pt idx="919">
                  <c:v>0.2266</c:v>
                </c:pt>
                <c:pt idx="920">
                  <c:v>0.2213</c:v>
                </c:pt>
                <c:pt idx="921">
                  <c:v>0.2198</c:v>
                </c:pt>
                <c:pt idx="922">
                  <c:v>0.2175</c:v>
                </c:pt>
                <c:pt idx="923">
                  <c:v>0.22270000000000001</c:v>
                </c:pt>
                <c:pt idx="924">
                  <c:v>0.22500000000000001</c:v>
                </c:pt>
                <c:pt idx="925">
                  <c:v>0.2235</c:v>
                </c:pt>
                <c:pt idx="926">
                  <c:v>0.22059999999999999</c:v>
                </c:pt>
                <c:pt idx="927">
                  <c:v>0.22559999999999999</c:v>
                </c:pt>
                <c:pt idx="928">
                  <c:v>0.2253</c:v>
                </c:pt>
                <c:pt idx="929">
                  <c:v>0.22789999999999999</c:v>
                </c:pt>
                <c:pt idx="930">
                  <c:v>0.23039999999999999</c:v>
                </c:pt>
                <c:pt idx="931">
                  <c:v>0.22670000000000001</c:v>
                </c:pt>
                <c:pt idx="932">
                  <c:v>0.2253</c:v>
                </c:pt>
                <c:pt idx="933">
                  <c:v>0.22070000000000001</c:v>
                </c:pt>
                <c:pt idx="934">
                  <c:v>0.22420000000000001</c:v>
                </c:pt>
                <c:pt idx="935">
                  <c:v>0.22470000000000001</c:v>
                </c:pt>
                <c:pt idx="936">
                  <c:v>0.221</c:v>
                </c:pt>
                <c:pt idx="937">
                  <c:v>0.21840000000000001</c:v>
                </c:pt>
                <c:pt idx="938">
                  <c:v>0.22270000000000001</c:v>
                </c:pt>
                <c:pt idx="939">
                  <c:v>0.2293</c:v>
                </c:pt>
                <c:pt idx="940">
                  <c:v>0.22370000000000001</c:v>
                </c:pt>
                <c:pt idx="941">
                  <c:v>0.2276</c:v>
                </c:pt>
                <c:pt idx="942">
                  <c:v>0.22320000000000001</c:v>
                </c:pt>
                <c:pt idx="943">
                  <c:v>0.2167</c:v>
                </c:pt>
                <c:pt idx="944">
                  <c:v>0.21609999999999999</c:v>
                </c:pt>
                <c:pt idx="945">
                  <c:v>0.22339999999999999</c:v>
                </c:pt>
                <c:pt idx="946">
                  <c:v>0.217</c:v>
                </c:pt>
                <c:pt idx="947">
                  <c:v>0.2203</c:v>
                </c:pt>
                <c:pt idx="948">
                  <c:v>0.21929999999999999</c:v>
                </c:pt>
                <c:pt idx="949">
                  <c:v>0.2298</c:v>
                </c:pt>
                <c:pt idx="950">
                  <c:v>0.224</c:v>
                </c:pt>
                <c:pt idx="951">
                  <c:v>0.22389999999999999</c:v>
                </c:pt>
                <c:pt idx="952">
                  <c:v>0.22389999999999999</c:v>
                </c:pt>
                <c:pt idx="953">
                  <c:v>0.23080000000000001</c:v>
                </c:pt>
                <c:pt idx="954">
                  <c:v>0.223</c:v>
                </c:pt>
                <c:pt idx="955">
                  <c:v>0.21729999999999999</c:v>
                </c:pt>
                <c:pt idx="956">
                  <c:v>0.2155</c:v>
                </c:pt>
                <c:pt idx="957">
                  <c:v>0.21729999999999999</c:v>
                </c:pt>
                <c:pt idx="958">
                  <c:v>0.221</c:v>
                </c:pt>
                <c:pt idx="959">
                  <c:v>0.22339999999999999</c:v>
                </c:pt>
                <c:pt idx="960">
                  <c:v>0.2175</c:v>
                </c:pt>
                <c:pt idx="961">
                  <c:v>0.219</c:v>
                </c:pt>
                <c:pt idx="962">
                  <c:v>0.2177</c:v>
                </c:pt>
                <c:pt idx="963">
                  <c:v>0.22209999999999999</c:v>
                </c:pt>
                <c:pt idx="964">
                  <c:v>0.22520000000000001</c:v>
                </c:pt>
                <c:pt idx="965">
                  <c:v>0.21859999999999999</c:v>
                </c:pt>
                <c:pt idx="966">
                  <c:v>0.22070000000000001</c:v>
                </c:pt>
                <c:pt idx="967">
                  <c:v>0.21990000000000001</c:v>
                </c:pt>
                <c:pt idx="968">
                  <c:v>0.22309999999999999</c:v>
                </c:pt>
                <c:pt idx="969">
                  <c:v>0.22589999999999999</c:v>
                </c:pt>
                <c:pt idx="970">
                  <c:v>0.22309999999999999</c:v>
                </c:pt>
                <c:pt idx="971">
                  <c:v>0.22220000000000001</c:v>
                </c:pt>
                <c:pt idx="972">
                  <c:v>0.2253</c:v>
                </c:pt>
                <c:pt idx="973">
                  <c:v>0.2225</c:v>
                </c:pt>
                <c:pt idx="974">
                  <c:v>0.218</c:v>
                </c:pt>
                <c:pt idx="975">
                  <c:v>0.22070000000000001</c:v>
                </c:pt>
                <c:pt idx="976">
                  <c:v>0.2172</c:v>
                </c:pt>
                <c:pt idx="977">
                  <c:v>0.22090000000000001</c:v>
                </c:pt>
                <c:pt idx="978">
                  <c:v>0.22500000000000001</c:v>
                </c:pt>
                <c:pt idx="979">
                  <c:v>0.2195</c:v>
                </c:pt>
                <c:pt idx="980">
                  <c:v>0.2213</c:v>
                </c:pt>
                <c:pt idx="981">
                  <c:v>0.21909999999999999</c:v>
                </c:pt>
                <c:pt idx="982">
                  <c:v>0.22489999999999999</c:v>
                </c:pt>
                <c:pt idx="983">
                  <c:v>0.22420000000000001</c:v>
                </c:pt>
                <c:pt idx="984">
                  <c:v>0.22450000000000001</c:v>
                </c:pt>
                <c:pt idx="985">
                  <c:v>0.21920000000000001</c:v>
                </c:pt>
                <c:pt idx="986">
                  <c:v>0.21609999999999999</c:v>
                </c:pt>
                <c:pt idx="987">
                  <c:v>0.2198</c:v>
                </c:pt>
                <c:pt idx="988">
                  <c:v>0.2263</c:v>
                </c:pt>
                <c:pt idx="989">
                  <c:v>0.22639999999999999</c:v>
                </c:pt>
                <c:pt idx="990">
                  <c:v>0.22289999999999999</c:v>
                </c:pt>
                <c:pt idx="991">
                  <c:v>0.2167</c:v>
                </c:pt>
                <c:pt idx="992">
                  <c:v>0.2195</c:v>
                </c:pt>
                <c:pt idx="993">
                  <c:v>0.2235</c:v>
                </c:pt>
                <c:pt idx="994">
                  <c:v>0.22450000000000001</c:v>
                </c:pt>
                <c:pt idx="995">
                  <c:v>0.21990000000000001</c:v>
                </c:pt>
                <c:pt idx="996">
                  <c:v>0.22070000000000001</c:v>
                </c:pt>
                <c:pt idx="997">
                  <c:v>0.21970000000000001</c:v>
                </c:pt>
                <c:pt idx="998">
                  <c:v>0.22559999999999999</c:v>
                </c:pt>
                <c:pt idx="999">
                  <c:v>0.22539999999999999</c:v>
                </c:pt>
                <c:pt idx="1000">
                  <c:v>0.2213</c:v>
                </c:pt>
                <c:pt idx="1001">
                  <c:v>0.21679999999999999</c:v>
                </c:pt>
                <c:pt idx="1002">
                  <c:v>0.217</c:v>
                </c:pt>
                <c:pt idx="1003">
                  <c:v>0.22339999999999999</c:v>
                </c:pt>
                <c:pt idx="1004">
                  <c:v>0.22589999999999999</c:v>
                </c:pt>
                <c:pt idx="1005">
                  <c:v>0.22239999999999999</c:v>
                </c:pt>
                <c:pt idx="1006">
                  <c:v>0.219</c:v>
                </c:pt>
                <c:pt idx="1007">
                  <c:v>0.2213</c:v>
                </c:pt>
                <c:pt idx="1008">
                  <c:v>0.2195</c:v>
                </c:pt>
                <c:pt idx="1009">
                  <c:v>0.2243</c:v>
                </c:pt>
                <c:pt idx="1010">
                  <c:v>0.22270000000000001</c:v>
                </c:pt>
                <c:pt idx="1011">
                  <c:v>0.2175</c:v>
                </c:pt>
                <c:pt idx="1012">
                  <c:v>0.2208</c:v>
                </c:pt>
                <c:pt idx="1013">
                  <c:v>0.21970000000000001</c:v>
                </c:pt>
                <c:pt idx="1014">
                  <c:v>0.21379999999999999</c:v>
                </c:pt>
                <c:pt idx="1015">
                  <c:v>0.2157</c:v>
                </c:pt>
                <c:pt idx="1016">
                  <c:v>0.22289999999999999</c:v>
                </c:pt>
                <c:pt idx="1017">
                  <c:v>0.2235</c:v>
                </c:pt>
                <c:pt idx="1018">
                  <c:v>0.22509999999999999</c:v>
                </c:pt>
                <c:pt idx="1019">
                  <c:v>0.21629999999999999</c:v>
                </c:pt>
                <c:pt idx="1020">
                  <c:v>0.2165</c:v>
                </c:pt>
                <c:pt idx="1021">
                  <c:v>0.21809999999999999</c:v>
                </c:pt>
                <c:pt idx="1022">
                  <c:v>0.22339999999999999</c:v>
                </c:pt>
                <c:pt idx="1023">
                  <c:v>0.22459999999999999</c:v>
                </c:pt>
                <c:pt idx="1024">
                  <c:v>0.21879999999999999</c:v>
                </c:pt>
                <c:pt idx="1025">
                  <c:v>0.21629999999999999</c:v>
                </c:pt>
                <c:pt idx="1026">
                  <c:v>0.22009999999999999</c:v>
                </c:pt>
                <c:pt idx="1027">
                  <c:v>0.22409999999999999</c:v>
                </c:pt>
                <c:pt idx="1028">
                  <c:v>0.22090000000000001</c:v>
                </c:pt>
                <c:pt idx="1029">
                  <c:v>0.21479999999999999</c:v>
                </c:pt>
                <c:pt idx="1030">
                  <c:v>0.21929999999999999</c:v>
                </c:pt>
                <c:pt idx="1031">
                  <c:v>0.2215</c:v>
                </c:pt>
                <c:pt idx="1032">
                  <c:v>0.22509999999999999</c:v>
                </c:pt>
                <c:pt idx="1033">
                  <c:v>0.2235</c:v>
                </c:pt>
                <c:pt idx="1034">
                  <c:v>0.21840000000000001</c:v>
                </c:pt>
                <c:pt idx="1035">
                  <c:v>0.21829999999999999</c:v>
                </c:pt>
                <c:pt idx="1036">
                  <c:v>0.22220000000000001</c:v>
                </c:pt>
                <c:pt idx="1037">
                  <c:v>0.22750000000000001</c:v>
                </c:pt>
                <c:pt idx="1038">
                  <c:v>0.22650000000000001</c:v>
                </c:pt>
                <c:pt idx="1039">
                  <c:v>0.22170000000000001</c:v>
                </c:pt>
                <c:pt idx="1040">
                  <c:v>0.2215</c:v>
                </c:pt>
                <c:pt idx="1041">
                  <c:v>0.22850000000000001</c:v>
                </c:pt>
                <c:pt idx="1042">
                  <c:v>0.2243</c:v>
                </c:pt>
                <c:pt idx="1043">
                  <c:v>0.22459999999999999</c:v>
                </c:pt>
                <c:pt idx="1044">
                  <c:v>0.22770000000000001</c:v>
                </c:pt>
                <c:pt idx="1045">
                  <c:v>0.22470000000000001</c:v>
                </c:pt>
                <c:pt idx="1046">
                  <c:v>0.22159999999999999</c:v>
                </c:pt>
                <c:pt idx="1047">
                  <c:v>0.22650000000000001</c:v>
                </c:pt>
                <c:pt idx="1048">
                  <c:v>0.22450000000000001</c:v>
                </c:pt>
                <c:pt idx="1049">
                  <c:v>0.222</c:v>
                </c:pt>
                <c:pt idx="1050">
                  <c:v>0.21879999999999999</c:v>
                </c:pt>
                <c:pt idx="1051">
                  <c:v>0.22090000000000001</c:v>
                </c:pt>
                <c:pt idx="1052">
                  <c:v>0.22259999999999999</c:v>
                </c:pt>
                <c:pt idx="1053">
                  <c:v>0.21790000000000001</c:v>
                </c:pt>
                <c:pt idx="1054">
                  <c:v>0.22109999999999999</c:v>
                </c:pt>
                <c:pt idx="1055">
                  <c:v>0.2175</c:v>
                </c:pt>
                <c:pt idx="1056">
                  <c:v>0.21679999999999999</c:v>
                </c:pt>
                <c:pt idx="1057">
                  <c:v>0.21579999999999999</c:v>
                </c:pt>
                <c:pt idx="1058">
                  <c:v>0.2213</c:v>
                </c:pt>
                <c:pt idx="1059">
                  <c:v>0.2215</c:v>
                </c:pt>
                <c:pt idx="1060">
                  <c:v>0.22439999999999999</c:v>
                </c:pt>
                <c:pt idx="1061">
                  <c:v>0.22059999999999999</c:v>
                </c:pt>
                <c:pt idx="1062">
                  <c:v>0.22109999999999999</c:v>
                </c:pt>
                <c:pt idx="1063">
                  <c:v>0.2195</c:v>
                </c:pt>
                <c:pt idx="1064">
                  <c:v>0.22</c:v>
                </c:pt>
                <c:pt idx="1065">
                  <c:v>0.22020000000000001</c:v>
                </c:pt>
                <c:pt idx="1066">
                  <c:v>0.22040000000000001</c:v>
                </c:pt>
                <c:pt idx="1067">
                  <c:v>0.2185</c:v>
                </c:pt>
                <c:pt idx="1068">
                  <c:v>0.22359999999999999</c:v>
                </c:pt>
                <c:pt idx="1069">
                  <c:v>0.22120000000000001</c:v>
                </c:pt>
                <c:pt idx="1070">
                  <c:v>0.2223</c:v>
                </c:pt>
                <c:pt idx="1071">
                  <c:v>0.2198</c:v>
                </c:pt>
                <c:pt idx="1072">
                  <c:v>0.21959999999999999</c:v>
                </c:pt>
                <c:pt idx="1073">
                  <c:v>0.22359999999999999</c:v>
                </c:pt>
                <c:pt idx="1074">
                  <c:v>0.22120000000000001</c:v>
                </c:pt>
                <c:pt idx="1075">
                  <c:v>0.2208</c:v>
                </c:pt>
                <c:pt idx="1076">
                  <c:v>0.21970000000000001</c:v>
                </c:pt>
                <c:pt idx="1077">
                  <c:v>0.22009999999999999</c:v>
                </c:pt>
                <c:pt idx="1078">
                  <c:v>0.22170000000000001</c:v>
                </c:pt>
                <c:pt idx="1079">
                  <c:v>0.2248</c:v>
                </c:pt>
                <c:pt idx="1080">
                  <c:v>0.2185</c:v>
                </c:pt>
                <c:pt idx="1081">
                  <c:v>0.2208</c:v>
                </c:pt>
                <c:pt idx="1082">
                  <c:v>0.2198</c:v>
                </c:pt>
                <c:pt idx="1083">
                  <c:v>0.22370000000000001</c:v>
                </c:pt>
                <c:pt idx="1084">
                  <c:v>0.221</c:v>
                </c:pt>
                <c:pt idx="1085">
                  <c:v>0.22159999999999999</c:v>
                </c:pt>
                <c:pt idx="1086">
                  <c:v>0.221</c:v>
                </c:pt>
                <c:pt idx="1087">
                  <c:v>0.22209999999999999</c:v>
                </c:pt>
                <c:pt idx="1088">
                  <c:v>0.22600000000000001</c:v>
                </c:pt>
                <c:pt idx="1089">
                  <c:v>0.2281</c:v>
                </c:pt>
                <c:pt idx="1090">
                  <c:v>0.22489999999999999</c:v>
                </c:pt>
                <c:pt idx="1091">
                  <c:v>0.22090000000000001</c:v>
                </c:pt>
                <c:pt idx="1092">
                  <c:v>0.21859999999999999</c:v>
                </c:pt>
                <c:pt idx="1093">
                  <c:v>0.22450000000000001</c:v>
                </c:pt>
                <c:pt idx="1094">
                  <c:v>0.22109999999999999</c:v>
                </c:pt>
                <c:pt idx="1095">
                  <c:v>0.22170000000000001</c:v>
                </c:pt>
                <c:pt idx="1096">
                  <c:v>0.222</c:v>
                </c:pt>
                <c:pt idx="1097">
                  <c:v>0.22189999999999999</c:v>
                </c:pt>
                <c:pt idx="1098">
                  <c:v>0.2243</c:v>
                </c:pt>
                <c:pt idx="1099">
                  <c:v>0.22509999999999999</c:v>
                </c:pt>
                <c:pt idx="1100">
                  <c:v>0.2273</c:v>
                </c:pt>
                <c:pt idx="1101">
                  <c:v>0.2268</c:v>
                </c:pt>
                <c:pt idx="1102">
                  <c:v>0.2278</c:v>
                </c:pt>
                <c:pt idx="1103">
                  <c:v>0.22770000000000001</c:v>
                </c:pt>
                <c:pt idx="1104">
                  <c:v>0.2293</c:v>
                </c:pt>
                <c:pt idx="1105">
                  <c:v>0.22869999999999999</c:v>
                </c:pt>
                <c:pt idx="1106">
                  <c:v>0.22989999999999999</c:v>
                </c:pt>
                <c:pt idx="1107">
                  <c:v>0.23039999999999999</c:v>
                </c:pt>
                <c:pt idx="1108">
                  <c:v>0.2306</c:v>
                </c:pt>
                <c:pt idx="1109">
                  <c:v>0.22620000000000001</c:v>
                </c:pt>
                <c:pt idx="1110">
                  <c:v>0.2261</c:v>
                </c:pt>
                <c:pt idx="1111">
                  <c:v>0.22689999999999999</c:v>
                </c:pt>
                <c:pt idx="1112">
                  <c:v>0.22289999999999999</c:v>
                </c:pt>
                <c:pt idx="1113">
                  <c:v>0.2225</c:v>
                </c:pt>
                <c:pt idx="1114">
                  <c:v>0.2228</c:v>
                </c:pt>
                <c:pt idx="1115">
                  <c:v>0.22370000000000001</c:v>
                </c:pt>
                <c:pt idx="1116">
                  <c:v>0.22520000000000001</c:v>
                </c:pt>
                <c:pt idx="1117">
                  <c:v>0.22520000000000001</c:v>
                </c:pt>
                <c:pt idx="1118">
                  <c:v>0.2243</c:v>
                </c:pt>
                <c:pt idx="1119">
                  <c:v>0.22370000000000001</c:v>
                </c:pt>
                <c:pt idx="1120">
                  <c:v>0.22500000000000001</c:v>
                </c:pt>
                <c:pt idx="1121">
                  <c:v>0.2238</c:v>
                </c:pt>
                <c:pt idx="1122">
                  <c:v>0.22439999999999999</c:v>
                </c:pt>
                <c:pt idx="1123">
                  <c:v>0.22800000000000001</c:v>
                </c:pt>
                <c:pt idx="1124">
                  <c:v>0.22589999999999999</c:v>
                </c:pt>
                <c:pt idx="1125">
                  <c:v>0.22420000000000001</c:v>
                </c:pt>
                <c:pt idx="1126">
                  <c:v>0.22500000000000001</c:v>
                </c:pt>
                <c:pt idx="1127">
                  <c:v>0.2228</c:v>
                </c:pt>
                <c:pt idx="1128">
                  <c:v>0.22339999999999999</c:v>
                </c:pt>
                <c:pt idx="1129">
                  <c:v>0.2223</c:v>
                </c:pt>
                <c:pt idx="1130">
                  <c:v>0.2203</c:v>
                </c:pt>
                <c:pt idx="1131">
                  <c:v>0.22070000000000001</c:v>
                </c:pt>
                <c:pt idx="1132">
                  <c:v>0.22120000000000001</c:v>
                </c:pt>
                <c:pt idx="1133">
                  <c:v>0.22090000000000001</c:v>
                </c:pt>
                <c:pt idx="1134">
                  <c:v>0.222</c:v>
                </c:pt>
                <c:pt idx="1135">
                  <c:v>0.2208</c:v>
                </c:pt>
                <c:pt idx="1136">
                  <c:v>0.2215</c:v>
                </c:pt>
                <c:pt idx="1137">
                  <c:v>0.2228</c:v>
                </c:pt>
                <c:pt idx="1138">
                  <c:v>0.22339999999999999</c:v>
                </c:pt>
                <c:pt idx="1139">
                  <c:v>0.2235</c:v>
                </c:pt>
                <c:pt idx="1140">
                  <c:v>0.2235</c:v>
                </c:pt>
                <c:pt idx="1141">
                  <c:v>0.22470000000000001</c:v>
                </c:pt>
                <c:pt idx="1142">
                  <c:v>0.22470000000000001</c:v>
                </c:pt>
                <c:pt idx="1143">
                  <c:v>0.22450000000000001</c:v>
                </c:pt>
                <c:pt idx="1144">
                  <c:v>0.2243</c:v>
                </c:pt>
                <c:pt idx="1145">
                  <c:v>0.22409999999999999</c:v>
                </c:pt>
                <c:pt idx="1146">
                  <c:v>0.2253</c:v>
                </c:pt>
                <c:pt idx="1147">
                  <c:v>0.22839999999999999</c:v>
                </c:pt>
                <c:pt idx="1148">
                  <c:v>0.23130000000000001</c:v>
                </c:pt>
                <c:pt idx="1149">
                  <c:v>0.2268</c:v>
                </c:pt>
                <c:pt idx="1150">
                  <c:v>0.22309999999999999</c:v>
                </c:pt>
                <c:pt idx="1151">
                  <c:v>0.22550000000000001</c:v>
                </c:pt>
                <c:pt idx="1152">
                  <c:v>0.2273</c:v>
                </c:pt>
                <c:pt idx="1153">
                  <c:v>0.22919999999999999</c:v>
                </c:pt>
                <c:pt idx="1154">
                  <c:v>0.22869999999999999</c:v>
                </c:pt>
                <c:pt idx="1155">
                  <c:v>0.22589999999999999</c:v>
                </c:pt>
                <c:pt idx="1156">
                  <c:v>0.22570000000000001</c:v>
                </c:pt>
                <c:pt idx="1157">
                  <c:v>0.2258</c:v>
                </c:pt>
                <c:pt idx="1158">
                  <c:v>0.22939999999999999</c:v>
                </c:pt>
                <c:pt idx="1159">
                  <c:v>0.22700000000000001</c:v>
                </c:pt>
                <c:pt idx="1160">
                  <c:v>0.22800000000000001</c:v>
                </c:pt>
                <c:pt idx="1161">
                  <c:v>0.23050000000000001</c:v>
                </c:pt>
                <c:pt idx="1162">
                  <c:v>0.23019999999999999</c:v>
                </c:pt>
                <c:pt idx="1163">
                  <c:v>0.2303</c:v>
                </c:pt>
                <c:pt idx="1164">
                  <c:v>0.22800000000000001</c:v>
                </c:pt>
                <c:pt idx="1165">
                  <c:v>0.22320000000000001</c:v>
                </c:pt>
                <c:pt idx="1166">
                  <c:v>0.2253</c:v>
                </c:pt>
                <c:pt idx="1167">
                  <c:v>0.22620000000000001</c:v>
                </c:pt>
                <c:pt idx="1168">
                  <c:v>0.2281</c:v>
                </c:pt>
                <c:pt idx="1169">
                  <c:v>0.22409999999999999</c:v>
                </c:pt>
                <c:pt idx="1170">
                  <c:v>0.22750000000000001</c:v>
                </c:pt>
                <c:pt idx="1171">
                  <c:v>0.22439999999999999</c:v>
                </c:pt>
                <c:pt idx="1172">
                  <c:v>0.22639999999999999</c:v>
                </c:pt>
                <c:pt idx="1173">
                  <c:v>0.22589999999999999</c:v>
                </c:pt>
                <c:pt idx="1174">
                  <c:v>0.22889999999999999</c:v>
                </c:pt>
                <c:pt idx="1175">
                  <c:v>0.22869999999999999</c:v>
                </c:pt>
                <c:pt idx="1176">
                  <c:v>0.22950000000000001</c:v>
                </c:pt>
                <c:pt idx="1177">
                  <c:v>0.22770000000000001</c:v>
                </c:pt>
                <c:pt idx="1178">
                  <c:v>0.23350000000000001</c:v>
                </c:pt>
                <c:pt idx="1179">
                  <c:v>0.22969999999999999</c:v>
                </c:pt>
                <c:pt idx="1180">
                  <c:v>0.2278</c:v>
                </c:pt>
                <c:pt idx="1181">
                  <c:v>0.22509999999999999</c:v>
                </c:pt>
                <c:pt idx="1182">
                  <c:v>0.2268</c:v>
                </c:pt>
                <c:pt idx="1183">
                  <c:v>0.22969999999999999</c:v>
                </c:pt>
                <c:pt idx="1184">
                  <c:v>0.22489999999999999</c:v>
                </c:pt>
                <c:pt idx="1185">
                  <c:v>0.22289999999999999</c:v>
                </c:pt>
                <c:pt idx="1186">
                  <c:v>0.2223</c:v>
                </c:pt>
                <c:pt idx="1187">
                  <c:v>0.22620000000000001</c:v>
                </c:pt>
                <c:pt idx="1188">
                  <c:v>0.2271</c:v>
                </c:pt>
                <c:pt idx="1189">
                  <c:v>0.22700000000000001</c:v>
                </c:pt>
                <c:pt idx="1190">
                  <c:v>0.22339999999999999</c:v>
                </c:pt>
                <c:pt idx="1191">
                  <c:v>0.2286</c:v>
                </c:pt>
                <c:pt idx="1192">
                  <c:v>0.2278</c:v>
                </c:pt>
                <c:pt idx="1193">
                  <c:v>0.2268</c:v>
                </c:pt>
                <c:pt idx="1194">
                  <c:v>0.2215</c:v>
                </c:pt>
                <c:pt idx="1195">
                  <c:v>0.21990000000000001</c:v>
                </c:pt>
                <c:pt idx="1196">
                  <c:v>0.21870000000000001</c:v>
                </c:pt>
                <c:pt idx="1197">
                  <c:v>0.2215</c:v>
                </c:pt>
                <c:pt idx="1198">
                  <c:v>0.22570000000000001</c:v>
                </c:pt>
                <c:pt idx="1199">
                  <c:v>0.222</c:v>
                </c:pt>
                <c:pt idx="1200">
                  <c:v>0.22309999999999999</c:v>
                </c:pt>
                <c:pt idx="1201">
                  <c:v>0.2223</c:v>
                </c:pt>
                <c:pt idx="1202">
                  <c:v>0.2276</c:v>
                </c:pt>
                <c:pt idx="1203">
                  <c:v>0.22989999999999999</c:v>
                </c:pt>
                <c:pt idx="1204">
                  <c:v>0.22420000000000001</c:v>
                </c:pt>
                <c:pt idx="1205">
                  <c:v>0.2266</c:v>
                </c:pt>
                <c:pt idx="1206">
                  <c:v>0.23130000000000001</c:v>
                </c:pt>
                <c:pt idx="1207">
                  <c:v>0.23119999999999999</c:v>
                </c:pt>
                <c:pt idx="1208">
                  <c:v>0.22589999999999999</c:v>
                </c:pt>
                <c:pt idx="1209">
                  <c:v>0.224</c:v>
                </c:pt>
                <c:pt idx="1210">
                  <c:v>0.2205</c:v>
                </c:pt>
                <c:pt idx="1211">
                  <c:v>0.21879999999999999</c:v>
                </c:pt>
                <c:pt idx="1212">
                  <c:v>0.22919999999999999</c:v>
                </c:pt>
                <c:pt idx="1213">
                  <c:v>0.22670000000000001</c:v>
                </c:pt>
                <c:pt idx="1214">
                  <c:v>0.2271</c:v>
                </c:pt>
                <c:pt idx="1215">
                  <c:v>0.22700000000000001</c:v>
                </c:pt>
                <c:pt idx="1216">
                  <c:v>0.2278</c:v>
                </c:pt>
                <c:pt idx="1217">
                  <c:v>0.22770000000000001</c:v>
                </c:pt>
                <c:pt idx="1218">
                  <c:v>0.22470000000000001</c:v>
                </c:pt>
                <c:pt idx="1219">
                  <c:v>0.2233</c:v>
                </c:pt>
                <c:pt idx="1220">
                  <c:v>0.22789999999999999</c:v>
                </c:pt>
                <c:pt idx="1221">
                  <c:v>0.2273</c:v>
                </c:pt>
                <c:pt idx="1222">
                  <c:v>0.22389999999999999</c:v>
                </c:pt>
                <c:pt idx="1223">
                  <c:v>0.22320000000000001</c:v>
                </c:pt>
                <c:pt idx="1224">
                  <c:v>0.2213</c:v>
                </c:pt>
                <c:pt idx="1225">
                  <c:v>0.22270000000000001</c:v>
                </c:pt>
                <c:pt idx="1226">
                  <c:v>0.2263</c:v>
                </c:pt>
                <c:pt idx="1227">
                  <c:v>0.2273</c:v>
                </c:pt>
                <c:pt idx="1228">
                  <c:v>0.22309999999999999</c:v>
                </c:pt>
                <c:pt idx="1229">
                  <c:v>0.2218</c:v>
                </c:pt>
                <c:pt idx="1230">
                  <c:v>0.21890000000000001</c:v>
                </c:pt>
                <c:pt idx="1231">
                  <c:v>0.22059999999999999</c:v>
                </c:pt>
                <c:pt idx="1232">
                  <c:v>0.21940000000000001</c:v>
                </c:pt>
                <c:pt idx="1233">
                  <c:v>0.2215</c:v>
                </c:pt>
                <c:pt idx="1234">
                  <c:v>0.217</c:v>
                </c:pt>
                <c:pt idx="1235">
                  <c:v>0.224</c:v>
                </c:pt>
                <c:pt idx="1236">
                  <c:v>0.22509999999999999</c:v>
                </c:pt>
                <c:pt idx="1237">
                  <c:v>0.22059999999999999</c:v>
                </c:pt>
                <c:pt idx="1238">
                  <c:v>0.223</c:v>
                </c:pt>
                <c:pt idx="1239">
                  <c:v>0.22639999999999999</c:v>
                </c:pt>
                <c:pt idx="1240">
                  <c:v>0.22689999999999999</c:v>
                </c:pt>
                <c:pt idx="1241">
                  <c:v>0.22070000000000001</c:v>
                </c:pt>
                <c:pt idx="1242">
                  <c:v>0.2152</c:v>
                </c:pt>
                <c:pt idx="1243">
                  <c:v>0.21310000000000001</c:v>
                </c:pt>
                <c:pt idx="1244">
                  <c:v>0.21329999999999999</c:v>
                </c:pt>
                <c:pt idx="1245">
                  <c:v>0.22020000000000001</c:v>
                </c:pt>
                <c:pt idx="1246">
                  <c:v>0.2203</c:v>
                </c:pt>
                <c:pt idx="1247">
                  <c:v>0.2145</c:v>
                </c:pt>
                <c:pt idx="1248">
                  <c:v>0.21920000000000001</c:v>
                </c:pt>
                <c:pt idx="1249">
                  <c:v>0.21759999999999999</c:v>
                </c:pt>
                <c:pt idx="1250">
                  <c:v>0.2261</c:v>
                </c:pt>
                <c:pt idx="1251">
                  <c:v>0.223</c:v>
                </c:pt>
                <c:pt idx="1252">
                  <c:v>0.22270000000000001</c:v>
                </c:pt>
                <c:pt idx="1253">
                  <c:v>0.22289999999999999</c:v>
                </c:pt>
                <c:pt idx="1254">
                  <c:v>0.2253</c:v>
                </c:pt>
                <c:pt idx="1255">
                  <c:v>0.2266</c:v>
                </c:pt>
                <c:pt idx="1256">
                  <c:v>0.22189999999999999</c:v>
                </c:pt>
                <c:pt idx="1257">
                  <c:v>0.21609999999999999</c:v>
                </c:pt>
                <c:pt idx="1258">
                  <c:v>0.21590000000000001</c:v>
                </c:pt>
                <c:pt idx="1259">
                  <c:v>0.21840000000000001</c:v>
                </c:pt>
                <c:pt idx="1260">
                  <c:v>0.22520000000000001</c:v>
                </c:pt>
                <c:pt idx="1261">
                  <c:v>0.22309999999999999</c:v>
                </c:pt>
                <c:pt idx="1262">
                  <c:v>0.21990000000000001</c:v>
                </c:pt>
                <c:pt idx="1263">
                  <c:v>0.21920000000000001</c:v>
                </c:pt>
                <c:pt idx="1264">
                  <c:v>0.21790000000000001</c:v>
                </c:pt>
                <c:pt idx="1265">
                  <c:v>0.22189999999999999</c:v>
                </c:pt>
                <c:pt idx="1266">
                  <c:v>0.22389999999999999</c:v>
                </c:pt>
                <c:pt idx="1267">
                  <c:v>0.2225</c:v>
                </c:pt>
                <c:pt idx="1268">
                  <c:v>0.2175</c:v>
                </c:pt>
                <c:pt idx="1269">
                  <c:v>0.22090000000000001</c:v>
                </c:pt>
                <c:pt idx="1270">
                  <c:v>0.21759999999999999</c:v>
                </c:pt>
                <c:pt idx="1271">
                  <c:v>0.2203</c:v>
                </c:pt>
                <c:pt idx="1272">
                  <c:v>0.22459999999999999</c:v>
                </c:pt>
                <c:pt idx="1273">
                  <c:v>0.22109999999999999</c:v>
                </c:pt>
                <c:pt idx="1274">
                  <c:v>0.22009999999999999</c:v>
                </c:pt>
                <c:pt idx="1275">
                  <c:v>0.2155</c:v>
                </c:pt>
                <c:pt idx="1276">
                  <c:v>0.21659999999999999</c:v>
                </c:pt>
                <c:pt idx="1277">
                  <c:v>0.2223</c:v>
                </c:pt>
                <c:pt idx="1278">
                  <c:v>0.2253</c:v>
                </c:pt>
                <c:pt idx="1279">
                  <c:v>0.21859999999999999</c:v>
                </c:pt>
                <c:pt idx="1280">
                  <c:v>0.21840000000000001</c:v>
                </c:pt>
                <c:pt idx="1281">
                  <c:v>0.21809999999999999</c:v>
                </c:pt>
                <c:pt idx="1282">
                  <c:v>0.22159999999999999</c:v>
                </c:pt>
                <c:pt idx="1283">
                  <c:v>0.2218</c:v>
                </c:pt>
                <c:pt idx="1284">
                  <c:v>0.21940000000000001</c:v>
                </c:pt>
                <c:pt idx="1285">
                  <c:v>0.21740000000000001</c:v>
                </c:pt>
                <c:pt idx="1286">
                  <c:v>0.21879999999999999</c:v>
                </c:pt>
                <c:pt idx="1287">
                  <c:v>0.22489999999999999</c:v>
                </c:pt>
                <c:pt idx="1288">
                  <c:v>0.2228</c:v>
                </c:pt>
                <c:pt idx="1289">
                  <c:v>0.222</c:v>
                </c:pt>
                <c:pt idx="1290">
                  <c:v>0.221</c:v>
                </c:pt>
                <c:pt idx="1291">
                  <c:v>0.22120000000000001</c:v>
                </c:pt>
                <c:pt idx="1292">
                  <c:v>0.222</c:v>
                </c:pt>
                <c:pt idx="1293">
                  <c:v>0.21890000000000001</c:v>
                </c:pt>
                <c:pt idx="1294">
                  <c:v>0.22090000000000001</c:v>
                </c:pt>
                <c:pt idx="1295">
                  <c:v>0.21829999999999999</c:v>
                </c:pt>
                <c:pt idx="1296">
                  <c:v>0.2203</c:v>
                </c:pt>
                <c:pt idx="1297">
                  <c:v>0.21729999999999999</c:v>
                </c:pt>
                <c:pt idx="1298">
                  <c:v>0.222</c:v>
                </c:pt>
                <c:pt idx="1299">
                  <c:v>0.2215</c:v>
                </c:pt>
                <c:pt idx="1300">
                  <c:v>0.21990000000000001</c:v>
                </c:pt>
                <c:pt idx="1301">
                  <c:v>0.22320000000000001</c:v>
                </c:pt>
                <c:pt idx="1302">
                  <c:v>0.21870000000000001</c:v>
                </c:pt>
                <c:pt idx="1303">
                  <c:v>0.21340000000000001</c:v>
                </c:pt>
                <c:pt idx="1304">
                  <c:v>0.21379999999999999</c:v>
                </c:pt>
                <c:pt idx="1305">
                  <c:v>0.21959999999999999</c:v>
                </c:pt>
                <c:pt idx="1306">
                  <c:v>0.2218</c:v>
                </c:pt>
                <c:pt idx="1307">
                  <c:v>0.223</c:v>
                </c:pt>
                <c:pt idx="1308">
                  <c:v>0.21920000000000001</c:v>
                </c:pt>
                <c:pt idx="1309">
                  <c:v>0.21709999999999999</c:v>
                </c:pt>
                <c:pt idx="1310">
                  <c:v>0.21829999999999999</c:v>
                </c:pt>
                <c:pt idx="1311">
                  <c:v>0.222</c:v>
                </c:pt>
                <c:pt idx="1312">
                  <c:v>0.22070000000000001</c:v>
                </c:pt>
                <c:pt idx="1313">
                  <c:v>0.2155</c:v>
                </c:pt>
                <c:pt idx="1314">
                  <c:v>0.21809999999999999</c:v>
                </c:pt>
                <c:pt idx="1315">
                  <c:v>0.2208</c:v>
                </c:pt>
                <c:pt idx="1316">
                  <c:v>0.2225</c:v>
                </c:pt>
                <c:pt idx="1317">
                  <c:v>0.21959999999999999</c:v>
                </c:pt>
                <c:pt idx="1318">
                  <c:v>0.2147</c:v>
                </c:pt>
                <c:pt idx="1319">
                  <c:v>0.22320000000000001</c:v>
                </c:pt>
                <c:pt idx="1320">
                  <c:v>0.22120000000000001</c:v>
                </c:pt>
                <c:pt idx="1321">
                  <c:v>0.22140000000000001</c:v>
                </c:pt>
                <c:pt idx="1322">
                  <c:v>0.21990000000000001</c:v>
                </c:pt>
                <c:pt idx="1323">
                  <c:v>0.2172</c:v>
                </c:pt>
                <c:pt idx="1324">
                  <c:v>0.22120000000000001</c:v>
                </c:pt>
                <c:pt idx="1325">
                  <c:v>0.2203</c:v>
                </c:pt>
                <c:pt idx="1326">
                  <c:v>0.223</c:v>
                </c:pt>
                <c:pt idx="1327">
                  <c:v>0.22559999999999999</c:v>
                </c:pt>
                <c:pt idx="1328">
                  <c:v>0.21970000000000001</c:v>
                </c:pt>
                <c:pt idx="1329">
                  <c:v>0.21629999999999999</c:v>
                </c:pt>
                <c:pt idx="1330">
                  <c:v>0.221</c:v>
                </c:pt>
                <c:pt idx="1331">
                  <c:v>0.2225</c:v>
                </c:pt>
                <c:pt idx="1332">
                  <c:v>0.2223</c:v>
                </c:pt>
                <c:pt idx="1333">
                  <c:v>0.2261</c:v>
                </c:pt>
                <c:pt idx="1334">
                  <c:v>0.21759999999999999</c:v>
                </c:pt>
                <c:pt idx="1335">
                  <c:v>0.21429999999999999</c:v>
                </c:pt>
                <c:pt idx="1336">
                  <c:v>0.21829999999999999</c:v>
                </c:pt>
                <c:pt idx="1337">
                  <c:v>0.22239999999999999</c:v>
                </c:pt>
                <c:pt idx="1338">
                  <c:v>0.22209999999999999</c:v>
                </c:pt>
                <c:pt idx="1339">
                  <c:v>0.22550000000000001</c:v>
                </c:pt>
                <c:pt idx="1340">
                  <c:v>0.2195</c:v>
                </c:pt>
                <c:pt idx="1341">
                  <c:v>0.21609999999999999</c:v>
                </c:pt>
                <c:pt idx="1342">
                  <c:v>0.21829999999999999</c:v>
                </c:pt>
                <c:pt idx="1343">
                  <c:v>0.221</c:v>
                </c:pt>
                <c:pt idx="1344">
                  <c:v>0.22120000000000001</c:v>
                </c:pt>
                <c:pt idx="1345">
                  <c:v>0.21609999999999999</c:v>
                </c:pt>
                <c:pt idx="1346">
                  <c:v>0.2175</c:v>
                </c:pt>
                <c:pt idx="1347">
                  <c:v>0.21790000000000001</c:v>
                </c:pt>
                <c:pt idx="1348">
                  <c:v>0.221</c:v>
                </c:pt>
                <c:pt idx="1349">
                  <c:v>0.22439999999999999</c:v>
                </c:pt>
                <c:pt idx="1350">
                  <c:v>0.22700000000000001</c:v>
                </c:pt>
                <c:pt idx="1351">
                  <c:v>0.21729999999999999</c:v>
                </c:pt>
                <c:pt idx="1352">
                  <c:v>0.22220000000000001</c:v>
                </c:pt>
                <c:pt idx="1353">
                  <c:v>0.22259999999999999</c:v>
                </c:pt>
                <c:pt idx="1354">
                  <c:v>0.22339999999999999</c:v>
                </c:pt>
                <c:pt idx="1355">
                  <c:v>0.2263</c:v>
                </c:pt>
                <c:pt idx="1356">
                  <c:v>0.22059999999999999</c:v>
                </c:pt>
                <c:pt idx="1357">
                  <c:v>0.22189999999999999</c:v>
                </c:pt>
                <c:pt idx="1358">
                  <c:v>0.22220000000000001</c:v>
                </c:pt>
                <c:pt idx="1359">
                  <c:v>0.22670000000000001</c:v>
                </c:pt>
                <c:pt idx="1360">
                  <c:v>0.21959999999999999</c:v>
                </c:pt>
                <c:pt idx="1361">
                  <c:v>0.21959999999999999</c:v>
                </c:pt>
                <c:pt idx="1362">
                  <c:v>0.22270000000000001</c:v>
                </c:pt>
                <c:pt idx="1363">
                  <c:v>0.22489999999999999</c:v>
                </c:pt>
                <c:pt idx="1364">
                  <c:v>0.223</c:v>
                </c:pt>
                <c:pt idx="1365">
                  <c:v>0.2273</c:v>
                </c:pt>
                <c:pt idx="1366">
                  <c:v>0.2233</c:v>
                </c:pt>
                <c:pt idx="1367">
                  <c:v>0.2203</c:v>
                </c:pt>
                <c:pt idx="1368">
                  <c:v>0.22359999999999999</c:v>
                </c:pt>
                <c:pt idx="1369">
                  <c:v>0.22320000000000001</c:v>
                </c:pt>
                <c:pt idx="1370">
                  <c:v>0.2235</c:v>
                </c:pt>
                <c:pt idx="1371">
                  <c:v>0.22070000000000001</c:v>
                </c:pt>
                <c:pt idx="1372">
                  <c:v>0.2203</c:v>
                </c:pt>
                <c:pt idx="1373">
                  <c:v>0.2228</c:v>
                </c:pt>
                <c:pt idx="1374">
                  <c:v>0.22159999999999999</c:v>
                </c:pt>
                <c:pt idx="1375">
                  <c:v>0.2218</c:v>
                </c:pt>
                <c:pt idx="1376">
                  <c:v>0.22109999999999999</c:v>
                </c:pt>
                <c:pt idx="1377">
                  <c:v>0.221</c:v>
                </c:pt>
                <c:pt idx="1378">
                  <c:v>0.22320000000000001</c:v>
                </c:pt>
                <c:pt idx="1379">
                  <c:v>0.22520000000000001</c:v>
                </c:pt>
                <c:pt idx="1380">
                  <c:v>0.22289999999999999</c:v>
                </c:pt>
                <c:pt idx="1381">
                  <c:v>0.21920000000000001</c:v>
                </c:pt>
                <c:pt idx="1382">
                  <c:v>0.22209999999999999</c:v>
                </c:pt>
                <c:pt idx="1383">
                  <c:v>0.22109999999999999</c:v>
                </c:pt>
                <c:pt idx="1384">
                  <c:v>0.22120000000000001</c:v>
                </c:pt>
                <c:pt idx="1385">
                  <c:v>0.22409999999999999</c:v>
                </c:pt>
                <c:pt idx="1386">
                  <c:v>0.2248</c:v>
                </c:pt>
                <c:pt idx="1387">
                  <c:v>0.22270000000000001</c:v>
                </c:pt>
                <c:pt idx="1388">
                  <c:v>0.2238</c:v>
                </c:pt>
                <c:pt idx="1389">
                  <c:v>0.22600000000000001</c:v>
                </c:pt>
                <c:pt idx="1390">
                  <c:v>0.2235</c:v>
                </c:pt>
                <c:pt idx="1391">
                  <c:v>0.2225</c:v>
                </c:pt>
                <c:pt idx="1392">
                  <c:v>0.22189999999999999</c:v>
                </c:pt>
                <c:pt idx="1393">
                  <c:v>0.2185</c:v>
                </c:pt>
                <c:pt idx="1394">
                  <c:v>0.21870000000000001</c:v>
                </c:pt>
                <c:pt idx="1395">
                  <c:v>0.21859999999999999</c:v>
                </c:pt>
                <c:pt idx="1396">
                  <c:v>0.22040000000000001</c:v>
                </c:pt>
                <c:pt idx="1397">
                  <c:v>0.22209999999999999</c:v>
                </c:pt>
                <c:pt idx="1398">
                  <c:v>0.22170000000000001</c:v>
                </c:pt>
                <c:pt idx="1399">
                  <c:v>0.22120000000000001</c:v>
                </c:pt>
                <c:pt idx="1400">
                  <c:v>0.2215</c:v>
                </c:pt>
                <c:pt idx="1401">
                  <c:v>0.2225</c:v>
                </c:pt>
                <c:pt idx="1402">
                  <c:v>0.22420000000000001</c:v>
                </c:pt>
                <c:pt idx="1403">
                  <c:v>0.22550000000000001</c:v>
                </c:pt>
                <c:pt idx="1404">
                  <c:v>0.2223</c:v>
                </c:pt>
                <c:pt idx="1405">
                  <c:v>0.22359999999999999</c:v>
                </c:pt>
                <c:pt idx="1406">
                  <c:v>0.22420000000000001</c:v>
                </c:pt>
                <c:pt idx="1407">
                  <c:v>0.2215</c:v>
                </c:pt>
                <c:pt idx="1408">
                  <c:v>0.2225</c:v>
                </c:pt>
                <c:pt idx="1409">
                  <c:v>0.221</c:v>
                </c:pt>
                <c:pt idx="1410">
                  <c:v>0.2223</c:v>
                </c:pt>
                <c:pt idx="1411">
                  <c:v>0.2243</c:v>
                </c:pt>
                <c:pt idx="1412">
                  <c:v>0.22170000000000001</c:v>
                </c:pt>
                <c:pt idx="1413">
                  <c:v>0.21870000000000001</c:v>
                </c:pt>
                <c:pt idx="1414">
                  <c:v>0.2195</c:v>
                </c:pt>
                <c:pt idx="1415">
                  <c:v>0.2167</c:v>
                </c:pt>
                <c:pt idx="1416">
                  <c:v>0.218</c:v>
                </c:pt>
                <c:pt idx="1417">
                  <c:v>0.21870000000000001</c:v>
                </c:pt>
                <c:pt idx="1418">
                  <c:v>0.2177</c:v>
                </c:pt>
                <c:pt idx="1419">
                  <c:v>0.21929999999999999</c:v>
                </c:pt>
                <c:pt idx="1420">
                  <c:v>0.22090000000000001</c:v>
                </c:pt>
                <c:pt idx="1421">
                  <c:v>0.22359999999999999</c:v>
                </c:pt>
                <c:pt idx="1422">
                  <c:v>0.22309999999999999</c:v>
                </c:pt>
                <c:pt idx="1423">
                  <c:v>0.22170000000000001</c:v>
                </c:pt>
                <c:pt idx="1424">
                  <c:v>0.22239999999999999</c:v>
                </c:pt>
                <c:pt idx="1425">
                  <c:v>0.224</c:v>
                </c:pt>
                <c:pt idx="1426">
                  <c:v>0.22470000000000001</c:v>
                </c:pt>
                <c:pt idx="1427">
                  <c:v>0.22600000000000001</c:v>
                </c:pt>
                <c:pt idx="1428">
                  <c:v>0.22720000000000001</c:v>
                </c:pt>
                <c:pt idx="1429">
                  <c:v>0.22500000000000001</c:v>
                </c:pt>
                <c:pt idx="1430">
                  <c:v>0.22589999999999999</c:v>
                </c:pt>
                <c:pt idx="1431">
                  <c:v>0.22600000000000001</c:v>
                </c:pt>
                <c:pt idx="1432">
                  <c:v>0.22550000000000001</c:v>
                </c:pt>
                <c:pt idx="1433">
                  <c:v>0.22459999999999999</c:v>
                </c:pt>
                <c:pt idx="1434">
                  <c:v>0.2228</c:v>
                </c:pt>
                <c:pt idx="1435">
                  <c:v>0.223</c:v>
                </c:pt>
                <c:pt idx="1436">
                  <c:v>0.22439999999999999</c:v>
                </c:pt>
                <c:pt idx="1437">
                  <c:v>0.2263</c:v>
                </c:pt>
                <c:pt idx="1438">
                  <c:v>0.22539999999999999</c:v>
                </c:pt>
                <c:pt idx="1439">
                  <c:v>0.2261</c:v>
                </c:pt>
                <c:pt idx="1440">
                  <c:v>0.2271</c:v>
                </c:pt>
                <c:pt idx="1441">
                  <c:v>0.22270000000000001</c:v>
                </c:pt>
                <c:pt idx="1442">
                  <c:v>0.223</c:v>
                </c:pt>
                <c:pt idx="1443">
                  <c:v>0.2225</c:v>
                </c:pt>
                <c:pt idx="1444">
                  <c:v>0.223</c:v>
                </c:pt>
                <c:pt idx="1445">
                  <c:v>0.22450000000000001</c:v>
                </c:pt>
                <c:pt idx="1446">
                  <c:v>0.2258</c:v>
                </c:pt>
                <c:pt idx="1447">
                  <c:v>0.2248</c:v>
                </c:pt>
                <c:pt idx="1448">
                  <c:v>0.22589999999999999</c:v>
                </c:pt>
                <c:pt idx="1449">
                  <c:v>0.2306</c:v>
                </c:pt>
                <c:pt idx="1450">
                  <c:v>0.2331</c:v>
                </c:pt>
                <c:pt idx="1451">
                  <c:v>0.22539999999999999</c:v>
                </c:pt>
                <c:pt idx="1452">
                  <c:v>0.22550000000000001</c:v>
                </c:pt>
                <c:pt idx="1453">
                  <c:v>0.22770000000000001</c:v>
                </c:pt>
                <c:pt idx="1454">
                  <c:v>0.23050000000000001</c:v>
                </c:pt>
                <c:pt idx="1455">
                  <c:v>0.22969999999999999</c:v>
                </c:pt>
                <c:pt idx="1456">
                  <c:v>0.2283</c:v>
                </c:pt>
                <c:pt idx="1457">
                  <c:v>0.2268</c:v>
                </c:pt>
                <c:pt idx="1458">
                  <c:v>0.2281</c:v>
                </c:pt>
                <c:pt idx="1459">
                  <c:v>0.2291</c:v>
                </c:pt>
                <c:pt idx="1460">
                  <c:v>0.22739999999999999</c:v>
                </c:pt>
                <c:pt idx="1461">
                  <c:v>0.22850000000000001</c:v>
                </c:pt>
                <c:pt idx="1462">
                  <c:v>0.2296</c:v>
                </c:pt>
                <c:pt idx="1463">
                  <c:v>0.22789999999999999</c:v>
                </c:pt>
                <c:pt idx="1464">
                  <c:v>0.2298</c:v>
                </c:pt>
                <c:pt idx="1465">
                  <c:v>0.22600000000000001</c:v>
                </c:pt>
                <c:pt idx="1466">
                  <c:v>0.2238</c:v>
                </c:pt>
                <c:pt idx="1467">
                  <c:v>0.23</c:v>
                </c:pt>
                <c:pt idx="1468">
                  <c:v>0.22800000000000001</c:v>
                </c:pt>
                <c:pt idx="1469">
                  <c:v>0.22389999999999999</c:v>
                </c:pt>
                <c:pt idx="1470">
                  <c:v>0.22059999999999999</c:v>
                </c:pt>
                <c:pt idx="1471">
                  <c:v>0.22109999999999999</c:v>
                </c:pt>
                <c:pt idx="1472">
                  <c:v>0.2215</c:v>
                </c:pt>
                <c:pt idx="1473">
                  <c:v>0.2261</c:v>
                </c:pt>
                <c:pt idx="1474">
                  <c:v>0.2286</c:v>
                </c:pt>
                <c:pt idx="1475">
                  <c:v>0.2283</c:v>
                </c:pt>
                <c:pt idx="1476">
                  <c:v>0.22359999999999999</c:v>
                </c:pt>
                <c:pt idx="1477">
                  <c:v>0.2248</c:v>
                </c:pt>
                <c:pt idx="1478">
                  <c:v>0.2266</c:v>
                </c:pt>
                <c:pt idx="1479">
                  <c:v>0.22620000000000001</c:v>
                </c:pt>
                <c:pt idx="1480">
                  <c:v>0.2288</c:v>
                </c:pt>
                <c:pt idx="1481">
                  <c:v>0.23250000000000001</c:v>
                </c:pt>
                <c:pt idx="1482">
                  <c:v>0.22639999999999999</c:v>
                </c:pt>
                <c:pt idx="1483">
                  <c:v>0.22389999999999999</c:v>
                </c:pt>
                <c:pt idx="1484">
                  <c:v>0.22040000000000001</c:v>
                </c:pt>
                <c:pt idx="1485">
                  <c:v>0.2258</c:v>
                </c:pt>
                <c:pt idx="1486">
                  <c:v>0.22650000000000001</c:v>
                </c:pt>
                <c:pt idx="1487">
                  <c:v>0.2218</c:v>
                </c:pt>
                <c:pt idx="1488">
                  <c:v>0.2228</c:v>
                </c:pt>
                <c:pt idx="1489">
                  <c:v>0.22409999999999999</c:v>
                </c:pt>
                <c:pt idx="1490">
                  <c:v>0.22320000000000001</c:v>
                </c:pt>
                <c:pt idx="1491">
                  <c:v>0.21970000000000001</c:v>
                </c:pt>
                <c:pt idx="1492">
                  <c:v>0.22220000000000001</c:v>
                </c:pt>
                <c:pt idx="1493">
                  <c:v>0.22309999999999999</c:v>
                </c:pt>
                <c:pt idx="1494">
                  <c:v>0.22720000000000001</c:v>
                </c:pt>
                <c:pt idx="1495">
                  <c:v>0.22589999999999999</c:v>
                </c:pt>
                <c:pt idx="1496">
                  <c:v>0.223</c:v>
                </c:pt>
                <c:pt idx="1497">
                  <c:v>0.2225</c:v>
                </c:pt>
                <c:pt idx="1498">
                  <c:v>0.2288</c:v>
                </c:pt>
                <c:pt idx="1499">
                  <c:v>0.22500000000000001</c:v>
                </c:pt>
                <c:pt idx="1500">
                  <c:v>0.22439999999999999</c:v>
                </c:pt>
                <c:pt idx="1501">
                  <c:v>0.22</c:v>
                </c:pt>
                <c:pt idx="1502">
                  <c:v>0.2205</c:v>
                </c:pt>
                <c:pt idx="1503">
                  <c:v>0.22550000000000001</c:v>
                </c:pt>
                <c:pt idx="1504">
                  <c:v>0.22570000000000001</c:v>
                </c:pt>
                <c:pt idx="1505">
                  <c:v>0.23039999999999999</c:v>
                </c:pt>
                <c:pt idx="1506">
                  <c:v>0.2283</c:v>
                </c:pt>
                <c:pt idx="1507">
                  <c:v>0.2198</c:v>
                </c:pt>
                <c:pt idx="1508">
                  <c:v>0.22459999999999999</c:v>
                </c:pt>
                <c:pt idx="1509">
                  <c:v>0.21709999999999999</c:v>
                </c:pt>
                <c:pt idx="1510">
                  <c:v>0.21679999999999999</c:v>
                </c:pt>
                <c:pt idx="1511">
                  <c:v>0.21970000000000001</c:v>
                </c:pt>
                <c:pt idx="1512">
                  <c:v>0.2263</c:v>
                </c:pt>
                <c:pt idx="1513">
                  <c:v>0.2278</c:v>
                </c:pt>
                <c:pt idx="1514">
                  <c:v>0.22189999999999999</c:v>
                </c:pt>
                <c:pt idx="1515">
                  <c:v>0.22189999999999999</c:v>
                </c:pt>
                <c:pt idx="1516">
                  <c:v>0.22239999999999999</c:v>
                </c:pt>
                <c:pt idx="1517">
                  <c:v>0.22739999999999999</c:v>
                </c:pt>
                <c:pt idx="1518">
                  <c:v>0.22140000000000001</c:v>
                </c:pt>
                <c:pt idx="1519">
                  <c:v>0.2172</c:v>
                </c:pt>
                <c:pt idx="1520">
                  <c:v>0.2208</c:v>
                </c:pt>
                <c:pt idx="1521">
                  <c:v>0.22359999999999999</c:v>
                </c:pt>
                <c:pt idx="1522">
                  <c:v>0.22570000000000001</c:v>
                </c:pt>
                <c:pt idx="1523">
                  <c:v>0.22389999999999999</c:v>
                </c:pt>
                <c:pt idx="1524">
                  <c:v>0.22239999999999999</c:v>
                </c:pt>
                <c:pt idx="1525">
                  <c:v>0.21820000000000001</c:v>
                </c:pt>
                <c:pt idx="1526">
                  <c:v>0.2228</c:v>
                </c:pt>
                <c:pt idx="1527">
                  <c:v>0.22650000000000001</c:v>
                </c:pt>
                <c:pt idx="1528">
                  <c:v>0.2243</c:v>
                </c:pt>
                <c:pt idx="1529">
                  <c:v>0.21809999999999999</c:v>
                </c:pt>
                <c:pt idx="1530">
                  <c:v>0.21870000000000001</c:v>
                </c:pt>
                <c:pt idx="1531">
                  <c:v>0.2233</c:v>
                </c:pt>
                <c:pt idx="1532">
                  <c:v>0.22700000000000001</c:v>
                </c:pt>
                <c:pt idx="1533">
                  <c:v>0.2288</c:v>
                </c:pt>
                <c:pt idx="1534">
                  <c:v>0.22270000000000001</c:v>
                </c:pt>
                <c:pt idx="1535">
                  <c:v>0.2167</c:v>
                </c:pt>
                <c:pt idx="1536">
                  <c:v>0.217</c:v>
                </c:pt>
                <c:pt idx="1537">
                  <c:v>0.21840000000000001</c:v>
                </c:pt>
                <c:pt idx="1538">
                  <c:v>0.22389999999999999</c:v>
                </c:pt>
                <c:pt idx="1539">
                  <c:v>0.22120000000000001</c:v>
                </c:pt>
                <c:pt idx="1540">
                  <c:v>0.22070000000000001</c:v>
                </c:pt>
                <c:pt idx="1541">
                  <c:v>0.22459999999999999</c:v>
                </c:pt>
                <c:pt idx="1542">
                  <c:v>0.21390000000000001</c:v>
                </c:pt>
                <c:pt idx="1543">
                  <c:v>0.217</c:v>
                </c:pt>
                <c:pt idx="1544">
                  <c:v>0.22259999999999999</c:v>
                </c:pt>
                <c:pt idx="1545">
                  <c:v>0.22359999999999999</c:v>
                </c:pt>
                <c:pt idx="1546">
                  <c:v>0.21859999999999999</c:v>
                </c:pt>
                <c:pt idx="1547">
                  <c:v>0.21729999999999999</c:v>
                </c:pt>
                <c:pt idx="1548">
                  <c:v>0.217</c:v>
                </c:pt>
                <c:pt idx="1549">
                  <c:v>0.2228</c:v>
                </c:pt>
                <c:pt idx="1550">
                  <c:v>0.2238</c:v>
                </c:pt>
                <c:pt idx="1551">
                  <c:v>0.21920000000000001</c:v>
                </c:pt>
                <c:pt idx="1552">
                  <c:v>0.22070000000000001</c:v>
                </c:pt>
                <c:pt idx="1553">
                  <c:v>0.219</c:v>
                </c:pt>
                <c:pt idx="1554">
                  <c:v>0.22090000000000001</c:v>
                </c:pt>
                <c:pt idx="1555">
                  <c:v>0.2258</c:v>
                </c:pt>
                <c:pt idx="1556">
                  <c:v>0.22020000000000001</c:v>
                </c:pt>
                <c:pt idx="1557">
                  <c:v>0.21659999999999999</c:v>
                </c:pt>
                <c:pt idx="1558">
                  <c:v>0.21590000000000001</c:v>
                </c:pt>
                <c:pt idx="1559">
                  <c:v>0.2218</c:v>
                </c:pt>
                <c:pt idx="1560">
                  <c:v>0.22359999999999999</c:v>
                </c:pt>
                <c:pt idx="1561">
                  <c:v>0.22420000000000001</c:v>
                </c:pt>
                <c:pt idx="1562">
                  <c:v>0.22090000000000001</c:v>
                </c:pt>
                <c:pt idx="1563">
                  <c:v>0.222</c:v>
                </c:pt>
                <c:pt idx="1564">
                  <c:v>0.2195</c:v>
                </c:pt>
                <c:pt idx="1565">
                  <c:v>0.22170000000000001</c:v>
                </c:pt>
                <c:pt idx="1566">
                  <c:v>0.22389999999999999</c:v>
                </c:pt>
                <c:pt idx="1567">
                  <c:v>0.22170000000000001</c:v>
                </c:pt>
                <c:pt idx="1568">
                  <c:v>0.217</c:v>
                </c:pt>
                <c:pt idx="1569">
                  <c:v>0.21890000000000001</c:v>
                </c:pt>
                <c:pt idx="1570">
                  <c:v>0.21879999999999999</c:v>
                </c:pt>
                <c:pt idx="1571">
                  <c:v>0.22189999999999999</c:v>
                </c:pt>
                <c:pt idx="1572">
                  <c:v>0.22259999999999999</c:v>
                </c:pt>
                <c:pt idx="1573">
                  <c:v>0.21679999999999999</c:v>
                </c:pt>
                <c:pt idx="1574">
                  <c:v>0.21970000000000001</c:v>
                </c:pt>
                <c:pt idx="1575">
                  <c:v>0.223</c:v>
                </c:pt>
                <c:pt idx="1576">
                  <c:v>0.222</c:v>
                </c:pt>
                <c:pt idx="1577">
                  <c:v>0.22320000000000001</c:v>
                </c:pt>
                <c:pt idx="1578">
                  <c:v>0.21829999999999999</c:v>
                </c:pt>
                <c:pt idx="1579">
                  <c:v>0.2185</c:v>
                </c:pt>
                <c:pt idx="1580">
                  <c:v>0.2208</c:v>
                </c:pt>
                <c:pt idx="1581">
                  <c:v>0.22370000000000001</c:v>
                </c:pt>
                <c:pt idx="1582">
                  <c:v>0.2205</c:v>
                </c:pt>
                <c:pt idx="1583">
                  <c:v>0.21560000000000001</c:v>
                </c:pt>
                <c:pt idx="1584">
                  <c:v>0.218</c:v>
                </c:pt>
                <c:pt idx="1585">
                  <c:v>0.22189999999999999</c:v>
                </c:pt>
                <c:pt idx="1586">
                  <c:v>0.2248</c:v>
                </c:pt>
                <c:pt idx="1587">
                  <c:v>0.22090000000000001</c:v>
                </c:pt>
                <c:pt idx="1588">
                  <c:v>0.21540000000000001</c:v>
                </c:pt>
                <c:pt idx="1589">
                  <c:v>0.21529999999999999</c:v>
                </c:pt>
                <c:pt idx="1590">
                  <c:v>0.21679999999999999</c:v>
                </c:pt>
                <c:pt idx="1591">
                  <c:v>0.22070000000000001</c:v>
                </c:pt>
                <c:pt idx="1592">
                  <c:v>0.22140000000000001</c:v>
                </c:pt>
                <c:pt idx="1593">
                  <c:v>0.22140000000000001</c:v>
                </c:pt>
                <c:pt idx="1594">
                  <c:v>0.21890000000000001</c:v>
                </c:pt>
                <c:pt idx="1595">
                  <c:v>0.21490000000000001</c:v>
                </c:pt>
                <c:pt idx="1596">
                  <c:v>0.2175</c:v>
                </c:pt>
                <c:pt idx="1597">
                  <c:v>0.22309999999999999</c:v>
                </c:pt>
                <c:pt idx="1598">
                  <c:v>0.22589999999999999</c:v>
                </c:pt>
                <c:pt idx="1599">
                  <c:v>0.22339999999999999</c:v>
                </c:pt>
                <c:pt idx="1600">
                  <c:v>0.2208</c:v>
                </c:pt>
                <c:pt idx="1601">
                  <c:v>0.22189999999999999</c:v>
                </c:pt>
                <c:pt idx="1602">
                  <c:v>0.22209999999999999</c:v>
                </c:pt>
                <c:pt idx="1603">
                  <c:v>0.22359999999999999</c:v>
                </c:pt>
                <c:pt idx="1604">
                  <c:v>0.2185</c:v>
                </c:pt>
                <c:pt idx="1605">
                  <c:v>0.2177</c:v>
                </c:pt>
                <c:pt idx="1606">
                  <c:v>0.224</c:v>
                </c:pt>
                <c:pt idx="1607">
                  <c:v>0.22359999999999999</c:v>
                </c:pt>
                <c:pt idx="1608">
                  <c:v>0.22439999999999999</c:v>
                </c:pt>
                <c:pt idx="1609">
                  <c:v>0.22520000000000001</c:v>
                </c:pt>
                <c:pt idx="1610">
                  <c:v>0.22009999999999999</c:v>
                </c:pt>
                <c:pt idx="1611">
                  <c:v>0.217</c:v>
                </c:pt>
                <c:pt idx="1612">
                  <c:v>0.2175</c:v>
                </c:pt>
                <c:pt idx="1613">
                  <c:v>0.22409999999999999</c:v>
                </c:pt>
                <c:pt idx="1614">
                  <c:v>0.22359999999999999</c:v>
                </c:pt>
                <c:pt idx="1615">
                  <c:v>0.21729999999999999</c:v>
                </c:pt>
                <c:pt idx="1616">
                  <c:v>0.215</c:v>
                </c:pt>
                <c:pt idx="1617">
                  <c:v>0.22159999999999999</c:v>
                </c:pt>
                <c:pt idx="1618">
                  <c:v>0.223</c:v>
                </c:pt>
                <c:pt idx="1619">
                  <c:v>0.22620000000000001</c:v>
                </c:pt>
                <c:pt idx="1620">
                  <c:v>0.22559999999999999</c:v>
                </c:pt>
                <c:pt idx="1621">
                  <c:v>0.2137</c:v>
                </c:pt>
                <c:pt idx="1622">
                  <c:v>0.21790000000000001</c:v>
                </c:pt>
                <c:pt idx="1623">
                  <c:v>0.22289999999999999</c:v>
                </c:pt>
                <c:pt idx="1624">
                  <c:v>0.2213</c:v>
                </c:pt>
                <c:pt idx="1625">
                  <c:v>0.22239999999999999</c:v>
                </c:pt>
                <c:pt idx="1626">
                  <c:v>0.2203</c:v>
                </c:pt>
                <c:pt idx="1627">
                  <c:v>0.2132</c:v>
                </c:pt>
                <c:pt idx="1628">
                  <c:v>0.21440000000000001</c:v>
                </c:pt>
                <c:pt idx="1629">
                  <c:v>0.21970000000000001</c:v>
                </c:pt>
                <c:pt idx="1630">
                  <c:v>0.22059999999999999</c:v>
                </c:pt>
                <c:pt idx="1631">
                  <c:v>0.22189999999999999</c:v>
                </c:pt>
                <c:pt idx="1632">
                  <c:v>0.216</c:v>
                </c:pt>
                <c:pt idx="1633">
                  <c:v>0.21820000000000001</c:v>
                </c:pt>
                <c:pt idx="1634">
                  <c:v>0.22270000000000001</c:v>
                </c:pt>
                <c:pt idx="1635">
                  <c:v>0.22009999999999999</c:v>
                </c:pt>
                <c:pt idx="1636">
                  <c:v>0.22309999999999999</c:v>
                </c:pt>
                <c:pt idx="1637">
                  <c:v>0.21820000000000001</c:v>
                </c:pt>
                <c:pt idx="1638">
                  <c:v>0.2198</c:v>
                </c:pt>
                <c:pt idx="1639">
                  <c:v>0.21970000000000001</c:v>
                </c:pt>
                <c:pt idx="1640">
                  <c:v>0.2238</c:v>
                </c:pt>
                <c:pt idx="1641">
                  <c:v>0.22209999999999999</c:v>
                </c:pt>
                <c:pt idx="1642">
                  <c:v>0.22489999999999999</c:v>
                </c:pt>
                <c:pt idx="1643">
                  <c:v>0.22109999999999999</c:v>
                </c:pt>
                <c:pt idx="1644">
                  <c:v>0.2175</c:v>
                </c:pt>
                <c:pt idx="1645">
                  <c:v>0.2175</c:v>
                </c:pt>
                <c:pt idx="1646">
                  <c:v>0.22489999999999999</c:v>
                </c:pt>
                <c:pt idx="1647">
                  <c:v>0.22389999999999999</c:v>
                </c:pt>
                <c:pt idx="1648">
                  <c:v>0.2213</c:v>
                </c:pt>
                <c:pt idx="1649">
                  <c:v>0.219</c:v>
                </c:pt>
                <c:pt idx="1650">
                  <c:v>0.2213</c:v>
                </c:pt>
                <c:pt idx="1651">
                  <c:v>0.221</c:v>
                </c:pt>
                <c:pt idx="1652">
                  <c:v>0.22339999999999999</c:v>
                </c:pt>
                <c:pt idx="1653">
                  <c:v>0.22109999999999999</c:v>
                </c:pt>
                <c:pt idx="1654">
                  <c:v>0.2205</c:v>
                </c:pt>
                <c:pt idx="1655">
                  <c:v>0.2215</c:v>
                </c:pt>
                <c:pt idx="1656">
                  <c:v>0.22309999999999999</c:v>
                </c:pt>
                <c:pt idx="1657">
                  <c:v>0.21540000000000001</c:v>
                </c:pt>
                <c:pt idx="1658">
                  <c:v>0.21940000000000001</c:v>
                </c:pt>
                <c:pt idx="1659">
                  <c:v>0.22070000000000001</c:v>
                </c:pt>
                <c:pt idx="1660">
                  <c:v>0.21859999999999999</c:v>
                </c:pt>
                <c:pt idx="1661">
                  <c:v>0.22</c:v>
                </c:pt>
                <c:pt idx="1662">
                  <c:v>0.22209999999999999</c:v>
                </c:pt>
                <c:pt idx="1663">
                  <c:v>0.2248</c:v>
                </c:pt>
                <c:pt idx="1664">
                  <c:v>0.221</c:v>
                </c:pt>
                <c:pt idx="1665">
                  <c:v>0.21959999999999999</c:v>
                </c:pt>
                <c:pt idx="1666">
                  <c:v>0.221</c:v>
                </c:pt>
                <c:pt idx="1667">
                  <c:v>0.22220000000000001</c:v>
                </c:pt>
                <c:pt idx="1668">
                  <c:v>0.22539999999999999</c:v>
                </c:pt>
                <c:pt idx="1669">
                  <c:v>0.22409999999999999</c:v>
                </c:pt>
                <c:pt idx="1670">
                  <c:v>0.222</c:v>
                </c:pt>
                <c:pt idx="1671">
                  <c:v>0.22339999999999999</c:v>
                </c:pt>
                <c:pt idx="1672">
                  <c:v>0.22439999999999999</c:v>
                </c:pt>
                <c:pt idx="1673">
                  <c:v>0.22170000000000001</c:v>
                </c:pt>
                <c:pt idx="1674">
                  <c:v>0.22109999999999999</c:v>
                </c:pt>
                <c:pt idx="1675">
                  <c:v>0.2225</c:v>
                </c:pt>
                <c:pt idx="1676">
                  <c:v>0.2228</c:v>
                </c:pt>
                <c:pt idx="1677">
                  <c:v>0.22550000000000001</c:v>
                </c:pt>
                <c:pt idx="1678">
                  <c:v>0.22420000000000001</c:v>
                </c:pt>
                <c:pt idx="1679">
                  <c:v>0.22550000000000001</c:v>
                </c:pt>
                <c:pt idx="1680">
                  <c:v>0.2276</c:v>
                </c:pt>
                <c:pt idx="1681">
                  <c:v>0.22389999999999999</c:v>
                </c:pt>
                <c:pt idx="1682">
                  <c:v>0.2248</c:v>
                </c:pt>
                <c:pt idx="1683">
                  <c:v>0.23089999999999999</c:v>
                </c:pt>
                <c:pt idx="1684">
                  <c:v>0.22750000000000001</c:v>
                </c:pt>
                <c:pt idx="1685">
                  <c:v>0.2276</c:v>
                </c:pt>
                <c:pt idx="1686">
                  <c:v>0.22589999999999999</c:v>
                </c:pt>
                <c:pt idx="1687">
                  <c:v>0.22589999999999999</c:v>
                </c:pt>
                <c:pt idx="1688">
                  <c:v>0.22470000000000001</c:v>
                </c:pt>
                <c:pt idx="1689">
                  <c:v>0.2273</c:v>
                </c:pt>
                <c:pt idx="1690">
                  <c:v>0.22389999999999999</c:v>
                </c:pt>
                <c:pt idx="1691">
                  <c:v>0.22320000000000001</c:v>
                </c:pt>
                <c:pt idx="1692">
                  <c:v>0.2228</c:v>
                </c:pt>
                <c:pt idx="1693">
                  <c:v>0.2213</c:v>
                </c:pt>
                <c:pt idx="1694">
                  <c:v>0.2228</c:v>
                </c:pt>
                <c:pt idx="1695">
                  <c:v>0.2253</c:v>
                </c:pt>
                <c:pt idx="1696">
                  <c:v>0.22539999999999999</c:v>
                </c:pt>
                <c:pt idx="1697">
                  <c:v>0.22159999999999999</c:v>
                </c:pt>
                <c:pt idx="1698">
                  <c:v>0.22309999999999999</c:v>
                </c:pt>
                <c:pt idx="1699">
                  <c:v>0.2243</c:v>
                </c:pt>
                <c:pt idx="1700">
                  <c:v>0.22559999999999999</c:v>
                </c:pt>
                <c:pt idx="1701">
                  <c:v>0.22570000000000001</c:v>
                </c:pt>
                <c:pt idx="1702">
                  <c:v>0.22700000000000001</c:v>
                </c:pt>
                <c:pt idx="1703">
                  <c:v>0.2281</c:v>
                </c:pt>
                <c:pt idx="1704">
                  <c:v>0.2243</c:v>
                </c:pt>
                <c:pt idx="1705">
                  <c:v>0.2235</c:v>
                </c:pt>
                <c:pt idx="1706">
                  <c:v>0.22070000000000001</c:v>
                </c:pt>
                <c:pt idx="1707">
                  <c:v>0.22090000000000001</c:v>
                </c:pt>
                <c:pt idx="1708">
                  <c:v>0.21829999999999999</c:v>
                </c:pt>
                <c:pt idx="1709">
                  <c:v>0.22509999999999999</c:v>
                </c:pt>
                <c:pt idx="1710">
                  <c:v>0.2271</c:v>
                </c:pt>
                <c:pt idx="1711">
                  <c:v>0.22950000000000001</c:v>
                </c:pt>
                <c:pt idx="1712">
                  <c:v>0.2258</c:v>
                </c:pt>
                <c:pt idx="1713">
                  <c:v>0.22270000000000001</c:v>
                </c:pt>
                <c:pt idx="1714">
                  <c:v>0.22389999999999999</c:v>
                </c:pt>
                <c:pt idx="1715">
                  <c:v>0.22320000000000001</c:v>
                </c:pt>
                <c:pt idx="1716">
                  <c:v>0.22270000000000001</c:v>
                </c:pt>
                <c:pt idx="1717">
                  <c:v>0.22359999999999999</c:v>
                </c:pt>
                <c:pt idx="1718">
                  <c:v>0.22539999999999999</c:v>
                </c:pt>
                <c:pt idx="1719">
                  <c:v>0.2258</c:v>
                </c:pt>
                <c:pt idx="1720">
                  <c:v>0.22689999999999999</c:v>
                </c:pt>
                <c:pt idx="1721">
                  <c:v>0.2283</c:v>
                </c:pt>
                <c:pt idx="1722">
                  <c:v>0.22800000000000001</c:v>
                </c:pt>
                <c:pt idx="1723">
                  <c:v>0.22800000000000001</c:v>
                </c:pt>
                <c:pt idx="1724">
                  <c:v>0.22600000000000001</c:v>
                </c:pt>
                <c:pt idx="1725">
                  <c:v>0.22919999999999999</c:v>
                </c:pt>
                <c:pt idx="1726">
                  <c:v>0.2283</c:v>
                </c:pt>
                <c:pt idx="1727">
                  <c:v>0.2271</c:v>
                </c:pt>
                <c:pt idx="1728">
                  <c:v>0.2281</c:v>
                </c:pt>
                <c:pt idx="1729">
                  <c:v>0.22509999999999999</c:v>
                </c:pt>
                <c:pt idx="1730">
                  <c:v>0.22500000000000001</c:v>
                </c:pt>
                <c:pt idx="1731">
                  <c:v>0.22689999999999999</c:v>
                </c:pt>
                <c:pt idx="1732">
                  <c:v>0.23069999999999999</c:v>
                </c:pt>
                <c:pt idx="1733">
                  <c:v>0.23080000000000001</c:v>
                </c:pt>
                <c:pt idx="1734">
                  <c:v>0.22819999999999999</c:v>
                </c:pt>
                <c:pt idx="1735">
                  <c:v>0.22420000000000001</c:v>
                </c:pt>
                <c:pt idx="1736">
                  <c:v>0.2253</c:v>
                </c:pt>
                <c:pt idx="1737">
                  <c:v>0.2253</c:v>
                </c:pt>
                <c:pt idx="1738">
                  <c:v>0.22239999999999999</c:v>
                </c:pt>
                <c:pt idx="1739">
                  <c:v>0.22209999999999999</c:v>
                </c:pt>
                <c:pt idx="1740">
                  <c:v>0.22420000000000001</c:v>
                </c:pt>
                <c:pt idx="1741">
                  <c:v>0.22140000000000001</c:v>
                </c:pt>
                <c:pt idx="1742">
                  <c:v>0.22309999999999999</c:v>
                </c:pt>
                <c:pt idx="1743">
                  <c:v>0.22159999999999999</c:v>
                </c:pt>
                <c:pt idx="1744">
                  <c:v>0.22800000000000001</c:v>
                </c:pt>
                <c:pt idx="1745">
                  <c:v>0.22570000000000001</c:v>
                </c:pt>
                <c:pt idx="1746">
                  <c:v>0.2215</c:v>
                </c:pt>
                <c:pt idx="1747">
                  <c:v>0.22869999999999999</c:v>
                </c:pt>
                <c:pt idx="1748">
                  <c:v>0.22620000000000001</c:v>
                </c:pt>
                <c:pt idx="1749">
                  <c:v>0.2273</c:v>
                </c:pt>
                <c:pt idx="1750">
                  <c:v>0.22389999999999999</c:v>
                </c:pt>
                <c:pt idx="1751">
                  <c:v>0.21970000000000001</c:v>
                </c:pt>
                <c:pt idx="1752">
                  <c:v>0.2306</c:v>
                </c:pt>
                <c:pt idx="1753">
                  <c:v>0.22600000000000001</c:v>
                </c:pt>
                <c:pt idx="1754">
                  <c:v>0.22559999999999999</c:v>
                </c:pt>
                <c:pt idx="1755">
                  <c:v>0.22800000000000001</c:v>
                </c:pt>
                <c:pt idx="1756">
                  <c:v>0.22670000000000001</c:v>
                </c:pt>
                <c:pt idx="1757">
                  <c:v>0.2266</c:v>
                </c:pt>
                <c:pt idx="1758">
                  <c:v>0.22140000000000001</c:v>
                </c:pt>
                <c:pt idx="1759">
                  <c:v>0.22359999999999999</c:v>
                </c:pt>
                <c:pt idx="1760">
                  <c:v>0.2233</c:v>
                </c:pt>
                <c:pt idx="1761">
                  <c:v>0.22689999999999999</c:v>
                </c:pt>
                <c:pt idx="1762">
                  <c:v>0.22750000000000001</c:v>
                </c:pt>
                <c:pt idx="1763">
                  <c:v>0.2283</c:v>
                </c:pt>
                <c:pt idx="1764">
                  <c:v>0.2215</c:v>
                </c:pt>
                <c:pt idx="1765">
                  <c:v>0.2203</c:v>
                </c:pt>
                <c:pt idx="1766">
                  <c:v>0.22689999999999999</c:v>
                </c:pt>
                <c:pt idx="1767">
                  <c:v>0.2301</c:v>
                </c:pt>
                <c:pt idx="1768">
                  <c:v>0.22270000000000001</c:v>
                </c:pt>
                <c:pt idx="1769">
                  <c:v>0.22470000000000001</c:v>
                </c:pt>
                <c:pt idx="1770">
                  <c:v>0.22739999999999999</c:v>
                </c:pt>
                <c:pt idx="1771">
                  <c:v>0.22559999999999999</c:v>
                </c:pt>
                <c:pt idx="1772">
                  <c:v>0.22869999999999999</c:v>
                </c:pt>
                <c:pt idx="1773">
                  <c:v>0.2286</c:v>
                </c:pt>
                <c:pt idx="1774">
                  <c:v>0.2296</c:v>
                </c:pt>
                <c:pt idx="1775">
                  <c:v>0.2261</c:v>
                </c:pt>
                <c:pt idx="1776">
                  <c:v>0.22270000000000001</c:v>
                </c:pt>
                <c:pt idx="1777">
                  <c:v>0.22600000000000001</c:v>
                </c:pt>
                <c:pt idx="1778">
                  <c:v>0.2281</c:v>
                </c:pt>
                <c:pt idx="1779">
                  <c:v>0.22889999999999999</c:v>
                </c:pt>
                <c:pt idx="1780">
                  <c:v>0.22439999999999999</c:v>
                </c:pt>
                <c:pt idx="1781">
                  <c:v>0.2228</c:v>
                </c:pt>
                <c:pt idx="1782">
                  <c:v>0.2301</c:v>
                </c:pt>
                <c:pt idx="1783">
                  <c:v>0.23080000000000001</c:v>
                </c:pt>
                <c:pt idx="1784">
                  <c:v>0.2288</c:v>
                </c:pt>
                <c:pt idx="1785">
                  <c:v>0.2288</c:v>
                </c:pt>
                <c:pt idx="1786">
                  <c:v>0.2243</c:v>
                </c:pt>
                <c:pt idx="1787">
                  <c:v>0.22159999999999999</c:v>
                </c:pt>
                <c:pt idx="1788">
                  <c:v>0.22020000000000001</c:v>
                </c:pt>
                <c:pt idx="1789">
                  <c:v>0.223</c:v>
                </c:pt>
                <c:pt idx="1790">
                  <c:v>0.22739999999999999</c:v>
                </c:pt>
                <c:pt idx="1791">
                  <c:v>0.22900000000000001</c:v>
                </c:pt>
                <c:pt idx="1792">
                  <c:v>0.22889999999999999</c:v>
                </c:pt>
                <c:pt idx="1793">
                  <c:v>0.22539999999999999</c:v>
                </c:pt>
                <c:pt idx="1794">
                  <c:v>0.23139999999999999</c:v>
                </c:pt>
                <c:pt idx="1795">
                  <c:v>0.2253</c:v>
                </c:pt>
                <c:pt idx="1796">
                  <c:v>0.22509999999999999</c:v>
                </c:pt>
                <c:pt idx="1797">
                  <c:v>0.22539999999999999</c:v>
                </c:pt>
                <c:pt idx="1798">
                  <c:v>0.21890000000000001</c:v>
                </c:pt>
                <c:pt idx="1799">
                  <c:v>0.21579999999999999</c:v>
                </c:pt>
                <c:pt idx="1800">
                  <c:v>0.22170000000000001</c:v>
                </c:pt>
                <c:pt idx="1801">
                  <c:v>0.2213</c:v>
                </c:pt>
                <c:pt idx="1802">
                  <c:v>0.22470000000000001</c:v>
                </c:pt>
                <c:pt idx="1803">
                  <c:v>0.218</c:v>
                </c:pt>
                <c:pt idx="1804">
                  <c:v>0.2215</c:v>
                </c:pt>
                <c:pt idx="1805">
                  <c:v>0.23050000000000001</c:v>
                </c:pt>
                <c:pt idx="1806">
                  <c:v>0.22570000000000001</c:v>
                </c:pt>
                <c:pt idx="1807">
                  <c:v>0.22239999999999999</c:v>
                </c:pt>
                <c:pt idx="1808">
                  <c:v>0.22470000000000001</c:v>
                </c:pt>
                <c:pt idx="1809">
                  <c:v>0.22359999999999999</c:v>
                </c:pt>
                <c:pt idx="1810">
                  <c:v>0.22439999999999999</c:v>
                </c:pt>
                <c:pt idx="1811">
                  <c:v>0.23269999999999999</c:v>
                </c:pt>
                <c:pt idx="1812">
                  <c:v>0.22839999999999999</c:v>
                </c:pt>
                <c:pt idx="1813">
                  <c:v>0.2235</c:v>
                </c:pt>
                <c:pt idx="1814">
                  <c:v>0.22389999999999999</c:v>
                </c:pt>
                <c:pt idx="1815">
                  <c:v>0.22</c:v>
                </c:pt>
                <c:pt idx="1816">
                  <c:v>0.22520000000000001</c:v>
                </c:pt>
                <c:pt idx="1817">
                  <c:v>0.22520000000000001</c:v>
                </c:pt>
                <c:pt idx="1818">
                  <c:v>0.2248</c:v>
                </c:pt>
                <c:pt idx="1819">
                  <c:v>0.2175</c:v>
                </c:pt>
                <c:pt idx="1820">
                  <c:v>0.21390000000000001</c:v>
                </c:pt>
                <c:pt idx="1821">
                  <c:v>0.2147</c:v>
                </c:pt>
                <c:pt idx="1822">
                  <c:v>0.22489999999999999</c:v>
                </c:pt>
                <c:pt idx="1823">
                  <c:v>0.2205</c:v>
                </c:pt>
                <c:pt idx="1824">
                  <c:v>0.21579999999999999</c:v>
                </c:pt>
                <c:pt idx="1825">
                  <c:v>0.2167</c:v>
                </c:pt>
                <c:pt idx="1826">
                  <c:v>0.22289999999999999</c:v>
                </c:pt>
                <c:pt idx="1827">
                  <c:v>0.22140000000000001</c:v>
                </c:pt>
                <c:pt idx="1828">
                  <c:v>0.2147</c:v>
                </c:pt>
                <c:pt idx="1829">
                  <c:v>0.2132</c:v>
                </c:pt>
                <c:pt idx="1830">
                  <c:v>0.21790000000000001</c:v>
                </c:pt>
                <c:pt idx="1831">
                  <c:v>0.2215</c:v>
                </c:pt>
                <c:pt idx="1832">
                  <c:v>0.22489999999999999</c:v>
                </c:pt>
                <c:pt idx="1833">
                  <c:v>0.2205</c:v>
                </c:pt>
                <c:pt idx="1834">
                  <c:v>0.22009999999999999</c:v>
                </c:pt>
                <c:pt idx="1835">
                  <c:v>0.22520000000000001</c:v>
                </c:pt>
                <c:pt idx="1836">
                  <c:v>0.21629999999999999</c:v>
                </c:pt>
                <c:pt idx="1837">
                  <c:v>0.214</c:v>
                </c:pt>
                <c:pt idx="1838">
                  <c:v>0.21920000000000001</c:v>
                </c:pt>
                <c:pt idx="1839">
                  <c:v>0.22500000000000001</c:v>
                </c:pt>
                <c:pt idx="1840">
                  <c:v>0.21759999999999999</c:v>
                </c:pt>
                <c:pt idx="1841">
                  <c:v>0.22259999999999999</c:v>
                </c:pt>
                <c:pt idx="1842">
                  <c:v>0.22239999999999999</c:v>
                </c:pt>
                <c:pt idx="1843">
                  <c:v>0.2238</c:v>
                </c:pt>
                <c:pt idx="1844">
                  <c:v>0.22420000000000001</c:v>
                </c:pt>
                <c:pt idx="1845">
                  <c:v>0.2253</c:v>
                </c:pt>
                <c:pt idx="1846">
                  <c:v>0.21840000000000001</c:v>
                </c:pt>
                <c:pt idx="1847">
                  <c:v>0.21809999999999999</c:v>
                </c:pt>
                <c:pt idx="1848">
                  <c:v>0.21609999999999999</c:v>
                </c:pt>
                <c:pt idx="1849">
                  <c:v>0.22009999999999999</c:v>
                </c:pt>
                <c:pt idx="1850">
                  <c:v>0.22459999999999999</c:v>
                </c:pt>
                <c:pt idx="1851">
                  <c:v>0.22090000000000001</c:v>
                </c:pt>
                <c:pt idx="1852">
                  <c:v>0.21740000000000001</c:v>
                </c:pt>
                <c:pt idx="1853">
                  <c:v>0.2137</c:v>
                </c:pt>
                <c:pt idx="1854">
                  <c:v>0.217</c:v>
                </c:pt>
                <c:pt idx="1855">
                  <c:v>0.2233</c:v>
                </c:pt>
                <c:pt idx="1856">
                  <c:v>0.22209999999999999</c:v>
                </c:pt>
                <c:pt idx="1857">
                  <c:v>0.21609999999999999</c:v>
                </c:pt>
                <c:pt idx="1858">
                  <c:v>0.2175</c:v>
                </c:pt>
                <c:pt idx="1859">
                  <c:v>0.2145</c:v>
                </c:pt>
                <c:pt idx="1860">
                  <c:v>0.22289999999999999</c:v>
                </c:pt>
                <c:pt idx="1861">
                  <c:v>0.22370000000000001</c:v>
                </c:pt>
                <c:pt idx="1862">
                  <c:v>0.2243</c:v>
                </c:pt>
                <c:pt idx="1863">
                  <c:v>0.21790000000000001</c:v>
                </c:pt>
                <c:pt idx="1864">
                  <c:v>0.2157</c:v>
                </c:pt>
                <c:pt idx="1865">
                  <c:v>0.2155</c:v>
                </c:pt>
                <c:pt idx="1866">
                  <c:v>0.21990000000000001</c:v>
                </c:pt>
                <c:pt idx="1867">
                  <c:v>0.22090000000000001</c:v>
                </c:pt>
                <c:pt idx="1868">
                  <c:v>0.22009999999999999</c:v>
                </c:pt>
                <c:pt idx="1869">
                  <c:v>0.21429999999999999</c:v>
                </c:pt>
                <c:pt idx="1870">
                  <c:v>0.2137</c:v>
                </c:pt>
                <c:pt idx="1871">
                  <c:v>0.2167</c:v>
                </c:pt>
                <c:pt idx="1872">
                  <c:v>0.22040000000000001</c:v>
                </c:pt>
                <c:pt idx="1873">
                  <c:v>0.2233</c:v>
                </c:pt>
                <c:pt idx="1874">
                  <c:v>0.21759999999999999</c:v>
                </c:pt>
                <c:pt idx="1875">
                  <c:v>0.2172</c:v>
                </c:pt>
                <c:pt idx="1876">
                  <c:v>0.2215</c:v>
                </c:pt>
                <c:pt idx="1877">
                  <c:v>0.22270000000000001</c:v>
                </c:pt>
                <c:pt idx="1878">
                  <c:v>0.22220000000000001</c:v>
                </c:pt>
                <c:pt idx="1879">
                  <c:v>0.21840000000000001</c:v>
                </c:pt>
                <c:pt idx="1880">
                  <c:v>0.22009999999999999</c:v>
                </c:pt>
                <c:pt idx="1881">
                  <c:v>0.2268</c:v>
                </c:pt>
                <c:pt idx="1882">
                  <c:v>0.22489999999999999</c:v>
                </c:pt>
                <c:pt idx="1883">
                  <c:v>0.221</c:v>
                </c:pt>
                <c:pt idx="1884">
                  <c:v>0.22620000000000001</c:v>
                </c:pt>
                <c:pt idx="1885">
                  <c:v>0.22689999999999999</c:v>
                </c:pt>
                <c:pt idx="1886">
                  <c:v>0.2261</c:v>
                </c:pt>
                <c:pt idx="1887">
                  <c:v>0.22320000000000001</c:v>
                </c:pt>
                <c:pt idx="1888">
                  <c:v>0.21840000000000001</c:v>
                </c:pt>
                <c:pt idx="1889">
                  <c:v>0.2261</c:v>
                </c:pt>
                <c:pt idx="1890">
                  <c:v>0.22639999999999999</c:v>
                </c:pt>
                <c:pt idx="1891">
                  <c:v>0.2235</c:v>
                </c:pt>
                <c:pt idx="1892">
                  <c:v>0.2172</c:v>
                </c:pt>
                <c:pt idx="1893">
                  <c:v>0.21820000000000001</c:v>
                </c:pt>
                <c:pt idx="1894">
                  <c:v>0.2263</c:v>
                </c:pt>
                <c:pt idx="1895">
                  <c:v>0.22589999999999999</c:v>
                </c:pt>
                <c:pt idx="1896">
                  <c:v>0.2215</c:v>
                </c:pt>
                <c:pt idx="1897">
                  <c:v>0.22620000000000001</c:v>
                </c:pt>
                <c:pt idx="1898">
                  <c:v>0.21970000000000001</c:v>
                </c:pt>
                <c:pt idx="1899">
                  <c:v>0.21879999999999999</c:v>
                </c:pt>
                <c:pt idx="1900">
                  <c:v>0.22</c:v>
                </c:pt>
                <c:pt idx="1901">
                  <c:v>0.22289999999999999</c:v>
                </c:pt>
                <c:pt idx="1902">
                  <c:v>0.22270000000000001</c:v>
                </c:pt>
                <c:pt idx="1903">
                  <c:v>0.2238</c:v>
                </c:pt>
                <c:pt idx="1904">
                  <c:v>0.21879999999999999</c:v>
                </c:pt>
                <c:pt idx="1905">
                  <c:v>0.21379999999999999</c:v>
                </c:pt>
                <c:pt idx="1906">
                  <c:v>0.21640000000000001</c:v>
                </c:pt>
                <c:pt idx="1907">
                  <c:v>0.22239999999999999</c:v>
                </c:pt>
                <c:pt idx="1908">
                  <c:v>0.2248</c:v>
                </c:pt>
                <c:pt idx="1909">
                  <c:v>0.21870000000000001</c:v>
                </c:pt>
                <c:pt idx="1910">
                  <c:v>0.21690000000000001</c:v>
                </c:pt>
                <c:pt idx="1911">
                  <c:v>0.2205</c:v>
                </c:pt>
                <c:pt idx="1912">
                  <c:v>0.22209999999999999</c:v>
                </c:pt>
                <c:pt idx="1913">
                  <c:v>0.21659999999999999</c:v>
                </c:pt>
                <c:pt idx="1914">
                  <c:v>0.21890000000000001</c:v>
                </c:pt>
                <c:pt idx="1915">
                  <c:v>0.2205</c:v>
                </c:pt>
                <c:pt idx="1916">
                  <c:v>0.22209999999999999</c:v>
                </c:pt>
                <c:pt idx="1917">
                  <c:v>0.2258</c:v>
                </c:pt>
                <c:pt idx="1918">
                  <c:v>0.22220000000000001</c:v>
                </c:pt>
                <c:pt idx="1919">
                  <c:v>0.21729999999999999</c:v>
                </c:pt>
                <c:pt idx="1920">
                  <c:v>0.21679999999999999</c:v>
                </c:pt>
                <c:pt idx="1921">
                  <c:v>0.21959999999999999</c:v>
                </c:pt>
                <c:pt idx="1922">
                  <c:v>0.22389999999999999</c:v>
                </c:pt>
                <c:pt idx="1923">
                  <c:v>0.22189999999999999</c:v>
                </c:pt>
                <c:pt idx="1924">
                  <c:v>0.21940000000000001</c:v>
                </c:pt>
                <c:pt idx="1925">
                  <c:v>0.21920000000000001</c:v>
                </c:pt>
                <c:pt idx="1926">
                  <c:v>0.22600000000000001</c:v>
                </c:pt>
                <c:pt idx="1927">
                  <c:v>0.22539999999999999</c:v>
                </c:pt>
                <c:pt idx="1928">
                  <c:v>0.2258</c:v>
                </c:pt>
                <c:pt idx="1929">
                  <c:v>0.2215</c:v>
                </c:pt>
                <c:pt idx="1930">
                  <c:v>0.2243</c:v>
                </c:pt>
                <c:pt idx="1931">
                  <c:v>0.22459999999999999</c:v>
                </c:pt>
                <c:pt idx="1932">
                  <c:v>0.2286</c:v>
                </c:pt>
                <c:pt idx="1933">
                  <c:v>0.22739999999999999</c:v>
                </c:pt>
                <c:pt idx="1934">
                  <c:v>0.22620000000000001</c:v>
                </c:pt>
                <c:pt idx="1935">
                  <c:v>0.2208</c:v>
                </c:pt>
                <c:pt idx="1936">
                  <c:v>0.2261</c:v>
                </c:pt>
                <c:pt idx="1937">
                  <c:v>0.22409999999999999</c:v>
                </c:pt>
                <c:pt idx="1938">
                  <c:v>0.2235</c:v>
                </c:pt>
                <c:pt idx="1939">
                  <c:v>0.2235</c:v>
                </c:pt>
                <c:pt idx="1940">
                  <c:v>0.22170000000000001</c:v>
                </c:pt>
                <c:pt idx="1941">
                  <c:v>0.2223</c:v>
                </c:pt>
                <c:pt idx="1942">
                  <c:v>0.22500000000000001</c:v>
                </c:pt>
                <c:pt idx="1943">
                  <c:v>0.22409999999999999</c:v>
                </c:pt>
                <c:pt idx="1944">
                  <c:v>0.2243</c:v>
                </c:pt>
                <c:pt idx="1945">
                  <c:v>0.22439999999999999</c:v>
                </c:pt>
                <c:pt idx="1946">
                  <c:v>0.22439999999999999</c:v>
                </c:pt>
                <c:pt idx="1947">
                  <c:v>0.2263</c:v>
                </c:pt>
                <c:pt idx="1948">
                  <c:v>0.2278</c:v>
                </c:pt>
                <c:pt idx="1949">
                  <c:v>0.22509999999999999</c:v>
                </c:pt>
                <c:pt idx="1950">
                  <c:v>0.22639999999999999</c:v>
                </c:pt>
                <c:pt idx="1951">
                  <c:v>0.22439999999999999</c:v>
                </c:pt>
                <c:pt idx="1952">
                  <c:v>0.2278</c:v>
                </c:pt>
                <c:pt idx="1953">
                  <c:v>0.22559999999999999</c:v>
                </c:pt>
                <c:pt idx="1954">
                  <c:v>0.2218</c:v>
                </c:pt>
                <c:pt idx="1955">
                  <c:v>0.22370000000000001</c:v>
                </c:pt>
                <c:pt idx="1956">
                  <c:v>0.2258</c:v>
                </c:pt>
                <c:pt idx="1957">
                  <c:v>0.22639999999999999</c:v>
                </c:pt>
                <c:pt idx="1958">
                  <c:v>0.22750000000000001</c:v>
                </c:pt>
                <c:pt idx="1959">
                  <c:v>0.22789999999999999</c:v>
                </c:pt>
                <c:pt idx="1960">
                  <c:v>0.22489999999999999</c:v>
                </c:pt>
                <c:pt idx="1961">
                  <c:v>0.22339999999999999</c:v>
                </c:pt>
                <c:pt idx="1962">
                  <c:v>0.22339999999999999</c:v>
                </c:pt>
                <c:pt idx="1963">
                  <c:v>0.2266</c:v>
                </c:pt>
                <c:pt idx="1964">
                  <c:v>0.2253</c:v>
                </c:pt>
                <c:pt idx="1965">
                  <c:v>0.2248</c:v>
                </c:pt>
                <c:pt idx="1966">
                  <c:v>0.2261</c:v>
                </c:pt>
                <c:pt idx="1967">
                  <c:v>0.22589999999999999</c:v>
                </c:pt>
                <c:pt idx="1968">
                  <c:v>0.22459999999999999</c:v>
                </c:pt>
                <c:pt idx="1969">
                  <c:v>0.22670000000000001</c:v>
                </c:pt>
                <c:pt idx="1970">
                  <c:v>0.22550000000000001</c:v>
                </c:pt>
                <c:pt idx="1971">
                  <c:v>0.22259999999999999</c:v>
                </c:pt>
                <c:pt idx="1972">
                  <c:v>0.224</c:v>
                </c:pt>
                <c:pt idx="1973">
                  <c:v>0.2268</c:v>
                </c:pt>
                <c:pt idx="1974">
                  <c:v>0.22789999999999999</c:v>
                </c:pt>
                <c:pt idx="1975">
                  <c:v>0.22720000000000001</c:v>
                </c:pt>
                <c:pt idx="1976">
                  <c:v>0.2271</c:v>
                </c:pt>
                <c:pt idx="1977">
                  <c:v>0.2268</c:v>
                </c:pt>
                <c:pt idx="1978">
                  <c:v>0.2283</c:v>
                </c:pt>
                <c:pt idx="1979">
                  <c:v>0.2298</c:v>
                </c:pt>
                <c:pt idx="1980">
                  <c:v>0.22900000000000001</c:v>
                </c:pt>
                <c:pt idx="1981">
                  <c:v>0.22800000000000001</c:v>
                </c:pt>
                <c:pt idx="1982">
                  <c:v>0.2278</c:v>
                </c:pt>
                <c:pt idx="1983">
                  <c:v>0.2273</c:v>
                </c:pt>
                <c:pt idx="1984">
                  <c:v>0.22600000000000001</c:v>
                </c:pt>
                <c:pt idx="1985">
                  <c:v>0.2266</c:v>
                </c:pt>
                <c:pt idx="1986">
                  <c:v>0.22570000000000001</c:v>
                </c:pt>
                <c:pt idx="1987">
                  <c:v>0.22739999999999999</c:v>
                </c:pt>
                <c:pt idx="1988">
                  <c:v>0.22650000000000001</c:v>
                </c:pt>
                <c:pt idx="1989">
                  <c:v>0.2261</c:v>
                </c:pt>
                <c:pt idx="1990">
                  <c:v>0.22700000000000001</c:v>
                </c:pt>
                <c:pt idx="1991">
                  <c:v>0.22650000000000001</c:v>
                </c:pt>
                <c:pt idx="1992">
                  <c:v>0.22670000000000001</c:v>
                </c:pt>
                <c:pt idx="1993">
                  <c:v>0.22559999999999999</c:v>
                </c:pt>
                <c:pt idx="1994">
                  <c:v>0.2296</c:v>
                </c:pt>
                <c:pt idx="1995">
                  <c:v>0.22969999999999999</c:v>
                </c:pt>
                <c:pt idx="1996">
                  <c:v>0.23499999999999999</c:v>
                </c:pt>
                <c:pt idx="1997">
                  <c:v>0.23369999999999999</c:v>
                </c:pt>
                <c:pt idx="1998">
                  <c:v>0.23280000000000001</c:v>
                </c:pt>
                <c:pt idx="1999">
                  <c:v>0.23269999999999999</c:v>
                </c:pt>
                <c:pt idx="2000">
                  <c:v>0.23480000000000001</c:v>
                </c:pt>
                <c:pt idx="2001">
                  <c:v>0.23269999999999999</c:v>
                </c:pt>
                <c:pt idx="2002">
                  <c:v>0.23250000000000001</c:v>
                </c:pt>
                <c:pt idx="2003">
                  <c:v>0.23250000000000001</c:v>
                </c:pt>
                <c:pt idx="2004">
                  <c:v>0.2334</c:v>
                </c:pt>
                <c:pt idx="2005">
                  <c:v>0.2319</c:v>
                </c:pt>
                <c:pt idx="2006">
                  <c:v>0.2298</c:v>
                </c:pt>
                <c:pt idx="2007">
                  <c:v>0.22470000000000001</c:v>
                </c:pt>
                <c:pt idx="2008">
                  <c:v>0.2248</c:v>
                </c:pt>
                <c:pt idx="2009">
                  <c:v>0.2248</c:v>
                </c:pt>
                <c:pt idx="2010">
                  <c:v>0.22620000000000001</c:v>
                </c:pt>
                <c:pt idx="2011">
                  <c:v>0.2248</c:v>
                </c:pt>
                <c:pt idx="2012">
                  <c:v>0.22409999999999999</c:v>
                </c:pt>
                <c:pt idx="2013">
                  <c:v>0.224</c:v>
                </c:pt>
                <c:pt idx="2014">
                  <c:v>0.22389999999999999</c:v>
                </c:pt>
                <c:pt idx="2015">
                  <c:v>0.2233</c:v>
                </c:pt>
                <c:pt idx="2016">
                  <c:v>0.2218</c:v>
                </c:pt>
                <c:pt idx="2017">
                  <c:v>0.2258</c:v>
                </c:pt>
                <c:pt idx="2018">
                  <c:v>0.22900000000000001</c:v>
                </c:pt>
                <c:pt idx="2019">
                  <c:v>0.2281</c:v>
                </c:pt>
                <c:pt idx="2020">
                  <c:v>0.23</c:v>
                </c:pt>
                <c:pt idx="2021">
                  <c:v>0.23</c:v>
                </c:pt>
                <c:pt idx="2022">
                  <c:v>0.2291</c:v>
                </c:pt>
                <c:pt idx="2023">
                  <c:v>0.2278</c:v>
                </c:pt>
                <c:pt idx="2024">
                  <c:v>0.23219999999999999</c:v>
                </c:pt>
                <c:pt idx="2025">
                  <c:v>0.22720000000000001</c:v>
                </c:pt>
                <c:pt idx="2026">
                  <c:v>0.22339999999999999</c:v>
                </c:pt>
                <c:pt idx="2027">
                  <c:v>0.22600000000000001</c:v>
                </c:pt>
                <c:pt idx="2028">
                  <c:v>0.2271</c:v>
                </c:pt>
                <c:pt idx="2029">
                  <c:v>0.22459999999999999</c:v>
                </c:pt>
                <c:pt idx="2030">
                  <c:v>0.22109999999999999</c:v>
                </c:pt>
                <c:pt idx="2031">
                  <c:v>0.21909999999999999</c:v>
                </c:pt>
                <c:pt idx="2032">
                  <c:v>0.22220000000000001</c:v>
                </c:pt>
                <c:pt idx="2033">
                  <c:v>0.22450000000000001</c:v>
                </c:pt>
                <c:pt idx="2034">
                  <c:v>0.22509999999999999</c:v>
                </c:pt>
                <c:pt idx="2035">
                  <c:v>0.22320000000000001</c:v>
                </c:pt>
                <c:pt idx="2036">
                  <c:v>0.22389999999999999</c:v>
                </c:pt>
                <c:pt idx="2037">
                  <c:v>0.22950000000000001</c:v>
                </c:pt>
                <c:pt idx="2038">
                  <c:v>0.2288</c:v>
                </c:pt>
                <c:pt idx="2039">
                  <c:v>0.23089999999999999</c:v>
                </c:pt>
                <c:pt idx="2040">
                  <c:v>0.23180000000000001</c:v>
                </c:pt>
                <c:pt idx="2041">
                  <c:v>0.22750000000000001</c:v>
                </c:pt>
                <c:pt idx="2042">
                  <c:v>0.23050000000000001</c:v>
                </c:pt>
                <c:pt idx="2043">
                  <c:v>0.2306</c:v>
                </c:pt>
                <c:pt idx="2044">
                  <c:v>0.23230000000000001</c:v>
                </c:pt>
                <c:pt idx="2045">
                  <c:v>0.2311</c:v>
                </c:pt>
                <c:pt idx="2046">
                  <c:v>0.2235</c:v>
                </c:pt>
                <c:pt idx="2047">
                  <c:v>0.221</c:v>
                </c:pt>
                <c:pt idx="2048">
                  <c:v>0.22950000000000001</c:v>
                </c:pt>
                <c:pt idx="2049">
                  <c:v>0.2266</c:v>
                </c:pt>
                <c:pt idx="2050">
                  <c:v>0.22670000000000001</c:v>
                </c:pt>
                <c:pt idx="2051">
                  <c:v>0.22750000000000001</c:v>
                </c:pt>
                <c:pt idx="2052">
                  <c:v>0.2273</c:v>
                </c:pt>
                <c:pt idx="2053">
                  <c:v>0.22800000000000001</c:v>
                </c:pt>
                <c:pt idx="2054">
                  <c:v>0.22309999999999999</c:v>
                </c:pt>
                <c:pt idx="2055">
                  <c:v>0.2261</c:v>
                </c:pt>
                <c:pt idx="2056">
                  <c:v>0.22589999999999999</c:v>
                </c:pt>
                <c:pt idx="2057">
                  <c:v>0.22389999999999999</c:v>
                </c:pt>
                <c:pt idx="2058">
                  <c:v>0.2203</c:v>
                </c:pt>
                <c:pt idx="2059">
                  <c:v>0.21840000000000001</c:v>
                </c:pt>
                <c:pt idx="2060">
                  <c:v>0.2273</c:v>
                </c:pt>
                <c:pt idx="2061">
                  <c:v>0.22670000000000001</c:v>
                </c:pt>
                <c:pt idx="2062">
                  <c:v>0.2215</c:v>
                </c:pt>
                <c:pt idx="2063">
                  <c:v>0.22</c:v>
                </c:pt>
                <c:pt idx="2064">
                  <c:v>0.22359999999999999</c:v>
                </c:pt>
                <c:pt idx="2065">
                  <c:v>0.22509999999999999</c:v>
                </c:pt>
                <c:pt idx="2066">
                  <c:v>0.2261</c:v>
                </c:pt>
                <c:pt idx="2067">
                  <c:v>0.22289999999999999</c:v>
                </c:pt>
                <c:pt idx="2068">
                  <c:v>0.21729999999999999</c:v>
                </c:pt>
                <c:pt idx="2069">
                  <c:v>0.21809999999999999</c:v>
                </c:pt>
                <c:pt idx="2070">
                  <c:v>0.22869999999999999</c:v>
                </c:pt>
                <c:pt idx="2071">
                  <c:v>0.22589999999999999</c:v>
                </c:pt>
                <c:pt idx="2072">
                  <c:v>0.2243</c:v>
                </c:pt>
                <c:pt idx="2073">
                  <c:v>0.22539999999999999</c:v>
                </c:pt>
                <c:pt idx="2074">
                  <c:v>0.2278</c:v>
                </c:pt>
                <c:pt idx="2075">
                  <c:v>0.224</c:v>
                </c:pt>
                <c:pt idx="2076">
                  <c:v>0.22109999999999999</c:v>
                </c:pt>
                <c:pt idx="2077">
                  <c:v>0.22639999999999999</c:v>
                </c:pt>
                <c:pt idx="2078">
                  <c:v>0.2233</c:v>
                </c:pt>
                <c:pt idx="2079">
                  <c:v>0.21920000000000001</c:v>
                </c:pt>
                <c:pt idx="2080">
                  <c:v>0.2195</c:v>
                </c:pt>
                <c:pt idx="2081">
                  <c:v>0.22370000000000001</c:v>
                </c:pt>
                <c:pt idx="2082">
                  <c:v>0.2233</c:v>
                </c:pt>
                <c:pt idx="2083">
                  <c:v>0.22189999999999999</c:v>
                </c:pt>
                <c:pt idx="2084">
                  <c:v>0.22059999999999999</c:v>
                </c:pt>
                <c:pt idx="2085">
                  <c:v>0.22639999999999999</c:v>
                </c:pt>
                <c:pt idx="2086">
                  <c:v>0.22220000000000001</c:v>
                </c:pt>
                <c:pt idx="2087">
                  <c:v>0.22120000000000001</c:v>
                </c:pt>
                <c:pt idx="2088">
                  <c:v>0.221</c:v>
                </c:pt>
                <c:pt idx="2089">
                  <c:v>0.22789999999999999</c:v>
                </c:pt>
                <c:pt idx="2090">
                  <c:v>0.222</c:v>
                </c:pt>
                <c:pt idx="2091">
                  <c:v>0.22470000000000001</c:v>
                </c:pt>
                <c:pt idx="2092">
                  <c:v>0.2263</c:v>
                </c:pt>
                <c:pt idx="2093">
                  <c:v>0.2248</c:v>
                </c:pt>
                <c:pt idx="2094">
                  <c:v>0.22789999999999999</c:v>
                </c:pt>
                <c:pt idx="2095">
                  <c:v>0.22289999999999999</c:v>
                </c:pt>
                <c:pt idx="2096">
                  <c:v>0.21590000000000001</c:v>
                </c:pt>
                <c:pt idx="2097">
                  <c:v>0.2162</c:v>
                </c:pt>
                <c:pt idx="2098">
                  <c:v>0.21429999999999999</c:v>
                </c:pt>
                <c:pt idx="2099">
                  <c:v>0.2198</c:v>
                </c:pt>
                <c:pt idx="2100">
                  <c:v>0.2218</c:v>
                </c:pt>
                <c:pt idx="2101">
                  <c:v>0.2205</c:v>
                </c:pt>
                <c:pt idx="2102">
                  <c:v>0.21460000000000001</c:v>
                </c:pt>
                <c:pt idx="2103">
                  <c:v>0.21590000000000001</c:v>
                </c:pt>
                <c:pt idx="2104">
                  <c:v>0.21590000000000001</c:v>
                </c:pt>
                <c:pt idx="2105">
                  <c:v>0.21959999999999999</c:v>
                </c:pt>
                <c:pt idx="2106">
                  <c:v>0.2248</c:v>
                </c:pt>
                <c:pt idx="2107">
                  <c:v>0.21729999999999999</c:v>
                </c:pt>
                <c:pt idx="2108">
                  <c:v>0.21729999999999999</c:v>
                </c:pt>
                <c:pt idx="2109">
                  <c:v>0.21870000000000001</c:v>
                </c:pt>
                <c:pt idx="2110">
                  <c:v>0.22170000000000001</c:v>
                </c:pt>
                <c:pt idx="2111">
                  <c:v>0.22289999999999999</c:v>
                </c:pt>
                <c:pt idx="2112">
                  <c:v>0.22389999999999999</c:v>
                </c:pt>
                <c:pt idx="2113">
                  <c:v>0.22120000000000001</c:v>
                </c:pt>
                <c:pt idx="2114">
                  <c:v>0.21840000000000001</c:v>
                </c:pt>
                <c:pt idx="2115">
                  <c:v>0.218</c:v>
                </c:pt>
                <c:pt idx="2116">
                  <c:v>0.22</c:v>
                </c:pt>
                <c:pt idx="2117">
                  <c:v>0.2258</c:v>
                </c:pt>
                <c:pt idx="2118">
                  <c:v>0.22589999999999999</c:v>
                </c:pt>
                <c:pt idx="2119">
                  <c:v>0.21879999999999999</c:v>
                </c:pt>
                <c:pt idx="2120">
                  <c:v>0.223</c:v>
                </c:pt>
                <c:pt idx="2121">
                  <c:v>0.22020000000000001</c:v>
                </c:pt>
                <c:pt idx="2122">
                  <c:v>0.22109999999999999</c:v>
                </c:pt>
                <c:pt idx="2123">
                  <c:v>0.22059999999999999</c:v>
                </c:pt>
                <c:pt idx="2124">
                  <c:v>0.21890000000000001</c:v>
                </c:pt>
                <c:pt idx="2125">
                  <c:v>0.21729999999999999</c:v>
                </c:pt>
                <c:pt idx="2126">
                  <c:v>0.2198</c:v>
                </c:pt>
                <c:pt idx="2127">
                  <c:v>0.222</c:v>
                </c:pt>
                <c:pt idx="2128">
                  <c:v>0.22650000000000001</c:v>
                </c:pt>
                <c:pt idx="2129">
                  <c:v>0.22739999999999999</c:v>
                </c:pt>
                <c:pt idx="2130">
                  <c:v>0.21909999999999999</c:v>
                </c:pt>
                <c:pt idx="2131">
                  <c:v>0.21659999999999999</c:v>
                </c:pt>
                <c:pt idx="2132">
                  <c:v>0.2172</c:v>
                </c:pt>
                <c:pt idx="2133">
                  <c:v>0.2203</c:v>
                </c:pt>
                <c:pt idx="2134">
                  <c:v>0.22320000000000001</c:v>
                </c:pt>
                <c:pt idx="2135">
                  <c:v>0.21990000000000001</c:v>
                </c:pt>
                <c:pt idx="2136">
                  <c:v>0.21590000000000001</c:v>
                </c:pt>
                <c:pt idx="2137">
                  <c:v>0.21729999999999999</c:v>
                </c:pt>
                <c:pt idx="2138">
                  <c:v>0.21920000000000001</c:v>
                </c:pt>
                <c:pt idx="2139">
                  <c:v>0.22189999999999999</c:v>
                </c:pt>
                <c:pt idx="2140">
                  <c:v>0.21729999999999999</c:v>
                </c:pt>
                <c:pt idx="2141">
                  <c:v>0.215</c:v>
                </c:pt>
                <c:pt idx="2142">
                  <c:v>0.2135</c:v>
                </c:pt>
                <c:pt idx="2143">
                  <c:v>0.21729999999999999</c:v>
                </c:pt>
                <c:pt idx="2144">
                  <c:v>0.2225</c:v>
                </c:pt>
                <c:pt idx="2145">
                  <c:v>0.22239999999999999</c:v>
                </c:pt>
                <c:pt idx="2146">
                  <c:v>0.219</c:v>
                </c:pt>
                <c:pt idx="2147">
                  <c:v>0.21790000000000001</c:v>
                </c:pt>
                <c:pt idx="2148">
                  <c:v>0.2152</c:v>
                </c:pt>
                <c:pt idx="2149">
                  <c:v>0.22059999999999999</c:v>
                </c:pt>
                <c:pt idx="2150">
                  <c:v>0.2263</c:v>
                </c:pt>
                <c:pt idx="2151">
                  <c:v>0.2205</c:v>
                </c:pt>
                <c:pt idx="2152">
                  <c:v>0.2215</c:v>
                </c:pt>
                <c:pt idx="2153">
                  <c:v>0.222</c:v>
                </c:pt>
                <c:pt idx="2154">
                  <c:v>0.22170000000000001</c:v>
                </c:pt>
                <c:pt idx="2155">
                  <c:v>0.2258</c:v>
                </c:pt>
                <c:pt idx="2156">
                  <c:v>0.22389999999999999</c:v>
                </c:pt>
                <c:pt idx="2157">
                  <c:v>0.2218</c:v>
                </c:pt>
                <c:pt idx="2158">
                  <c:v>0.21609999999999999</c:v>
                </c:pt>
                <c:pt idx="2159">
                  <c:v>0.21809999999999999</c:v>
                </c:pt>
                <c:pt idx="2160">
                  <c:v>0.22059999999999999</c:v>
                </c:pt>
                <c:pt idx="2161">
                  <c:v>0.22209999999999999</c:v>
                </c:pt>
                <c:pt idx="2162">
                  <c:v>0.22220000000000001</c:v>
                </c:pt>
                <c:pt idx="2163">
                  <c:v>0.219</c:v>
                </c:pt>
                <c:pt idx="2164">
                  <c:v>0.2142</c:v>
                </c:pt>
                <c:pt idx="2165">
                  <c:v>0.21540000000000001</c:v>
                </c:pt>
                <c:pt idx="2166">
                  <c:v>0.2165</c:v>
                </c:pt>
                <c:pt idx="2167">
                  <c:v>0.22170000000000001</c:v>
                </c:pt>
                <c:pt idx="2168">
                  <c:v>0.22220000000000001</c:v>
                </c:pt>
                <c:pt idx="2169">
                  <c:v>0.2172</c:v>
                </c:pt>
                <c:pt idx="2170">
                  <c:v>0.2198</c:v>
                </c:pt>
                <c:pt idx="2171">
                  <c:v>0.21959999999999999</c:v>
                </c:pt>
                <c:pt idx="2172">
                  <c:v>0.2258</c:v>
                </c:pt>
                <c:pt idx="2173">
                  <c:v>0.22420000000000001</c:v>
                </c:pt>
                <c:pt idx="2174">
                  <c:v>0.21840000000000001</c:v>
                </c:pt>
                <c:pt idx="2175">
                  <c:v>0.21679999999999999</c:v>
                </c:pt>
                <c:pt idx="2176">
                  <c:v>0.21970000000000001</c:v>
                </c:pt>
                <c:pt idx="2177">
                  <c:v>0.22259999999999999</c:v>
                </c:pt>
                <c:pt idx="2178">
                  <c:v>0.22370000000000001</c:v>
                </c:pt>
                <c:pt idx="2179">
                  <c:v>0.22459999999999999</c:v>
                </c:pt>
                <c:pt idx="2180">
                  <c:v>0.22189999999999999</c:v>
                </c:pt>
                <c:pt idx="2181">
                  <c:v>0.22270000000000001</c:v>
                </c:pt>
                <c:pt idx="2182">
                  <c:v>0.22589999999999999</c:v>
                </c:pt>
                <c:pt idx="2183">
                  <c:v>0.22140000000000001</c:v>
                </c:pt>
                <c:pt idx="2184">
                  <c:v>0.22</c:v>
                </c:pt>
                <c:pt idx="2185">
                  <c:v>0.21210000000000001</c:v>
                </c:pt>
                <c:pt idx="2186">
                  <c:v>0.21779999999999999</c:v>
                </c:pt>
                <c:pt idx="2187">
                  <c:v>0.2203</c:v>
                </c:pt>
                <c:pt idx="2188">
                  <c:v>0.2215</c:v>
                </c:pt>
                <c:pt idx="2189">
                  <c:v>0.21870000000000001</c:v>
                </c:pt>
                <c:pt idx="2190">
                  <c:v>0.214</c:v>
                </c:pt>
                <c:pt idx="2191">
                  <c:v>0.22009999999999999</c:v>
                </c:pt>
                <c:pt idx="2192">
                  <c:v>0.2243</c:v>
                </c:pt>
                <c:pt idx="2193">
                  <c:v>0.22159999999999999</c:v>
                </c:pt>
                <c:pt idx="2194">
                  <c:v>0.22500000000000001</c:v>
                </c:pt>
                <c:pt idx="2195">
                  <c:v>0.22059999999999999</c:v>
                </c:pt>
                <c:pt idx="2196">
                  <c:v>0.21049999999999999</c:v>
                </c:pt>
                <c:pt idx="2197">
                  <c:v>0.21940000000000001</c:v>
                </c:pt>
                <c:pt idx="2198">
                  <c:v>0.22259999999999999</c:v>
                </c:pt>
                <c:pt idx="2199">
                  <c:v>0.223</c:v>
                </c:pt>
                <c:pt idx="2200">
                  <c:v>0.22009999999999999</c:v>
                </c:pt>
                <c:pt idx="2201">
                  <c:v>0.21929999999999999</c:v>
                </c:pt>
                <c:pt idx="2202">
                  <c:v>0.22040000000000001</c:v>
                </c:pt>
                <c:pt idx="2203">
                  <c:v>0.2215</c:v>
                </c:pt>
                <c:pt idx="2204">
                  <c:v>0.21629999999999999</c:v>
                </c:pt>
                <c:pt idx="2205">
                  <c:v>0.218</c:v>
                </c:pt>
                <c:pt idx="2206">
                  <c:v>0.21870000000000001</c:v>
                </c:pt>
                <c:pt idx="2207">
                  <c:v>0.22090000000000001</c:v>
                </c:pt>
                <c:pt idx="2208">
                  <c:v>0.22339999999999999</c:v>
                </c:pt>
                <c:pt idx="2209">
                  <c:v>0.21629999999999999</c:v>
                </c:pt>
                <c:pt idx="2210">
                  <c:v>0.21890000000000001</c:v>
                </c:pt>
                <c:pt idx="2211">
                  <c:v>0.22320000000000001</c:v>
                </c:pt>
                <c:pt idx="2212">
                  <c:v>0.22120000000000001</c:v>
                </c:pt>
                <c:pt idx="2213">
                  <c:v>0.22189999999999999</c:v>
                </c:pt>
                <c:pt idx="2214">
                  <c:v>0.21629999999999999</c:v>
                </c:pt>
                <c:pt idx="2215">
                  <c:v>0.21490000000000001</c:v>
                </c:pt>
                <c:pt idx="2216">
                  <c:v>0.22270000000000001</c:v>
                </c:pt>
                <c:pt idx="2217">
                  <c:v>0.221</c:v>
                </c:pt>
                <c:pt idx="2218">
                  <c:v>0.21909999999999999</c:v>
                </c:pt>
                <c:pt idx="2219">
                  <c:v>0.2228</c:v>
                </c:pt>
                <c:pt idx="2220">
                  <c:v>0.2195</c:v>
                </c:pt>
                <c:pt idx="2221">
                  <c:v>0.22090000000000001</c:v>
                </c:pt>
                <c:pt idx="2222">
                  <c:v>0.22109999999999999</c:v>
                </c:pt>
                <c:pt idx="2223">
                  <c:v>0.223</c:v>
                </c:pt>
                <c:pt idx="2224">
                  <c:v>0.2203</c:v>
                </c:pt>
                <c:pt idx="2225">
                  <c:v>0.21690000000000001</c:v>
                </c:pt>
                <c:pt idx="2226">
                  <c:v>0.2147</c:v>
                </c:pt>
                <c:pt idx="2227">
                  <c:v>0.21579999999999999</c:v>
                </c:pt>
                <c:pt idx="2228">
                  <c:v>0.21690000000000001</c:v>
                </c:pt>
                <c:pt idx="2229">
                  <c:v>0.21759999999999999</c:v>
                </c:pt>
                <c:pt idx="2230">
                  <c:v>0.21929999999999999</c:v>
                </c:pt>
                <c:pt idx="2231">
                  <c:v>0.22309999999999999</c:v>
                </c:pt>
                <c:pt idx="2232">
                  <c:v>0.2198</c:v>
                </c:pt>
                <c:pt idx="2233">
                  <c:v>0.219</c:v>
                </c:pt>
                <c:pt idx="2234">
                  <c:v>0.222</c:v>
                </c:pt>
                <c:pt idx="2235">
                  <c:v>0.22159999999999999</c:v>
                </c:pt>
                <c:pt idx="2236">
                  <c:v>0.22359999999999999</c:v>
                </c:pt>
                <c:pt idx="2237">
                  <c:v>0.22220000000000001</c:v>
                </c:pt>
                <c:pt idx="2238">
                  <c:v>0.22470000000000001</c:v>
                </c:pt>
                <c:pt idx="2239">
                  <c:v>0.22459999999999999</c:v>
                </c:pt>
                <c:pt idx="2240">
                  <c:v>0.22</c:v>
                </c:pt>
                <c:pt idx="2241">
                  <c:v>0.21959999999999999</c:v>
                </c:pt>
                <c:pt idx="2242">
                  <c:v>0.22209999999999999</c:v>
                </c:pt>
                <c:pt idx="2243">
                  <c:v>0.2266</c:v>
                </c:pt>
                <c:pt idx="2244">
                  <c:v>0.2233</c:v>
                </c:pt>
                <c:pt idx="2245">
                  <c:v>0.22209999999999999</c:v>
                </c:pt>
                <c:pt idx="2246">
                  <c:v>0.22209999999999999</c:v>
                </c:pt>
                <c:pt idx="2247">
                  <c:v>0.2228</c:v>
                </c:pt>
                <c:pt idx="2248">
                  <c:v>0.2223</c:v>
                </c:pt>
                <c:pt idx="2249">
                  <c:v>0.22409999999999999</c:v>
                </c:pt>
                <c:pt idx="2250">
                  <c:v>0.2225</c:v>
                </c:pt>
                <c:pt idx="2251">
                  <c:v>0.22009999999999999</c:v>
                </c:pt>
                <c:pt idx="2252">
                  <c:v>0.22270000000000001</c:v>
                </c:pt>
                <c:pt idx="2253">
                  <c:v>0.22140000000000001</c:v>
                </c:pt>
                <c:pt idx="2254">
                  <c:v>0.21859999999999999</c:v>
                </c:pt>
                <c:pt idx="2255">
                  <c:v>0.22070000000000001</c:v>
                </c:pt>
                <c:pt idx="2256">
                  <c:v>0.2203</c:v>
                </c:pt>
                <c:pt idx="2257">
                  <c:v>0.21920000000000001</c:v>
                </c:pt>
                <c:pt idx="2258">
                  <c:v>0.22140000000000001</c:v>
                </c:pt>
                <c:pt idx="2259">
                  <c:v>0.22140000000000001</c:v>
                </c:pt>
                <c:pt idx="2260">
                  <c:v>0.2268</c:v>
                </c:pt>
                <c:pt idx="2261">
                  <c:v>0.2248</c:v>
                </c:pt>
                <c:pt idx="2262">
                  <c:v>0.22059999999999999</c:v>
                </c:pt>
                <c:pt idx="2263">
                  <c:v>0.22070000000000001</c:v>
                </c:pt>
                <c:pt idx="2264">
                  <c:v>0.22109999999999999</c:v>
                </c:pt>
                <c:pt idx="2265">
                  <c:v>0.22550000000000001</c:v>
                </c:pt>
                <c:pt idx="2266">
                  <c:v>0.223</c:v>
                </c:pt>
                <c:pt idx="2267">
                  <c:v>0.22090000000000001</c:v>
                </c:pt>
                <c:pt idx="2268">
                  <c:v>0.22189999999999999</c:v>
                </c:pt>
                <c:pt idx="2269">
                  <c:v>0.22040000000000001</c:v>
                </c:pt>
                <c:pt idx="2270">
                  <c:v>0.2228</c:v>
                </c:pt>
                <c:pt idx="2271">
                  <c:v>0.22140000000000001</c:v>
                </c:pt>
                <c:pt idx="2272">
                  <c:v>0.22259999999999999</c:v>
                </c:pt>
                <c:pt idx="2273">
                  <c:v>0.22509999999999999</c:v>
                </c:pt>
                <c:pt idx="2274">
                  <c:v>0.22450000000000001</c:v>
                </c:pt>
                <c:pt idx="2275">
                  <c:v>0.22789999999999999</c:v>
                </c:pt>
                <c:pt idx="2276">
                  <c:v>0.2223</c:v>
                </c:pt>
                <c:pt idx="2277">
                  <c:v>0.2215</c:v>
                </c:pt>
                <c:pt idx="2278">
                  <c:v>0.22459999999999999</c:v>
                </c:pt>
                <c:pt idx="2279">
                  <c:v>0.222</c:v>
                </c:pt>
                <c:pt idx="2280">
                  <c:v>0.21609999999999999</c:v>
                </c:pt>
                <c:pt idx="2281">
                  <c:v>0.21440000000000001</c:v>
                </c:pt>
                <c:pt idx="2282">
                  <c:v>0.2117</c:v>
                </c:pt>
                <c:pt idx="2283">
                  <c:v>0.2114</c:v>
                </c:pt>
                <c:pt idx="2284">
                  <c:v>0.21</c:v>
                </c:pt>
                <c:pt idx="2285">
                  <c:v>0.2107</c:v>
                </c:pt>
                <c:pt idx="2286">
                  <c:v>0.21079999999999999</c:v>
                </c:pt>
                <c:pt idx="2287">
                  <c:v>0.21099999999999999</c:v>
                </c:pt>
                <c:pt idx="2288">
                  <c:v>0.21110000000000001</c:v>
                </c:pt>
                <c:pt idx="2289">
                  <c:v>0.2084</c:v>
                </c:pt>
                <c:pt idx="2290">
                  <c:v>0.21029999999999999</c:v>
                </c:pt>
                <c:pt idx="2291">
                  <c:v>0.21</c:v>
                </c:pt>
                <c:pt idx="2292">
                  <c:v>0.21529999999999999</c:v>
                </c:pt>
                <c:pt idx="2293">
                  <c:v>0.218</c:v>
                </c:pt>
                <c:pt idx="2294">
                  <c:v>0.22120000000000001</c:v>
                </c:pt>
                <c:pt idx="2295">
                  <c:v>0.221</c:v>
                </c:pt>
                <c:pt idx="2296">
                  <c:v>0.22009999999999999</c:v>
                </c:pt>
                <c:pt idx="2297">
                  <c:v>0.2213</c:v>
                </c:pt>
                <c:pt idx="2298">
                  <c:v>0.22220000000000001</c:v>
                </c:pt>
                <c:pt idx="2299">
                  <c:v>0.21870000000000001</c:v>
                </c:pt>
                <c:pt idx="2300">
                  <c:v>0.2205</c:v>
                </c:pt>
                <c:pt idx="2301">
                  <c:v>0.2185</c:v>
                </c:pt>
                <c:pt idx="2302">
                  <c:v>0.21870000000000001</c:v>
                </c:pt>
                <c:pt idx="2303">
                  <c:v>0.21970000000000001</c:v>
                </c:pt>
                <c:pt idx="2304">
                  <c:v>0.21920000000000001</c:v>
                </c:pt>
                <c:pt idx="2305">
                  <c:v>0.21959999999999999</c:v>
                </c:pt>
                <c:pt idx="2306">
                  <c:v>0.22239999999999999</c:v>
                </c:pt>
                <c:pt idx="2307">
                  <c:v>0.22309999999999999</c:v>
                </c:pt>
                <c:pt idx="2308">
                  <c:v>0.2218</c:v>
                </c:pt>
                <c:pt idx="2309">
                  <c:v>0.22700000000000001</c:v>
                </c:pt>
                <c:pt idx="2310">
                  <c:v>0.2235</c:v>
                </c:pt>
                <c:pt idx="2311">
                  <c:v>0.2266</c:v>
                </c:pt>
                <c:pt idx="2312">
                  <c:v>0.2271</c:v>
                </c:pt>
                <c:pt idx="2313">
                  <c:v>0.2243</c:v>
                </c:pt>
                <c:pt idx="2314">
                  <c:v>0.22259999999999999</c:v>
                </c:pt>
                <c:pt idx="2315">
                  <c:v>0.2263</c:v>
                </c:pt>
                <c:pt idx="2316">
                  <c:v>0.2198</c:v>
                </c:pt>
                <c:pt idx="2317">
                  <c:v>0.21870000000000001</c:v>
                </c:pt>
                <c:pt idx="2318">
                  <c:v>0.22570000000000001</c:v>
                </c:pt>
                <c:pt idx="2319">
                  <c:v>0.22639999999999999</c:v>
                </c:pt>
                <c:pt idx="2320">
                  <c:v>0.22900000000000001</c:v>
                </c:pt>
                <c:pt idx="2321">
                  <c:v>0.2228</c:v>
                </c:pt>
                <c:pt idx="2322">
                  <c:v>0.22420000000000001</c:v>
                </c:pt>
                <c:pt idx="2323">
                  <c:v>0.22120000000000001</c:v>
                </c:pt>
                <c:pt idx="2324">
                  <c:v>0.22170000000000001</c:v>
                </c:pt>
                <c:pt idx="2325">
                  <c:v>0.22520000000000001</c:v>
                </c:pt>
                <c:pt idx="2326">
                  <c:v>0.2263</c:v>
                </c:pt>
                <c:pt idx="2327">
                  <c:v>0.21920000000000001</c:v>
                </c:pt>
                <c:pt idx="2328">
                  <c:v>0.22270000000000001</c:v>
                </c:pt>
                <c:pt idx="2329">
                  <c:v>0.2261</c:v>
                </c:pt>
                <c:pt idx="2330">
                  <c:v>0.21809999999999999</c:v>
                </c:pt>
                <c:pt idx="2331">
                  <c:v>0.2175</c:v>
                </c:pt>
                <c:pt idx="2332">
                  <c:v>0.22550000000000001</c:v>
                </c:pt>
                <c:pt idx="2333">
                  <c:v>0.21920000000000001</c:v>
                </c:pt>
                <c:pt idx="2334">
                  <c:v>0.21890000000000001</c:v>
                </c:pt>
                <c:pt idx="2335">
                  <c:v>0.22850000000000001</c:v>
                </c:pt>
                <c:pt idx="2336">
                  <c:v>0.2261</c:v>
                </c:pt>
                <c:pt idx="2337">
                  <c:v>0.22839999999999999</c:v>
                </c:pt>
                <c:pt idx="2338">
                  <c:v>0.22370000000000001</c:v>
                </c:pt>
                <c:pt idx="2339">
                  <c:v>0.2223</c:v>
                </c:pt>
                <c:pt idx="2340">
                  <c:v>0.2228</c:v>
                </c:pt>
                <c:pt idx="2341">
                  <c:v>0.2233</c:v>
                </c:pt>
                <c:pt idx="2342">
                  <c:v>0.21890000000000001</c:v>
                </c:pt>
                <c:pt idx="2343">
                  <c:v>0.2218</c:v>
                </c:pt>
                <c:pt idx="2344">
                  <c:v>0.21909999999999999</c:v>
                </c:pt>
                <c:pt idx="2345">
                  <c:v>0.2268</c:v>
                </c:pt>
                <c:pt idx="2346">
                  <c:v>0.22509999999999999</c:v>
                </c:pt>
                <c:pt idx="2347">
                  <c:v>0.2248</c:v>
                </c:pt>
                <c:pt idx="2348">
                  <c:v>0.2351</c:v>
                </c:pt>
                <c:pt idx="2349">
                  <c:v>0.23039999999999999</c:v>
                </c:pt>
                <c:pt idx="2350">
                  <c:v>0.2268</c:v>
                </c:pt>
                <c:pt idx="2351">
                  <c:v>0.22950000000000001</c:v>
                </c:pt>
                <c:pt idx="2352">
                  <c:v>0.22520000000000001</c:v>
                </c:pt>
                <c:pt idx="2353">
                  <c:v>0.23039999999999999</c:v>
                </c:pt>
                <c:pt idx="2354">
                  <c:v>0.2238</c:v>
                </c:pt>
                <c:pt idx="2355">
                  <c:v>0.2225</c:v>
                </c:pt>
                <c:pt idx="2356">
                  <c:v>0.2218</c:v>
                </c:pt>
                <c:pt idx="2357">
                  <c:v>0.2228</c:v>
                </c:pt>
                <c:pt idx="2358">
                  <c:v>0.22620000000000001</c:v>
                </c:pt>
                <c:pt idx="2359">
                  <c:v>0.22270000000000001</c:v>
                </c:pt>
                <c:pt idx="2360">
                  <c:v>0.21990000000000001</c:v>
                </c:pt>
                <c:pt idx="2361">
                  <c:v>0.21990000000000001</c:v>
                </c:pt>
                <c:pt idx="2362">
                  <c:v>0.21540000000000001</c:v>
                </c:pt>
                <c:pt idx="2363">
                  <c:v>0.2203</c:v>
                </c:pt>
                <c:pt idx="2364">
                  <c:v>0.2225</c:v>
                </c:pt>
                <c:pt idx="2365">
                  <c:v>0.22389999999999999</c:v>
                </c:pt>
                <c:pt idx="2366">
                  <c:v>0.22159999999999999</c:v>
                </c:pt>
                <c:pt idx="2367">
                  <c:v>0.21890000000000001</c:v>
                </c:pt>
                <c:pt idx="2368">
                  <c:v>0.2243</c:v>
                </c:pt>
                <c:pt idx="2369">
                  <c:v>0.22700000000000001</c:v>
                </c:pt>
                <c:pt idx="2370">
                  <c:v>0.21990000000000001</c:v>
                </c:pt>
                <c:pt idx="2371">
                  <c:v>0.21729999999999999</c:v>
                </c:pt>
                <c:pt idx="2372">
                  <c:v>0.2208</c:v>
                </c:pt>
                <c:pt idx="2373">
                  <c:v>0.22670000000000001</c:v>
                </c:pt>
                <c:pt idx="2374">
                  <c:v>0.224</c:v>
                </c:pt>
                <c:pt idx="2375">
                  <c:v>0.22239999999999999</c:v>
                </c:pt>
                <c:pt idx="2376">
                  <c:v>0.22040000000000001</c:v>
                </c:pt>
                <c:pt idx="2377">
                  <c:v>0.21920000000000001</c:v>
                </c:pt>
                <c:pt idx="2378">
                  <c:v>0.22309999999999999</c:v>
                </c:pt>
                <c:pt idx="2379">
                  <c:v>0.218</c:v>
                </c:pt>
                <c:pt idx="2380">
                  <c:v>0.2172</c:v>
                </c:pt>
                <c:pt idx="2381">
                  <c:v>0.21690000000000001</c:v>
                </c:pt>
                <c:pt idx="2382">
                  <c:v>0.218</c:v>
                </c:pt>
                <c:pt idx="2383">
                  <c:v>0.22409999999999999</c:v>
                </c:pt>
                <c:pt idx="2384">
                  <c:v>0.22140000000000001</c:v>
                </c:pt>
                <c:pt idx="2385">
                  <c:v>0.2167</c:v>
                </c:pt>
                <c:pt idx="2386">
                  <c:v>0.21759999999999999</c:v>
                </c:pt>
                <c:pt idx="2387">
                  <c:v>0.22570000000000001</c:v>
                </c:pt>
                <c:pt idx="2388">
                  <c:v>0.2175</c:v>
                </c:pt>
                <c:pt idx="2389">
                  <c:v>0.217</c:v>
                </c:pt>
                <c:pt idx="2390">
                  <c:v>0.21790000000000001</c:v>
                </c:pt>
                <c:pt idx="2391">
                  <c:v>0.22320000000000001</c:v>
                </c:pt>
                <c:pt idx="2392">
                  <c:v>0.22509999999999999</c:v>
                </c:pt>
                <c:pt idx="2393">
                  <c:v>0.22459999999999999</c:v>
                </c:pt>
                <c:pt idx="2394">
                  <c:v>0.2172</c:v>
                </c:pt>
                <c:pt idx="2395">
                  <c:v>0.222</c:v>
                </c:pt>
                <c:pt idx="2396">
                  <c:v>0.22289999999999999</c:v>
                </c:pt>
                <c:pt idx="2397">
                  <c:v>0.22059999999999999</c:v>
                </c:pt>
                <c:pt idx="2398">
                  <c:v>0.2185</c:v>
                </c:pt>
                <c:pt idx="2399">
                  <c:v>0.21360000000000001</c:v>
                </c:pt>
                <c:pt idx="2400">
                  <c:v>0.21920000000000001</c:v>
                </c:pt>
                <c:pt idx="2401">
                  <c:v>0.22270000000000001</c:v>
                </c:pt>
                <c:pt idx="2402">
                  <c:v>0.21709999999999999</c:v>
                </c:pt>
                <c:pt idx="2403">
                  <c:v>0.21729999999999999</c:v>
                </c:pt>
                <c:pt idx="2404">
                  <c:v>0.21859999999999999</c:v>
                </c:pt>
                <c:pt idx="2405">
                  <c:v>0.21990000000000001</c:v>
                </c:pt>
                <c:pt idx="2406">
                  <c:v>0.2213</c:v>
                </c:pt>
                <c:pt idx="2407">
                  <c:v>0.22189999999999999</c:v>
                </c:pt>
                <c:pt idx="2408">
                  <c:v>0.21920000000000001</c:v>
                </c:pt>
                <c:pt idx="2409">
                  <c:v>0.21679999999999999</c:v>
                </c:pt>
                <c:pt idx="2410">
                  <c:v>0.2155</c:v>
                </c:pt>
                <c:pt idx="2411">
                  <c:v>0.21870000000000001</c:v>
                </c:pt>
                <c:pt idx="2412">
                  <c:v>0.22</c:v>
                </c:pt>
                <c:pt idx="2413">
                  <c:v>0.22109999999999999</c:v>
                </c:pt>
                <c:pt idx="2414">
                  <c:v>0.21640000000000001</c:v>
                </c:pt>
                <c:pt idx="2415">
                  <c:v>0.22020000000000001</c:v>
                </c:pt>
                <c:pt idx="2416">
                  <c:v>0.22090000000000001</c:v>
                </c:pt>
                <c:pt idx="2417">
                  <c:v>0.2233</c:v>
                </c:pt>
                <c:pt idx="2418">
                  <c:v>0.22270000000000001</c:v>
                </c:pt>
                <c:pt idx="2419">
                  <c:v>0.21820000000000001</c:v>
                </c:pt>
                <c:pt idx="2420">
                  <c:v>0.2213</c:v>
                </c:pt>
                <c:pt idx="2421">
                  <c:v>0.219</c:v>
                </c:pt>
                <c:pt idx="2422">
                  <c:v>0.2261</c:v>
                </c:pt>
                <c:pt idx="2423">
                  <c:v>0.21959999999999999</c:v>
                </c:pt>
                <c:pt idx="2424">
                  <c:v>0.2137</c:v>
                </c:pt>
                <c:pt idx="2425">
                  <c:v>0.2155</c:v>
                </c:pt>
                <c:pt idx="2426">
                  <c:v>0.21590000000000001</c:v>
                </c:pt>
                <c:pt idx="2427">
                  <c:v>0.22520000000000001</c:v>
                </c:pt>
                <c:pt idx="2428">
                  <c:v>0.2213</c:v>
                </c:pt>
                <c:pt idx="2429">
                  <c:v>0.21809999999999999</c:v>
                </c:pt>
                <c:pt idx="2430">
                  <c:v>0.21879999999999999</c:v>
                </c:pt>
                <c:pt idx="2431">
                  <c:v>0.2177</c:v>
                </c:pt>
                <c:pt idx="2432">
                  <c:v>0.22170000000000001</c:v>
                </c:pt>
                <c:pt idx="2433">
                  <c:v>0.22220000000000001</c:v>
                </c:pt>
                <c:pt idx="2434">
                  <c:v>0.21759999999999999</c:v>
                </c:pt>
                <c:pt idx="2435">
                  <c:v>0.21490000000000001</c:v>
                </c:pt>
                <c:pt idx="2436">
                  <c:v>0.21920000000000001</c:v>
                </c:pt>
                <c:pt idx="2437">
                  <c:v>0.22090000000000001</c:v>
                </c:pt>
                <c:pt idx="2438">
                  <c:v>0.2225</c:v>
                </c:pt>
                <c:pt idx="2439">
                  <c:v>0.2228</c:v>
                </c:pt>
                <c:pt idx="2440">
                  <c:v>0.21820000000000001</c:v>
                </c:pt>
                <c:pt idx="2441">
                  <c:v>0.21609999999999999</c:v>
                </c:pt>
                <c:pt idx="2442">
                  <c:v>0.21429999999999999</c:v>
                </c:pt>
                <c:pt idx="2443">
                  <c:v>0.22189999999999999</c:v>
                </c:pt>
                <c:pt idx="2444">
                  <c:v>0.21790000000000001</c:v>
                </c:pt>
                <c:pt idx="2445">
                  <c:v>0.21629999999999999</c:v>
                </c:pt>
                <c:pt idx="2446">
                  <c:v>0.2175</c:v>
                </c:pt>
                <c:pt idx="2447">
                  <c:v>0.22009999999999999</c:v>
                </c:pt>
                <c:pt idx="2448">
                  <c:v>0.21909999999999999</c:v>
                </c:pt>
                <c:pt idx="2449">
                  <c:v>0.222</c:v>
                </c:pt>
                <c:pt idx="2450">
                  <c:v>0.21690000000000001</c:v>
                </c:pt>
                <c:pt idx="2451">
                  <c:v>0.2175</c:v>
                </c:pt>
                <c:pt idx="2452">
                  <c:v>0.22090000000000001</c:v>
                </c:pt>
                <c:pt idx="2453">
                  <c:v>0.2261</c:v>
                </c:pt>
                <c:pt idx="2454">
                  <c:v>0.21820000000000001</c:v>
                </c:pt>
                <c:pt idx="2455">
                  <c:v>0.21759999999999999</c:v>
                </c:pt>
                <c:pt idx="2456">
                  <c:v>0.2195</c:v>
                </c:pt>
                <c:pt idx="2457">
                  <c:v>0.2228</c:v>
                </c:pt>
                <c:pt idx="2458">
                  <c:v>0.2228</c:v>
                </c:pt>
                <c:pt idx="2459">
                  <c:v>0.21970000000000001</c:v>
                </c:pt>
                <c:pt idx="2460">
                  <c:v>0.21579999999999999</c:v>
                </c:pt>
                <c:pt idx="2461">
                  <c:v>0.21609999999999999</c:v>
                </c:pt>
                <c:pt idx="2462">
                  <c:v>0.21929999999999999</c:v>
                </c:pt>
                <c:pt idx="2463">
                  <c:v>0.224</c:v>
                </c:pt>
                <c:pt idx="2464">
                  <c:v>0.22320000000000001</c:v>
                </c:pt>
                <c:pt idx="2465">
                  <c:v>0.2175</c:v>
                </c:pt>
                <c:pt idx="2466">
                  <c:v>0.21490000000000001</c:v>
                </c:pt>
                <c:pt idx="2467">
                  <c:v>0.21970000000000001</c:v>
                </c:pt>
                <c:pt idx="2468">
                  <c:v>0.2213</c:v>
                </c:pt>
                <c:pt idx="2469">
                  <c:v>0.2213</c:v>
                </c:pt>
                <c:pt idx="2470">
                  <c:v>0.22320000000000001</c:v>
                </c:pt>
                <c:pt idx="2471">
                  <c:v>0.21970000000000001</c:v>
                </c:pt>
                <c:pt idx="2472">
                  <c:v>0.21290000000000001</c:v>
                </c:pt>
                <c:pt idx="2473">
                  <c:v>0.21340000000000001</c:v>
                </c:pt>
                <c:pt idx="2474">
                  <c:v>0.2177</c:v>
                </c:pt>
                <c:pt idx="2475">
                  <c:v>0.21879999999999999</c:v>
                </c:pt>
                <c:pt idx="2476">
                  <c:v>0.21740000000000001</c:v>
                </c:pt>
                <c:pt idx="2477">
                  <c:v>0.2135</c:v>
                </c:pt>
                <c:pt idx="2478">
                  <c:v>0.21679999999999999</c:v>
                </c:pt>
                <c:pt idx="2479">
                  <c:v>0.22370000000000001</c:v>
                </c:pt>
                <c:pt idx="2480">
                  <c:v>0.22309999999999999</c:v>
                </c:pt>
                <c:pt idx="2481">
                  <c:v>0.21709999999999999</c:v>
                </c:pt>
                <c:pt idx="2482">
                  <c:v>0.21890000000000001</c:v>
                </c:pt>
                <c:pt idx="2483">
                  <c:v>0.22189999999999999</c:v>
                </c:pt>
                <c:pt idx="2484">
                  <c:v>0.22620000000000001</c:v>
                </c:pt>
                <c:pt idx="2485">
                  <c:v>0.22550000000000001</c:v>
                </c:pt>
                <c:pt idx="2486">
                  <c:v>0.22439999999999999</c:v>
                </c:pt>
                <c:pt idx="2487">
                  <c:v>0.2195</c:v>
                </c:pt>
                <c:pt idx="2488">
                  <c:v>0.21840000000000001</c:v>
                </c:pt>
                <c:pt idx="2489">
                  <c:v>0.22359999999999999</c:v>
                </c:pt>
                <c:pt idx="2490">
                  <c:v>0.22420000000000001</c:v>
                </c:pt>
                <c:pt idx="2491">
                  <c:v>0.2253</c:v>
                </c:pt>
                <c:pt idx="2492">
                  <c:v>0.21859999999999999</c:v>
                </c:pt>
                <c:pt idx="2493">
                  <c:v>0.22040000000000001</c:v>
                </c:pt>
                <c:pt idx="2494">
                  <c:v>0.2243</c:v>
                </c:pt>
                <c:pt idx="2495">
                  <c:v>0.22509999999999999</c:v>
                </c:pt>
                <c:pt idx="2496">
                  <c:v>0.21970000000000001</c:v>
                </c:pt>
                <c:pt idx="2497">
                  <c:v>0.21709999999999999</c:v>
                </c:pt>
                <c:pt idx="2498">
                  <c:v>0.22189999999999999</c:v>
                </c:pt>
                <c:pt idx="2499">
                  <c:v>0.22420000000000001</c:v>
                </c:pt>
                <c:pt idx="2500">
                  <c:v>0.22170000000000001</c:v>
                </c:pt>
                <c:pt idx="2501">
                  <c:v>0.222</c:v>
                </c:pt>
                <c:pt idx="2502">
                  <c:v>0.22020000000000001</c:v>
                </c:pt>
                <c:pt idx="2503">
                  <c:v>0.21560000000000001</c:v>
                </c:pt>
                <c:pt idx="2504">
                  <c:v>0.21920000000000001</c:v>
                </c:pt>
                <c:pt idx="2505">
                  <c:v>0.221</c:v>
                </c:pt>
                <c:pt idx="2506">
                  <c:v>0.22070000000000001</c:v>
                </c:pt>
                <c:pt idx="2507">
                  <c:v>0.22220000000000001</c:v>
                </c:pt>
                <c:pt idx="2508">
                  <c:v>0.21510000000000001</c:v>
                </c:pt>
                <c:pt idx="2509">
                  <c:v>0.21460000000000001</c:v>
                </c:pt>
                <c:pt idx="2510">
                  <c:v>0.21809999999999999</c:v>
                </c:pt>
                <c:pt idx="2511">
                  <c:v>0.22009999999999999</c:v>
                </c:pt>
                <c:pt idx="2512">
                  <c:v>0.218</c:v>
                </c:pt>
                <c:pt idx="2513">
                  <c:v>0.22</c:v>
                </c:pt>
                <c:pt idx="2514">
                  <c:v>0.2208</c:v>
                </c:pt>
                <c:pt idx="2515">
                  <c:v>0.22500000000000001</c:v>
                </c:pt>
                <c:pt idx="2516">
                  <c:v>0.22309999999999999</c:v>
                </c:pt>
                <c:pt idx="2517">
                  <c:v>0.22209999999999999</c:v>
                </c:pt>
                <c:pt idx="2518">
                  <c:v>0.22489999999999999</c:v>
                </c:pt>
                <c:pt idx="2519">
                  <c:v>0.22570000000000001</c:v>
                </c:pt>
                <c:pt idx="2520">
                  <c:v>0.2276</c:v>
                </c:pt>
                <c:pt idx="2521">
                  <c:v>0.2223</c:v>
                </c:pt>
                <c:pt idx="2522">
                  <c:v>0.22289999999999999</c:v>
                </c:pt>
                <c:pt idx="2523">
                  <c:v>0.2253</c:v>
                </c:pt>
                <c:pt idx="2524">
                  <c:v>0.2213</c:v>
                </c:pt>
                <c:pt idx="2525">
                  <c:v>0.222</c:v>
                </c:pt>
                <c:pt idx="2526">
                  <c:v>0.22339999999999999</c:v>
                </c:pt>
                <c:pt idx="2527">
                  <c:v>0.22409999999999999</c:v>
                </c:pt>
                <c:pt idx="2528">
                  <c:v>0.22209999999999999</c:v>
                </c:pt>
                <c:pt idx="2529">
                  <c:v>0.22239999999999999</c:v>
                </c:pt>
                <c:pt idx="2530">
                  <c:v>0.2233</c:v>
                </c:pt>
                <c:pt idx="2531">
                  <c:v>0.223</c:v>
                </c:pt>
                <c:pt idx="2532">
                  <c:v>0.2271</c:v>
                </c:pt>
                <c:pt idx="2533">
                  <c:v>0.22459999999999999</c:v>
                </c:pt>
                <c:pt idx="2534">
                  <c:v>0.2223</c:v>
                </c:pt>
                <c:pt idx="2535">
                  <c:v>0.22270000000000001</c:v>
                </c:pt>
                <c:pt idx="2536">
                  <c:v>0.21990000000000001</c:v>
                </c:pt>
                <c:pt idx="2537">
                  <c:v>0.222</c:v>
                </c:pt>
                <c:pt idx="2538">
                  <c:v>0.2238</c:v>
                </c:pt>
                <c:pt idx="2539">
                  <c:v>0.2203</c:v>
                </c:pt>
                <c:pt idx="2540">
                  <c:v>0.22009999999999999</c:v>
                </c:pt>
                <c:pt idx="2541">
                  <c:v>0.22159999999999999</c:v>
                </c:pt>
                <c:pt idx="2542">
                  <c:v>0.22320000000000001</c:v>
                </c:pt>
                <c:pt idx="2543">
                  <c:v>0.21990000000000001</c:v>
                </c:pt>
                <c:pt idx="2544">
                  <c:v>0.22120000000000001</c:v>
                </c:pt>
                <c:pt idx="2545">
                  <c:v>0.2198</c:v>
                </c:pt>
                <c:pt idx="2546">
                  <c:v>0.22170000000000001</c:v>
                </c:pt>
                <c:pt idx="2547">
                  <c:v>0.21970000000000001</c:v>
                </c:pt>
                <c:pt idx="2548">
                  <c:v>0.22209999999999999</c:v>
                </c:pt>
                <c:pt idx="2549">
                  <c:v>0.22270000000000001</c:v>
                </c:pt>
                <c:pt idx="2550">
                  <c:v>0.22570000000000001</c:v>
                </c:pt>
                <c:pt idx="2551">
                  <c:v>0.22739999999999999</c:v>
                </c:pt>
                <c:pt idx="2552">
                  <c:v>0.22470000000000001</c:v>
                </c:pt>
                <c:pt idx="2553">
                  <c:v>0.2253</c:v>
                </c:pt>
                <c:pt idx="2554">
                  <c:v>0.22620000000000001</c:v>
                </c:pt>
                <c:pt idx="2555">
                  <c:v>0.2268</c:v>
                </c:pt>
                <c:pt idx="2556">
                  <c:v>0.2283</c:v>
                </c:pt>
                <c:pt idx="2557">
                  <c:v>0.2316</c:v>
                </c:pt>
                <c:pt idx="2558">
                  <c:v>0.2271</c:v>
                </c:pt>
                <c:pt idx="2559">
                  <c:v>0.2268</c:v>
                </c:pt>
                <c:pt idx="2560">
                  <c:v>0.22789999999999999</c:v>
                </c:pt>
                <c:pt idx="2561">
                  <c:v>0.22800000000000001</c:v>
                </c:pt>
                <c:pt idx="2562">
                  <c:v>0.22770000000000001</c:v>
                </c:pt>
                <c:pt idx="2563">
                  <c:v>0.22720000000000001</c:v>
                </c:pt>
                <c:pt idx="2564">
                  <c:v>0.2258</c:v>
                </c:pt>
                <c:pt idx="2565">
                  <c:v>0.22459999999999999</c:v>
                </c:pt>
                <c:pt idx="2566">
                  <c:v>0.22409999999999999</c:v>
                </c:pt>
                <c:pt idx="2567">
                  <c:v>0.22489999999999999</c:v>
                </c:pt>
                <c:pt idx="2568">
                  <c:v>0.22409999999999999</c:v>
                </c:pt>
                <c:pt idx="2569">
                  <c:v>0.22470000000000001</c:v>
                </c:pt>
                <c:pt idx="2570">
                  <c:v>0.22500000000000001</c:v>
                </c:pt>
                <c:pt idx="2571">
                  <c:v>0.22689999999999999</c:v>
                </c:pt>
                <c:pt idx="2572">
                  <c:v>0.2253</c:v>
                </c:pt>
                <c:pt idx="2573">
                  <c:v>0.2253</c:v>
                </c:pt>
                <c:pt idx="2574">
                  <c:v>0.22989999999999999</c:v>
                </c:pt>
                <c:pt idx="2575">
                  <c:v>0.22470000000000001</c:v>
                </c:pt>
                <c:pt idx="2576">
                  <c:v>0.2243</c:v>
                </c:pt>
                <c:pt idx="2577">
                  <c:v>0.224</c:v>
                </c:pt>
                <c:pt idx="2578">
                  <c:v>0.21929999999999999</c:v>
                </c:pt>
                <c:pt idx="2579">
                  <c:v>0.22170000000000001</c:v>
                </c:pt>
                <c:pt idx="2580">
                  <c:v>0.22109999999999999</c:v>
                </c:pt>
                <c:pt idx="2581">
                  <c:v>0.219</c:v>
                </c:pt>
                <c:pt idx="2582">
                  <c:v>0.22</c:v>
                </c:pt>
                <c:pt idx="2583">
                  <c:v>0.22220000000000001</c:v>
                </c:pt>
                <c:pt idx="2584">
                  <c:v>0.22220000000000001</c:v>
                </c:pt>
                <c:pt idx="2585">
                  <c:v>0.22570000000000001</c:v>
                </c:pt>
                <c:pt idx="2586">
                  <c:v>0.2243</c:v>
                </c:pt>
                <c:pt idx="2587">
                  <c:v>0.2276</c:v>
                </c:pt>
                <c:pt idx="2588">
                  <c:v>0.22800000000000001</c:v>
                </c:pt>
                <c:pt idx="2589">
                  <c:v>0.2263</c:v>
                </c:pt>
                <c:pt idx="2590">
                  <c:v>0.22389999999999999</c:v>
                </c:pt>
                <c:pt idx="2591">
                  <c:v>0.22459999999999999</c:v>
                </c:pt>
                <c:pt idx="2592">
                  <c:v>0.23180000000000001</c:v>
                </c:pt>
                <c:pt idx="2593">
                  <c:v>0.22889999999999999</c:v>
                </c:pt>
                <c:pt idx="2594">
                  <c:v>0.2238</c:v>
                </c:pt>
                <c:pt idx="2595">
                  <c:v>0.2225</c:v>
                </c:pt>
                <c:pt idx="2596">
                  <c:v>0.23269999999999999</c:v>
                </c:pt>
                <c:pt idx="2597">
                  <c:v>0.22389999999999999</c:v>
                </c:pt>
                <c:pt idx="2598">
                  <c:v>0.2273</c:v>
                </c:pt>
                <c:pt idx="2599">
                  <c:v>0.22509999999999999</c:v>
                </c:pt>
                <c:pt idx="2600">
                  <c:v>0.2266</c:v>
                </c:pt>
                <c:pt idx="2601">
                  <c:v>0.2286</c:v>
                </c:pt>
                <c:pt idx="2602">
                  <c:v>0.23039999999999999</c:v>
                </c:pt>
                <c:pt idx="2603">
                  <c:v>0.22800000000000001</c:v>
                </c:pt>
                <c:pt idx="2604">
                  <c:v>0.23</c:v>
                </c:pt>
                <c:pt idx="2605">
                  <c:v>0.22969999999999999</c:v>
                </c:pt>
                <c:pt idx="2606">
                  <c:v>0.2258</c:v>
                </c:pt>
                <c:pt idx="2607">
                  <c:v>0.22559999999999999</c:v>
                </c:pt>
                <c:pt idx="2608">
                  <c:v>0.22600000000000001</c:v>
                </c:pt>
                <c:pt idx="2609">
                  <c:v>0.2263</c:v>
                </c:pt>
                <c:pt idx="2610">
                  <c:v>0.2235</c:v>
                </c:pt>
                <c:pt idx="2611">
                  <c:v>0.22720000000000001</c:v>
                </c:pt>
                <c:pt idx="2612">
                  <c:v>0.22789999999999999</c:v>
                </c:pt>
                <c:pt idx="2613">
                  <c:v>0.23069999999999999</c:v>
                </c:pt>
                <c:pt idx="2614">
                  <c:v>0.22509999999999999</c:v>
                </c:pt>
                <c:pt idx="2615">
                  <c:v>0.22439999999999999</c:v>
                </c:pt>
                <c:pt idx="2616">
                  <c:v>0.22309999999999999</c:v>
                </c:pt>
                <c:pt idx="2617">
                  <c:v>0.2283</c:v>
                </c:pt>
                <c:pt idx="2618">
                  <c:v>0.22950000000000001</c:v>
                </c:pt>
                <c:pt idx="2619">
                  <c:v>0.2298</c:v>
                </c:pt>
                <c:pt idx="2620">
                  <c:v>0.22639999999999999</c:v>
                </c:pt>
                <c:pt idx="2621">
                  <c:v>0.2276</c:v>
                </c:pt>
                <c:pt idx="2622">
                  <c:v>0.22409999999999999</c:v>
                </c:pt>
                <c:pt idx="2623">
                  <c:v>0.21790000000000001</c:v>
                </c:pt>
                <c:pt idx="2624">
                  <c:v>0.22270000000000001</c:v>
                </c:pt>
                <c:pt idx="2625">
                  <c:v>0.2258</c:v>
                </c:pt>
                <c:pt idx="2626">
                  <c:v>0.22639999999999999</c:v>
                </c:pt>
                <c:pt idx="2627">
                  <c:v>0.2286</c:v>
                </c:pt>
                <c:pt idx="2628">
                  <c:v>0.22389999999999999</c:v>
                </c:pt>
                <c:pt idx="2629">
                  <c:v>0.2248</c:v>
                </c:pt>
                <c:pt idx="2630">
                  <c:v>0.22489999999999999</c:v>
                </c:pt>
                <c:pt idx="2631">
                  <c:v>0.2238</c:v>
                </c:pt>
                <c:pt idx="2632">
                  <c:v>0.22509999999999999</c:v>
                </c:pt>
                <c:pt idx="2633">
                  <c:v>0.22739999999999999</c:v>
                </c:pt>
                <c:pt idx="2634">
                  <c:v>0.22689999999999999</c:v>
                </c:pt>
                <c:pt idx="2635">
                  <c:v>0.22359999999999999</c:v>
                </c:pt>
                <c:pt idx="2636">
                  <c:v>0.22539999999999999</c:v>
                </c:pt>
                <c:pt idx="2637">
                  <c:v>0.22919999999999999</c:v>
                </c:pt>
                <c:pt idx="2638">
                  <c:v>0.2291</c:v>
                </c:pt>
                <c:pt idx="2639">
                  <c:v>0.22819999999999999</c:v>
                </c:pt>
                <c:pt idx="2640">
                  <c:v>0.22409999999999999</c:v>
                </c:pt>
                <c:pt idx="2641">
                  <c:v>0.2198</c:v>
                </c:pt>
                <c:pt idx="2642">
                  <c:v>0.22090000000000001</c:v>
                </c:pt>
                <c:pt idx="2643">
                  <c:v>0.2228</c:v>
                </c:pt>
                <c:pt idx="2644">
                  <c:v>0.22620000000000001</c:v>
                </c:pt>
                <c:pt idx="2645">
                  <c:v>0.22309999999999999</c:v>
                </c:pt>
                <c:pt idx="2646">
                  <c:v>0.21990000000000001</c:v>
                </c:pt>
                <c:pt idx="2647">
                  <c:v>0.2195</c:v>
                </c:pt>
                <c:pt idx="2648">
                  <c:v>0.2223</c:v>
                </c:pt>
                <c:pt idx="2649">
                  <c:v>0.22589999999999999</c:v>
                </c:pt>
                <c:pt idx="2650">
                  <c:v>0.22670000000000001</c:v>
                </c:pt>
                <c:pt idx="2651">
                  <c:v>0.23250000000000001</c:v>
                </c:pt>
                <c:pt idx="2652">
                  <c:v>0.2303</c:v>
                </c:pt>
                <c:pt idx="2653">
                  <c:v>0.22950000000000001</c:v>
                </c:pt>
                <c:pt idx="2654">
                  <c:v>0.23050000000000001</c:v>
                </c:pt>
                <c:pt idx="2655">
                  <c:v>0.2296</c:v>
                </c:pt>
                <c:pt idx="2656">
                  <c:v>0.2283</c:v>
                </c:pt>
                <c:pt idx="2657">
                  <c:v>0.22140000000000001</c:v>
                </c:pt>
                <c:pt idx="2658">
                  <c:v>0.22259999999999999</c:v>
                </c:pt>
                <c:pt idx="2659">
                  <c:v>0.22320000000000001</c:v>
                </c:pt>
                <c:pt idx="2660">
                  <c:v>0.22650000000000001</c:v>
                </c:pt>
                <c:pt idx="2661">
                  <c:v>0.22939999999999999</c:v>
                </c:pt>
                <c:pt idx="2662">
                  <c:v>0.22500000000000001</c:v>
                </c:pt>
                <c:pt idx="2663">
                  <c:v>0.22639999999999999</c:v>
                </c:pt>
                <c:pt idx="2664">
                  <c:v>0.2238</c:v>
                </c:pt>
                <c:pt idx="2665">
                  <c:v>0.21920000000000001</c:v>
                </c:pt>
                <c:pt idx="2666">
                  <c:v>0.21829999999999999</c:v>
                </c:pt>
                <c:pt idx="2667">
                  <c:v>0.22359999999999999</c:v>
                </c:pt>
                <c:pt idx="2668">
                  <c:v>0.22720000000000001</c:v>
                </c:pt>
                <c:pt idx="2669">
                  <c:v>0.22170000000000001</c:v>
                </c:pt>
                <c:pt idx="2670">
                  <c:v>0.21840000000000001</c:v>
                </c:pt>
                <c:pt idx="2671">
                  <c:v>0.2177</c:v>
                </c:pt>
                <c:pt idx="2672">
                  <c:v>0.21609999999999999</c:v>
                </c:pt>
                <c:pt idx="2673">
                  <c:v>0.2233</c:v>
                </c:pt>
                <c:pt idx="2674">
                  <c:v>0.22570000000000001</c:v>
                </c:pt>
                <c:pt idx="2675">
                  <c:v>0.21970000000000001</c:v>
                </c:pt>
                <c:pt idx="2676">
                  <c:v>0.22040000000000001</c:v>
                </c:pt>
                <c:pt idx="2677">
                  <c:v>0.22140000000000001</c:v>
                </c:pt>
                <c:pt idx="2678">
                  <c:v>0.22570000000000001</c:v>
                </c:pt>
                <c:pt idx="2679">
                  <c:v>0.22670000000000001</c:v>
                </c:pt>
                <c:pt idx="2680">
                  <c:v>0.223</c:v>
                </c:pt>
                <c:pt idx="2681">
                  <c:v>0.22239999999999999</c:v>
                </c:pt>
                <c:pt idx="2682">
                  <c:v>0.22550000000000001</c:v>
                </c:pt>
                <c:pt idx="2683">
                  <c:v>0.2243</c:v>
                </c:pt>
                <c:pt idx="2684">
                  <c:v>0.22040000000000001</c:v>
                </c:pt>
                <c:pt idx="2685">
                  <c:v>0.22059999999999999</c:v>
                </c:pt>
                <c:pt idx="2686">
                  <c:v>0.22090000000000001</c:v>
                </c:pt>
                <c:pt idx="2687">
                  <c:v>0.22159999999999999</c:v>
                </c:pt>
                <c:pt idx="2688">
                  <c:v>0.22559999999999999</c:v>
                </c:pt>
                <c:pt idx="2689">
                  <c:v>0.22259999999999999</c:v>
                </c:pt>
                <c:pt idx="2690">
                  <c:v>0.22209999999999999</c:v>
                </c:pt>
                <c:pt idx="2691">
                  <c:v>0.2235</c:v>
                </c:pt>
                <c:pt idx="2692">
                  <c:v>0.22819999999999999</c:v>
                </c:pt>
                <c:pt idx="2693">
                  <c:v>0.23019999999999999</c:v>
                </c:pt>
                <c:pt idx="2694">
                  <c:v>0.2225</c:v>
                </c:pt>
                <c:pt idx="2695">
                  <c:v>0.2218</c:v>
                </c:pt>
                <c:pt idx="2696">
                  <c:v>0.22220000000000001</c:v>
                </c:pt>
                <c:pt idx="2697">
                  <c:v>0.22459999999999999</c:v>
                </c:pt>
                <c:pt idx="2698">
                  <c:v>0.22320000000000001</c:v>
                </c:pt>
                <c:pt idx="2699">
                  <c:v>0.21829999999999999</c:v>
                </c:pt>
                <c:pt idx="2700">
                  <c:v>0.21640000000000001</c:v>
                </c:pt>
                <c:pt idx="2701">
                  <c:v>0.21840000000000001</c:v>
                </c:pt>
                <c:pt idx="2702">
                  <c:v>0.2258</c:v>
                </c:pt>
                <c:pt idx="2703">
                  <c:v>0.22839999999999999</c:v>
                </c:pt>
                <c:pt idx="2704">
                  <c:v>0.22320000000000001</c:v>
                </c:pt>
                <c:pt idx="2705">
                  <c:v>0.21940000000000001</c:v>
                </c:pt>
                <c:pt idx="2706">
                  <c:v>0.2203</c:v>
                </c:pt>
                <c:pt idx="2707">
                  <c:v>0.22500000000000001</c:v>
                </c:pt>
                <c:pt idx="2708">
                  <c:v>0.22339999999999999</c:v>
                </c:pt>
                <c:pt idx="2709">
                  <c:v>0.22189999999999999</c:v>
                </c:pt>
                <c:pt idx="2710">
                  <c:v>0.22140000000000001</c:v>
                </c:pt>
                <c:pt idx="2711">
                  <c:v>0.2218</c:v>
                </c:pt>
                <c:pt idx="2712">
                  <c:v>0.22589999999999999</c:v>
                </c:pt>
                <c:pt idx="2713">
                  <c:v>0.21990000000000001</c:v>
                </c:pt>
                <c:pt idx="2714">
                  <c:v>0.22339999999999999</c:v>
                </c:pt>
                <c:pt idx="2715">
                  <c:v>0.2203</c:v>
                </c:pt>
                <c:pt idx="2716">
                  <c:v>0.2248</c:v>
                </c:pt>
                <c:pt idx="2717">
                  <c:v>0.2298</c:v>
                </c:pt>
                <c:pt idx="2718">
                  <c:v>0.22439999999999999</c:v>
                </c:pt>
                <c:pt idx="2719">
                  <c:v>0.22459999999999999</c:v>
                </c:pt>
                <c:pt idx="2720">
                  <c:v>0.22339999999999999</c:v>
                </c:pt>
                <c:pt idx="2721">
                  <c:v>0.22739999999999999</c:v>
                </c:pt>
                <c:pt idx="2722">
                  <c:v>0.22869999999999999</c:v>
                </c:pt>
                <c:pt idx="2723">
                  <c:v>0.22459999999999999</c:v>
                </c:pt>
                <c:pt idx="2724">
                  <c:v>0.21859999999999999</c:v>
                </c:pt>
                <c:pt idx="2725">
                  <c:v>0.218</c:v>
                </c:pt>
                <c:pt idx="2726">
                  <c:v>0.2225</c:v>
                </c:pt>
                <c:pt idx="2727">
                  <c:v>0.22339999999999999</c:v>
                </c:pt>
                <c:pt idx="2728">
                  <c:v>0.2208</c:v>
                </c:pt>
                <c:pt idx="2729">
                  <c:v>0.21690000000000001</c:v>
                </c:pt>
                <c:pt idx="2730">
                  <c:v>0.21920000000000001</c:v>
                </c:pt>
                <c:pt idx="2731">
                  <c:v>0.21940000000000001</c:v>
                </c:pt>
                <c:pt idx="2732">
                  <c:v>0.22259999999999999</c:v>
                </c:pt>
                <c:pt idx="2733">
                  <c:v>0.2235</c:v>
                </c:pt>
                <c:pt idx="2734">
                  <c:v>0.2243</c:v>
                </c:pt>
                <c:pt idx="2735">
                  <c:v>0.22500000000000001</c:v>
                </c:pt>
                <c:pt idx="2736">
                  <c:v>0.22090000000000001</c:v>
                </c:pt>
                <c:pt idx="2737">
                  <c:v>0.21759999999999999</c:v>
                </c:pt>
                <c:pt idx="2738">
                  <c:v>0.21920000000000001</c:v>
                </c:pt>
                <c:pt idx="2739">
                  <c:v>0.22270000000000001</c:v>
                </c:pt>
                <c:pt idx="2740">
                  <c:v>0.22850000000000001</c:v>
                </c:pt>
                <c:pt idx="2741">
                  <c:v>0.22040000000000001</c:v>
                </c:pt>
                <c:pt idx="2742">
                  <c:v>0.2233</c:v>
                </c:pt>
                <c:pt idx="2743">
                  <c:v>0.2203</c:v>
                </c:pt>
                <c:pt idx="2744">
                  <c:v>0.2243</c:v>
                </c:pt>
                <c:pt idx="2745">
                  <c:v>0.2281</c:v>
                </c:pt>
                <c:pt idx="2746">
                  <c:v>0.2215</c:v>
                </c:pt>
                <c:pt idx="2747">
                  <c:v>0.22459999999999999</c:v>
                </c:pt>
                <c:pt idx="2748">
                  <c:v>0.2263</c:v>
                </c:pt>
                <c:pt idx="2749">
                  <c:v>0.22090000000000001</c:v>
                </c:pt>
                <c:pt idx="2750">
                  <c:v>0.22159999999999999</c:v>
                </c:pt>
                <c:pt idx="2751">
                  <c:v>0.22639999999999999</c:v>
                </c:pt>
                <c:pt idx="2752">
                  <c:v>0.2291</c:v>
                </c:pt>
                <c:pt idx="2753">
                  <c:v>0.2271</c:v>
                </c:pt>
                <c:pt idx="2754">
                  <c:v>0.22539999999999999</c:v>
                </c:pt>
                <c:pt idx="2755">
                  <c:v>0.2273</c:v>
                </c:pt>
                <c:pt idx="2756">
                  <c:v>0.2261</c:v>
                </c:pt>
                <c:pt idx="2757">
                  <c:v>0.2238</c:v>
                </c:pt>
                <c:pt idx="2758">
                  <c:v>0.21959999999999999</c:v>
                </c:pt>
                <c:pt idx="2759">
                  <c:v>0.22420000000000001</c:v>
                </c:pt>
                <c:pt idx="2760">
                  <c:v>0.2271</c:v>
                </c:pt>
                <c:pt idx="2761">
                  <c:v>0.22850000000000001</c:v>
                </c:pt>
                <c:pt idx="2762">
                  <c:v>0.22309999999999999</c:v>
                </c:pt>
                <c:pt idx="2763">
                  <c:v>0.21820000000000001</c:v>
                </c:pt>
                <c:pt idx="2764">
                  <c:v>0.216</c:v>
                </c:pt>
                <c:pt idx="2765">
                  <c:v>0.2238</c:v>
                </c:pt>
                <c:pt idx="2766">
                  <c:v>0.2243</c:v>
                </c:pt>
                <c:pt idx="2767">
                  <c:v>0.2243</c:v>
                </c:pt>
                <c:pt idx="2768">
                  <c:v>0.22059999999999999</c:v>
                </c:pt>
                <c:pt idx="2769">
                  <c:v>0.21809999999999999</c:v>
                </c:pt>
                <c:pt idx="2770">
                  <c:v>0.22140000000000001</c:v>
                </c:pt>
                <c:pt idx="2771">
                  <c:v>0.22009999999999999</c:v>
                </c:pt>
                <c:pt idx="2772">
                  <c:v>0.22570000000000001</c:v>
                </c:pt>
                <c:pt idx="2773">
                  <c:v>0.22140000000000001</c:v>
                </c:pt>
                <c:pt idx="2774">
                  <c:v>0.21729999999999999</c:v>
                </c:pt>
                <c:pt idx="2775">
                  <c:v>0.2213</c:v>
                </c:pt>
                <c:pt idx="2776">
                  <c:v>0.2228</c:v>
                </c:pt>
                <c:pt idx="2777">
                  <c:v>0.22259999999999999</c:v>
                </c:pt>
                <c:pt idx="2778">
                  <c:v>0.22470000000000001</c:v>
                </c:pt>
                <c:pt idx="2779">
                  <c:v>0.2228</c:v>
                </c:pt>
                <c:pt idx="2780">
                  <c:v>0.2165</c:v>
                </c:pt>
                <c:pt idx="2781">
                  <c:v>0.21840000000000001</c:v>
                </c:pt>
                <c:pt idx="2782">
                  <c:v>0.22239999999999999</c:v>
                </c:pt>
                <c:pt idx="2783">
                  <c:v>0.22320000000000001</c:v>
                </c:pt>
                <c:pt idx="2784">
                  <c:v>0.22189999999999999</c:v>
                </c:pt>
                <c:pt idx="2785">
                  <c:v>0.2172</c:v>
                </c:pt>
                <c:pt idx="2786">
                  <c:v>0.21809999999999999</c:v>
                </c:pt>
                <c:pt idx="2787">
                  <c:v>0.22239999999999999</c:v>
                </c:pt>
                <c:pt idx="2788">
                  <c:v>0.22189999999999999</c:v>
                </c:pt>
                <c:pt idx="2789">
                  <c:v>0.223</c:v>
                </c:pt>
                <c:pt idx="2790">
                  <c:v>0.21809999999999999</c:v>
                </c:pt>
                <c:pt idx="2791">
                  <c:v>0.21759999999999999</c:v>
                </c:pt>
                <c:pt idx="2792">
                  <c:v>0.2218</c:v>
                </c:pt>
                <c:pt idx="2793">
                  <c:v>0.22389999999999999</c:v>
                </c:pt>
                <c:pt idx="2794">
                  <c:v>0.2263</c:v>
                </c:pt>
                <c:pt idx="2795">
                  <c:v>0.22309999999999999</c:v>
                </c:pt>
                <c:pt idx="2796">
                  <c:v>0.2175</c:v>
                </c:pt>
                <c:pt idx="2797">
                  <c:v>0.21940000000000001</c:v>
                </c:pt>
                <c:pt idx="2798">
                  <c:v>0.22189999999999999</c:v>
                </c:pt>
                <c:pt idx="2799">
                  <c:v>0.22270000000000001</c:v>
                </c:pt>
                <c:pt idx="2800">
                  <c:v>0.22570000000000001</c:v>
                </c:pt>
                <c:pt idx="2801">
                  <c:v>0.22159999999999999</c:v>
                </c:pt>
                <c:pt idx="2802">
                  <c:v>0.22259999999999999</c:v>
                </c:pt>
                <c:pt idx="2803">
                  <c:v>0.22339999999999999</c:v>
                </c:pt>
                <c:pt idx="2804">
                  <c:v>0.2253</c:v>
                </c:pt>
                <c:pt idx="2805">
                  <c:v>0.22969999999999999</c:v>
                </c:pt>
                <c:pt idx="2806">
                  <c:v>0.22500000000000001</c:v>
                </c:pt>
                <c:pt idx="2807">
                  <c:v>0.22509999999999999</c:v>
                </c:pt>
                <c:pt idx="2808">
                  <c:v>0.2301</c:v>
                </c:pt>
                <c:pt idx="2809">
                  <c:v>0.22819999999999999</c:v>
                </c:pt>
                <c:pt idx="2810">
                  <c:v>0.22800000000000001</c:v>
                </c:pt>
                <c:pt idx="2811">
                  <c:v>0.22950000000000001</c:v>
                </c:pt>
                <c:pt idx="2812">
                  <c:v>0.22389999999999999</c:v>
                </c:pt>
                <c:pt idx="2813">
                  <c:v>0.22450000000000001</c:v>
                </c:pt>
                <c:pt idx="2814">
                  <c:v>0.22889999999999999</c:v>
                </c:pt>
                <c:pt idx="2815">
                  <c:v>0.22589999999999999</c:v>
                </c:pt>
                <c:pt idx="2816">
                  <c:v>0.22500000000000001</c:v>
                </c:pt>
                <c:pt idx="2817">
                  <c:v>0.22339999999999999</c:v>
                </c:pt>
                <c:pt idx="2818">
                  <c:v>0.22559999999999999</c:v>
                </c:pt>
                <c:pt idx="2819">
                  <c:v>0.22359999999999999</c:v>
                </c:pt>
                <c:pt idx="2820">
                  <c:v>0.22450000000000001</c:v>
                </c:pt>
                <c:pt idx="2821">
                  <c:v>0.22309999999999999</c:v>
                </c:pt>
                <c:pt idx="2822">
                  <c:v>0.22020000000000001</c:v>
                </c:pt>
                <c:pt idx="2823">
                  <c:v>0.22170000000000001</c:v>
                </c:pt>
                <c:pt idx="2824">
                  <c:v>0.22239999999999999</c:v>
                </c:pt>
                <c:pt idx="2825">
                  <c:v>0.2228</c:v>
                </c:pt>
                <c:pt idx="2826">
                  <c:v>0.22650000000000001</c:v>
                </c:pt>
                <c:pt idx="2827">
                  <c:v>0.22370000000000001</c:v>
                </c:pt>
                <c:pt idx="2828">
                  <c:v>0.22700000000000001</c:v>
                </c:pt>
                <c:pt idx="2829">
                  <c:v>0.23</c:v>
                </c:pt>
                <c:pt idx="2830">
                  <c:v>0.22900000000000001</c:v>
                </c:pt>
                <c:pt idx="2831">
                  <c:v>0.2276</c:v>
                </c:pt>
                <c:pt idx="2832">
                  <c:v>0.2286</c:v>
                </c:pt>
                <c:pt idx="2833">
                  <c:v>0.2316</c:v>
                </c:pt>
                <c:pt idx="2834">
                  <c:v>0.2303</c:v>
                </c:pt>
                <c:pt idx="2835">
                  <c:v>0.22650000000000001</c:v>
                </c:pt>
                <c:pt idx="2836">
                  <c:v>0.22570000000000001</c:v>
                </c:pt>
                <c:pt idx="2837">
                  <c:v>0.2288</c:v>
                </c:pt>
                <c:pt idx="2838">
                  <c:v>0.22500000000000001</c:v>
                </c:pt>
                <c:pt idx="2839">
                  <c:v>0.2238</c:v>
                </c:pt>
                <c:pt idx="2840">
                  <c:v>0.22789999999999999</c:v>
                </c:pt>
                <c:pt idx="2841">
                  <c:v>0.22059999999999999</c:v>
                </c:pt>
                <c:pt idx="2842">
                  <c:v>0.2213</c:v>
                </c:pt>
                <c:pt idx="2843">
                  <c:v>0.2228</c:v>
                </c:pt>
                <c:pt idx="2844">
                  <c:v>0.22559999999999999</c:v>
                </c:pt>
                <c:pt idx="2845">
                  <c:v>0.21959999999999999</c:v>
                </c:pt>
                <c:pt idx="2846">
                  <c:v>0.2233</c:v>
                </c:pt>
                <c:pt idx="2847">
                  <c:v>0.2213</c:v>
                </c:pt>
                <c:pt idx="2848">
                  <c:v>0.2215</c:v>
                </c:pt>
                <c:pt idx="2849">
                  <c:v>0.22489999999999999</c:v>
                </c:pt>
                <c:pt idx="2850">
                  <c:v>0.22620000000000001</c:v>
                </c:pt>
                <c:pt idx="2851">
                  <c:v>0.22470000000000001</c:v>
                </c:pt>
                <c:pt idx="2852">
                  <c:v>0.22559999999999999</c:v>
                </c:pt>
                <c:pt idx="2853">
                  <c:v>0.22459999999999999</c:v>
                </c:pt>
                <c:pt idx="2854">
                  <c:v>0.22639999999999999</c:v>
                </c:pt>
                <c:pt idx="2855">
                  <c:v>0.22600000000000001</c:v>
                </c:pt>
                <c:pt idx="2856">
                  <c:v>0.22550000000000001</c:v>
                </c:pt>
              </c:numCache>
            </c:numRef>
          </c:yVal>
          <c:smooth val="0"/>
          <c:extLst>
            <c:ext xmlns:c16="http://schemas.microsoft.com/office/drawing/2014/chart" uri="{C3380CC4-5D6E-409C-BE32-E72D297353CC}">
              <c16:uniqueId val="{00000000-4592-455A-A6A7-3244582E372D}"/>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25"/>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NBAR!$G$1</c:f>
              <c:strCache>
                <c:ptCount val="1"/>
                <c:pt idx="0">
                  <c:v>B3(M2)</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6.7276505889608165E-2"/>
                  <c:y val="0.28207000317599445"/>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NBAR!$D$2:$D$2858</c:f>
              <c:numCache>
                <c:formatCode>General</c:formatCode>
                <c:ptCount val="2857"/>
                <c:pt idx="0">
                  <c:v>4.9299999999999997E-2</c:v>
                </c:pt>
                <c:pt idx="1">
                  <c:v>5.4800000000000001E-2</c:v>
                </c:pt>
                <c:pt idx="2">
                  <c:v>5.7500000000000002E-2</c:v>
                </c:pt>
                <c:pt idx="3">
                  <c:v>6.0299999999999999E-2</c:v>
                </c:pt>
                <c:pt idx="4">
                  <c:v>6.5799999999999997E-2</c:v>
                </c:pt>
                <c:pt idx="5">
                  <c:v>6.8500000000000005E-2</c:v>
                </c:pt>
                <c:pt idx="6">
                  <c:v>6.8500000000000005E-2</c:v>
                </c:pt>
                <c:pt idx="7">
                  <c:v>7.1199999999999999E-2</c:v>
                </c:pt>
                <c:pt idx="8">
                  <c:v>7.9500000000000001E-2</c:v>
                </c:pt>
                <c:pt idx="9">
                  <c:v>8.2199999999999995E-2</c:v>
                </c:pt>
                <c:pt idx="10">
                  <c:v>0.1671</c:v>
                </c:pt>
                <c:pt idx="11">
                  <c:v>0.1726</c:v>
                </c:pt>
                <c:pt idx="12">
                  <c:v>0.17530000000000001</c:v>
                </c:pt>
                <c:pt idx="13">
                  <c:v>0.18079999999999999</c:v>
                </c:pt>
                <c:pt idx="14">
                  <c:v>0.18360000000000001</c:v>
                </c:pt>
                <c:pt idx="15">
                  <c:v>0.1918</c:v>
                </c:pt>
                <c:pt idx="16">
                  <c:v>0.2</c:v>
                </c:pt>
                <c:pt idx="17">
                  <c:v>0.2</c:v>
                </c:pt>
                <c:pt idx="18">
                  <c:v>0.20269999999999999</c:v>
                </c:pt>
                <c:pt idx="19">
                  <c:v>0.2082</c:v>
                </c:pt>
                <c:pt idx="20">
                  <c:v>0.21099999999999999</c:v>
                </c:pt>
                <c:pt idx="21">
                  <c:v>0.2137</c:v>
                </c:pt>
                <c:pt idx="22">
                  <c:v>0.21640000000000001</c:v>
                </c:pt>
                <c:pt idx="23">
                  <c:v>0.22189999999999999</c:v>
                </c:pt>
                <c:pt idx="24">
                  <c:v>0.2356</c:v>
                </c:pt>
                <c:pt idx="25">
                  <c:v>0.24110000000000001</c:v>
                </c:pt>
                <c:pt idx="26">
                  <c:v>0.24379999999999999</c:v>
                </c:pt>
                <c:pt idx="27">
                  <c:v>0.24660000000000001</c:v>
                </c:pt>
                <c:pt idx="28">
                  <c:v>0.24929999999999999</c:v>
                </c:pt>
                <c:pt idx="29">
                  <c:v>0.25480000000000003</c:v>
                </c:pt>
                <c:pt idx="30">
                  <c:v>0.26029999999999998</c:v>
                </c:pt>
                <c:pt idx="31">
                  <c:v>0.26579999999999998</c:v>
                </c:pt>
                <c:pt idx="32">
                  <c:v>0.26850000000000002</c:v>
                </c:pt>
                <c:pt idx="33">
                  <c:v>0.27400000000000002</c:v>
                </c:pt>
                <c:pt idx="34">
                  <c:v>0.28770000000000001</c:v>
                </c:pt>
                <c:pt idx="35">
                  <c:v>0.28770000000000001</c:v>
                </c:pt>
                <c:pt idx="36">
                  <c:v>0.2959</c:v>
                </c:pt>
                <c:pt idx="37">
                  <c:v>0.29859999999999998</c:v>
                </c:pt>
                <c:pt idx="38">
                  <c:v>0.30409999999999998</c:v>
                </c:pt>
                <c:pt idx="39">
                  <c:v>0.30680000000000002</c:v>
                </c:pt>
                <c:pt idx="40">
                  <c:v>0.30959999999999999</c:v>
                </c:pt>
                <c:pt idx="41">
                  <c:v>0.31230000000000002</c:v>
                </c:pt>
                <c:pt idx="42">
                  <c:v>0.31509999999999999</c:v>
                </c:pt>
                <c:pt idx="43">
                  <c:v>0.32329999999999998</c:v>
                </c:pt>
                <c:pt idx="44">
                  <c:v>0.32600000000000001</c:v>
                </c:pt>
                <c:pt idx="45">
                  <c:v>0.33150000000000002</c:v>
                </c:pt>
                <c:pt idx="46">
                  <c:v>0.33150000000000002</c:v>
                </c:pt>
                <c:pt idx="47">
                  <c:v>0.34520000000000001</c:v>
                </c:pt>
                <c:pt idx="48">
                  <c:v>0.34789999999999999</c:v>
                </c:pt>
                <c:pt idx="49">
                  <c:v>0.35070000000000001</c:v>
                </c:pt>
                <c:pt idx="50">
                  <c:v>0.35339999999999999</c:v>
                </c:pt>
                <c:pt idx="51">
                  <c:v>0.35620000000000002</c:v>
                </c:pt>
                <c:pt idx="52">
                  <c:v>0.3589</c:v>
                </c:pt>
                <c:pt idx="53">
                  <c:v>0.36159999999999998</c:v>
                </c:pt>
                <c:pt idx="54">
                  <c:v>0.3644</c:v>
                </c:pt>
                <c:pt idx="55">
                  <c:v>0.36709999999999998</c:v>
                </c:pt>
                <c:pt idx="56">
                  <c:v>0.36990000000000001</c:v>
                </c:pt>
                <c:pt idx="57">
                  <c:v>0.37259999999999999</c:v>
                </c:pt>
                <c:pt idx="58">
                  <c:v>0.37530000000000002</c:v>
                </c:pt>
                <c:pt idx="59">
                  <c:v>0.37530000000000002</c:v>
                </c:pt>
                <c:pt idx="60">
                  <c:v>0.37809999999999999</c:v>
                </c:pt>
                <c:pt idx="61">
                  <c:v>0.3836</c:v>
                </c:pt>
                <c:pt idx="62">
                  <c:v>0.38629999999999998</c:v>
                </c:pt>
                <c:pt idx="63">
                  <c:v>0.38900000000000001</c:v>
                </c:pt>
                <c:pt idx="64">
                  <c:v>0.39179999999999998</c:v>
                </c:pt>
                <c:pt idx="65">
                  <c:v>0.39450000000000002</c:v>
                </c:pt>
                <c:pt idx="66">
                  <c:v>0.39729999999999999</c:v>
                </c:pt>
                <c:pt idx="67">
                  <c:v>0.40550000000000003</c:v>
                </c:pt>
                <c:pt idx="68">
                  <c:v>0.40820000000000001</c:v>
                </c:pt>
                <c:pt idx="69">
                  <c:v>0.41099999999999998</c:v>
                </c:pt>
                <c:pt idx="70">
                  <c:v>0.41639999999999999</c:v>
                </c:pt>
                <c:pt idx="71">
                  <c:v>0.4219</c:v>
                </c:pt>
                <c:pt idx="72">
                  <c:v>0.42470000000000002</c:v>
                </c:pt>
                <c:pt idx="73">
                  <c:v>0.4274</c:v>
                </c:pt>
                <c:pt idx="74">
                  <c:v>0.43009999999999998</c:v>
                </c:pt>
                <c:pt idx="75">
                  <c:v>0.43290000000000001</c:v>
                </c:pt>
                <c:pt idx="76">
                  <c:v>0.43559999999999999</c:v>
                </c:pt>
                <c:pt idx="77">
                  <c:v>0.43840000000000001</c:v>
                </c:pt>
                <c:pt idx="78">
                  <c:v>0.44109999999999999</c:v>
                </c:pt>
                <c:pt idx="79">
                  <c:v>0.44379999999999997</c:v>
                </c:pt>
                <c:pt idx="80">
                  <c:v>0.4466</c:v>
                </c:pt>
                <c:pt idx="81">
                  <c:v>0.44929999999999998</c:v>
                </c:pt>
                <c:pt idx="82">
                  <c:v>0.4521</c:v>
                </c:pt>
                <c:pt idx="83">
                  <c:v>0.45479999999999998</c:v>
                </c:pt>
                <c:pt idx="84">
                  <c:v>0.45750000000000002</c:v>
                </c:pt>
                <c:pt idx="85">
                  <c:v>0.46029999999999999</c:v>
                </c:pt>
                <c:pt idx="86">
                  <c:v>0.46300000000000002</c:v>
                </c:pt>
                <c:pt idx="87">
                  <c:v>0.46300000000000002</c:v>
                </c:pt>
                <c:pt idx="88">
                  <c:v>0.46579999999999999</c:v>
                </c:pt>
                <c:pt idx="89">
                  <c:v>0.46850000000000003</c:v>
                </c:pt>
                <c:pt idx="90">
                  <c:v>0.47670000000000001</c:v>
                </c:pt>
                <c:pt idx="91">
                  <c:v>0.47949999999999998</c:v>
                </c:pt>
                <c:pt idx="92">
                  <c:v>0.48220000000000002</c:v>
                </c:pt>
                <c:pt idx="93">
                  <c:v>0.48770000000000002</c:v>
                </c:pt>
                <c:pt idx="94">
                  <c:v>0.4904</c:v>
                </c:pt>
                <c:pt idx="95">
                  <c:v>0.49320000000000003</c:v>
                </c:pt>
                <c:pt idx="96">
                  <c:v>0.49590000000000001</c:v>
                </c:pt>
                <c:pt idx="97">
                  <c:v>0.50139999999999996</c:v>
                </c:pt>
                <c:pt idx="98">
                  <c:v>0.50409999999999999</c:v>
                </c:pt>
                <c:pt idx="99">
                  <c:v>0.50680000000000003</c:v>
                </c:pt>
                <c:pt idx="100">
                  <c:v>0.50680000000000003</c:v>
                </c:pt>
                <c:pt idx="101">
                  <c:v>0.50960000000000005</c:v>
                </c:pt>
                <c:pt idx="102">
                  <c:v>0.51229999999999998</c:v>
                </c:pt>
                <c:pt idx="103">
                  <c:v>0.5151</c:v>
                </c:pt>
                <c:pt idx="104">
                  <c:v>0.51780000000000004</c:v>
                </c:pt>
                <c:pt idx="105">
                  <c:v>0.52049999999999996</c:v>
                </c:pt>
                <c:pt idx="106">
                  <c:v>0.52600000000000002</c:v>
                </c:pt>
                <c:pt idx="107">
                  <c:v>0.52880000000000005</c:v>
                </c:pt>
                <c:pt idx="108">
                  <c:v>0.53149999999999997</c:v>
                </c:pt>
                <c:pt idx="109">
                  <c:v>0.53420000000000001</c:v>
                </c:pt>
                <c:pt idx="110">
                  <c:v>0.53700000000000003</c:v>
                </c:pt>
                <c:pt idx="111">
                  <c:v>0.53969999999999996</c:v>
                </c:pt>
                <c:pt idx="112">
                  <c:v>0.54249999999999998</c:v>
                </c:pt>
                <c:pt idx="113">
                  <c:v>0.54520000000000002</c:v>
                </c:pt>
                <c:pt idx="114">
                  <c:v>0.54790000000000005</c:v>
                </c:pt>
                <c:pt idx="115">
                  <c:v>0.5534</c:v>
                </c:pt>
                <c:pt idx="116">
                  <c:v>0.55620000000000003</c:v>
                </c:pt>
                <c:pt idx="117">
                  <c:v>0.55889999999999995</c:v>
                </c:pt>
                <c:pt idx="118">
                  <c:v>0.56159999999999999</c:v>
                </c:pt>
                <c:pt idx="119">
                  <c:v>0.56440000000000001</c:v>
                </c:pt>
                <c:pt idx="120">
                  <c:v>0.56710000000000005</c:v>
                </c:pt>
                <c:pt idx="121">
                  <c:v>0.56989999999999996</c:v>
                </c:pt>
                <c:pt idx="122">
                  <c:v>0.5726</c:v>
                </c:pt>
                <c:pt idx="123">
                  <c:v>0.57530000000000003</c:v>
                </c:pt>
                <c:pt idx="124">
                  <c:v>0.57809999999999995</c:v>
                </c:pt>
                <c:pt idx="125">
                  <c:v>0.58079999999999998</c:v>
                </c:pt>
                <c:pt idx="126">
                  <c:v>0.58360000000000001</c:v>
                </c:pt>
                <c:pt idx="127">
                  <c:v>0.58630000000000004</c:v>
                </c:pt>
                <c:pt idx="128">
                  <c:v>0.58899999999999997</c:v>
                </c:pt>
                <c:pt idx="129">
                  <c:v>0.59179999999999999</c:v>
                </c:pt>
                <c:pt idx="130">
                  <c:v>0.59450000000000003</c:v>
                </c:pt>
                <c:pt idx="131">
                  <c:v>0.59450000000000003</c:v>
                </c:pt>
                <c:pt idx="132">
                  <c:v>0.59730000000000005</c:v>
                </c:pt>
                <c:pt idx="133">
                  <c:v>0.6</c:v>
                </c:pt>
                <c:pt idx="134">
                  <c:v>0.60270000000000001</c:v>
                </c:pt>
                <c:pt idx="135">
                  <c:v>0.60550000000000004</c:v>
                </c:pt>
                <c:pt idx="136">
                  <c:v>0.60819999999999996</c:v>
                </c:pt>
                <c:pt idx="137">
                  <c:v>0.61099999999999999</c:v>
                </c:pt>
                <c:pt idx="138">
                  <c:v>0.61370000000000002</c:v>
                </c:pt>
                <c:pt idx="139">
                  <c:v>0.61639999999999995</c:v>
                </c:pt>
                <c:pt idx="140">
                  <c:v>0.61919999999999997</c:v>
                </c:pt>
                <c:pt idx="141">
                  <c:v>0.62190000000000001</c:v>
                </c:pt>
                <c:pt idx="142">
                  <c:v>0.62470000000000003</c:v>
                </c:pt>
                <c:pt idx="143">
                  <c:v>0.62739999999999996</c:v>
                </c:pt>
                <c:pt idx="144">
                  <c:v>0.63009999999999999</c:v>
                </c:pt>
                <c:pt idx="145">
                  <c:v>0.63290000000000002</c:v>
                </c:pt>
                <c:pt idx="146">
                  <c:v>0.63560000000000005</c:v>
                </c:pt>
                <c:pt idx="147">
                  <c:v>0.63839999999999997</c:v>
                </c:pt>
                <c:pt idx="148">
                  <c:v>0.6411</c:v>
                </c:pt>
                <c:pt idx="149">
                  <c:v>0.64380000000000004</c:v>
                </c:pt>
                <c:pt idx="150">
                  <c:v>0.64659999999999995</c:v>
                </c:pt>
                <c:pt idx="151">
                  <c:v>0.64929999999999999</c:v>
                </c:pt>
                <c:pt idx="152">
                  <c:v>0.65210000000000001</c:v>
                </c:pt>
                <c:pt idx="153">
                  <c:v>0.65480000000000005</c:v>
                </c:pt>
                <c:pt idx="154">
                  <c:v>0.65749999999999997</c:v>
                </c:pt>
                <c:pt idx="155">
                  <c:v>0.66300000000000003</c:v>
                </c:pt>
                <c:pt idx="156">
                  <c:v>0.66579999999999995</c:v>
                </c:pt>
                <c:pt idx="157">
                  <c:v>0.66849999999999998</c:v>
                </c:pt>
                <c:pt idx="158">
                  <c:v>0.67120000000000002</c:v>
                </c:pt>
                <c:pt idx="159">
                  <c:v>0.67400000000000004</c:v>
                </c:pt>
                <c:pt idx="160">
                  <c:v>0.67669999999999997</c:v>
                </c:pt>
                <c:pt idx="161">
                  <c:v>0.67949999999999999</c:v>
                </c:pt>
                <c:pt idx="162">
                  <c:v>0.68220000000000003</c:v>
                </c:pt>
                <c:pt idx="163">
                  <c:v>0.68489999999999995</c:v>
                </c:pt>
                <c:pt idx="164">
                  <c:v>0.68769999999999998</c:v>
                </c:pt>
                <c:pt idx="165">
                  <c:v>0.69320000000000004</c:v>
                </c:pt>
                <c:pt idx="166">
                  <c:v>0.69589999999999996</c:v>
                </c:pt>
                <c:pt idx="167">
                  <c:v>0.70140000000000002</c:v>
                </c:pt>
                <c:pt idx="168">
                  <c:v>0.70409999999999995</c:v>
                </c:pt>
                <c:pt idx="169">
                  <c:v>0.70679999999999998</c:v>
                </c:pt>
                <c:pt idx="170">
                  <c:v>0.70960000000000001</c:v>
                </c:pt>
                <c:pt idx="171">
                  <c:v>0.71509999999999996</c:v>
                </c:pt>
                <c:pt idx="172">
                  <c:v>0.71779999999999999</c:v>
                </c:pt>
                <c:pt idx="173">
                  <c:v>0.72050000000000003</c:v>
                </c:pt>
                <c:pt idx="174">
                  <c:v>0.72330000000000005</c:v>
                </c:pt>
                <c:pt idx="175">
                  <c:v>0.72599999999999998</c:v>
                </c:pt>
                <c:pt idx="176">
                  <c:v>0.7288</c:v>
                </c:pt>
                <c:pt idx="177">
                  <c:v>0.73150000000000004</c:v>
                </c:pt>
                <c:pt idx="178">
                  <c:v>0.73419999999999996</c:v>
                </c:pt>
                <c:pt idx="179">
                  <c:v>0.73970000000000002</c:v>
                </c:pt>
                <c:pt idx="180">
                  <c:v>0.74250000000000005</c:v>
                </c:pt>
                <c:pt idx="181">
                  <c:v>0.74790000000000001</c:v>
                </c:pt>
                <c:pt idx="182">
                  <c:v>0.75070000000000003</c:v>
                </c:pt>
                <c:pt idx="183">
                  <c:v>0.75339999999999996</c:v>
                </c:pt>
                <c:pt idx="184">
                  <c:v>0.75619999999999998</c:v>
                </c:pt>
                <c:pt idx="185">
                  <c:v>0.75890000000000002</c:v>
                </c:pt>
                <c:pt idx="186">
                  <c:v>0.76160000000000005</c:v>
                </c:pt>
                <c:pt idx="187">
                  <c:v>0.76990000000000003</c:v>
                </c:pt>
                <c:pt idx="188">
                  <c:v>0.76990000000000003</c:v>
                </c:pt>
                <c:pt idx="189">
                  <c:v>0.77259999999999995</c:v>
                </c:pt>
                <c:pt idx="190">
                  <c:v>0.77810000000000001</c:v>
                </c:pt>
                <c:pt idx="191">
                  <c:v>0.78080000000000005</c:v>
                </c:pt>
                <c:pt idx="192">
                  <c:v>0.78359999999999996</c:v>
                </c:pt>
                <c:pt idx="193">
                  <c:v>0.7863</c:v>
                </c:pt>
                <c:pt idx="194">
                  <c:v>0.78900000000000003</c:v>
                </c:pt>
                <c:pt idx="195">
                  <c:v>0.79179999999999995</c:v>
                </c:pt>
                <c:pt idx="196">
                  <c:v>0.79449999999999998</c:v>
                </c:pt>
                <c:pt idx="197">
                  <c:v>0.8</c:v>
                </c:pt>
                <c:pt idx="198">
                  <c:v>0.80269999999999997</c:v>
                </c:pt>
                <c:pt idx="199">
                  <c:v>0.80549999999999999</c:v>
                </c:pt>
                <c:pt idx="200">
                  <c:v>0.80820000000000003</c:v>
                </c:pt>
                <c:pt idx="201">
                  <c:v>0.81100000000000005</c:v>
                </c:pt>
                <c:pt idx="202">
                  <c:v>0.81369999999999998</c:v>
                </c:pt>
                <c:pt idx="203">
                  <c:v>0.81369999999999998</c:v>
                </c:pt>
                <c:pt idx="204">
                  <c:v>0.81920000000000004</c:v>
                </c:pt>
                <c:pt idx="205">
                  <c:v>0.82189999999999996</c:v>
                </c:pt>
                <c:pt idx="206">
                  <c:v>0.82469999999999999</c:v>
                </c:pt>
                <c:pt idx="207">
                  <c:v>0.82740000000000002</c:v>
                </c:pt>
                <c:pt idx="208">
                  <c:v>0.83560000000000001</c:v>
                </c:pt>
                <c:pt idx="209">
                  <c:v>0.83840000000000003</c:v>
                </c:pt>
                <c:pt idx="210">
                  <c:v>0.84379999999999999</c:v>
                </c:pt>
                <c:pt idx="211">
                  <c:v>0.84660000000000002</c:v>
                </c:pt>
                <c:pt idx="212">
                  <c:v>0.84930000000000005</c:v>
                </c:pt>
                <c:pt idx="213">
                  <c:v>0.85209999999999997</c:v>
                </c:pt>
                <c:pt idx="214">
                  <c:v>0.8548</c:v>
                </c:pt>
                <c:pt idx="215">
                  <c:v>0.85750000000000004</c:v>
                </c:pt>
                <c:pt idx="216">
                  <c:v>0.85750000000000004</c:v>
                </c:pt>
                <c:pt idx="217">
                  <c:v>0.86029999999999995</c:v>
                </c:pt>
                <c:pt idx="218">
                  <c:v>0.86299999999999999</c:v>
                </c:pt>
                <c:pt idx="219">
                  <c:v>0.87119999999999997</c:v>
                </c:pt>
                <c:pt idx="220">
                  <c:v>0.87670000000000003</c:v>
                </c:pt>
                <c:pt idx="221">
                  <c:v>0.87949999999999995</c:v>
                </c:pt>
                <c:pt idx="222">
                  <c:v>0.88219999999999998</c:v>
                </c:pt>
                <c:pt idx="223">
                  <c:v>0.88770000000000004</c:v>
                </c:pt>
                <c:pt idx="224">
                  <c:v>0.89039999999999997</c:v>
                </c:pt>
                <c:pt idx="225">
                  <c:v>0.90139999999999998</c:v>
                </c:pt>
                <c:pt idx="226">
                  <c:v>0.90139999999999998</c:v>
                </c:pt>
                <c:pt idx="227">
                  <c:v>0.90410000000000001</c:v>
                </c:pt>
                <c:pt idx="228">
                  <c:v>0.90680000000000005</c:v>
                </c:pt>
                <c:pt idx="229">
                  <c:v>0.90959999999999996</c:v>
                </c:pt>
                <c:pt idx="230">
                  <c:v>0.91510000000000002</c:v>
                </c:pt>
                <c:pt idx="231">
                  <c:v>0.93149999999999999</c:v>
                </c:pt>
                <c:pt idx="232">
                  <c:v>0.93420000000000003</c:v>
                </c:pt>
                <c:pt idx="233">
                  <c:v>0.93700000000000006</c:v>
                </c:pt>
                <c:pt idx="234">
                  <c:v>0.93969999999999998</c:v>
                </c:pt>
                <c:pt idx="235">
                  <c:v>0.9425</c:v>
                </c:pt>
                <c:pt idx="236">
                  <c:v>0.94789999999999996</c:v>
                </c:pt>
                <c:pt idx="237">
                  <c:v>0.95069999999999999</c:v>
                </c:pt>
                <c:pt idx="238">
                  <c:v>0.95889999999999997</c:v>
                </c:pt>
                <c:pt idx="239">
                  <c:v>0.96160000000000001</c:v>
                </c:pt>
                <c:pt idx="240">
                  <c:v>0.96440000000000003</c:v>
                </c:pt>
                <c:pt idx="241">
                  <c:v>0.96709999999999996</c:v>
                </c:pt>
                <c:pt idx="242">
                  <c:v>0.96989999999999998</c:v>
                </c:pt>
                <c:pt idx="243">
                  <c:v>0.97260000000000002</c:v>
                </c:pt>
                <c:pt idx="244">
                  <c:v>0.97529999999999994</c:v>
                </c:pt>
                <c:pt idx="245">
                  <c:v>0.98360000000000003</c:v>
                </c:pt>
                <c:pt idx="246">
                  <c:v>0.98629999999999995</c:v>
                </c:pt>
                <c:pt idx="247">
                  <c:v>0.99180000000000001</c:v>
                </c:pt>
                <c:pt idx="248">
                  <c:v>0.99450000000000005</c:v>
                </c:pt>
                <c:pt idx="249">
                  <c:v>0.99729999999999996</c:v>
                </c:pt>
                <c:pt idx="250">
                  <c:v>1.0026999999999999</c:v>
                </c:pt>
                <c:pt idx="251">
                  <c:v>1.0055000000000001</c:v>
                </c:pt>
                <c:pt idx="252">
                  <c:v>1.0109999999999999</c:v>
                </c:pt>
                <c:pt idx="253">
                  <c:v>1.0137</c:v>
                </c:pt>
                <c:pt idx="254">
                  <c:v>1.0164</c:v>
                </c:pt>
                <c:pt idx="255">
                  <c:v>1.0246999999999999</c:v>
                </c:pt>
                <c:pt idx="256">
                  <c:v>1.0301</c:v>
                </c:pt>
                <c:pt idx="257">
                  <c:v>1.0328999999999999</c:v>
                </c:pt>
                <c:pt idx="258">
                  <c:v>1.0328999999999999</c:v>
                </c:pt>
                <c:pt idx="259">
                  <c:v>1.0356000000000001</c:v>
                </c:pt>
                <c:pt idx="260">
                  <c:v>1.0384</c:v>
                </c:pt>
                <c:pt idx="261">
                  <c:v>1.0410999999999999</c:v>
                </c:pt>
                <c:pt idx="262">
                  <c:v>1.0466</c:v>
                </c:pt>
                <c:pt idx="263">
                  <c:v>1.0492999999999999</c:v>
                </c:pt>
                <c:pt idx="264">
                  <c:v>1.0521</c:v>
                </c:pt>
                <c:pt idx="265">
                  <c:v>1.0548</c:v>
                </c:pt>
                <c:pt idx="266">
                  <c:v>1.0575000000000001</c:v>
                </c:pt>
                <c:pt idx="267">
                  <c:v>1.0603</c:v>
                </c:pt>
                <c:pt idx="268">
                  <c:v>1.0794999999999999</c:v>
                </c:pt>
                <c:pt idx="269">
                  <c:v>1.0822000000000001</c:v>
                </c:pt>
                <c:pt idx="270">
                  <c:v>1.0876999999999999</c:v>
                </c:pt>
                <c:pt idx="271">
                  <c:v>1.0904</c:v>
                </c:pt>
                <c:pt idx="272">
                  <c:v>1.0931999999999999</c:v>
                </c:pt>
                <c:pt idx="273">
                  <c:v>1.1013999999999999</c:v>
                </c:pt>
                <c:pt idx="274">
                  <c:v>1.1041000000000001</c:v>
                </c:pt>
                <c:pt idx="275">
                  <c:v>1.1068</c:v>
                </c:pt>
                <c:pt idx="276">
                  <c:v>1.1095999999999999</c:v>
                </c:pt>
                <c:pt idx="277">
                  <c:v>1.1151</c:v>
                </c:pt>
                <c:pt idx="278">
                  <c:v>1.1233</c:v>
                </c:pt>
                <c:pt idx="279">
                  <c:v>1.1259999999999999</c:v>
                </c:pt>
                <c:pt idx="280">
                  <c:v>1.1288</c:v>
                </c:pt>
                <c:pt idx="281">
                  <c:v>1.1315</c:v>
                </c:pt>
                <c:pt idx="282">
                  <c:v>1.1342000000000001</c:v>
                </c:pt>
                <c:pt idx="283">
                  <c:v>1.137</c:v>
                </c:pt>
                <c:pt idx="284">
                  <c:v>1.1396999999999999</c:v>
                </c:pt>
                <c:pt idx="285">
                  <c:v>1.1478999999999999</c:v>
                </c:pt>
                <c:pt idx="286">
                  <c:v>1.1561999999999999</c:v>
                </c:pt>
                <c:pt idx="287">
                  <c:v>1.1589</c:v>
                </c:pt>
                <c:pt idx="288">
                  <c:v>1.1671</c:v>
                </c:pt>
                <c:pt idx="289">
                  <c:v>1.1698999999999999</c:v>
                </c:pt>
                <c:pt idx="290">
                  <c:v>1.1726000000000001</c:v>
                </c:pt>
                <c:pt idx="291">
                  <c:v>1.1753</c:v>
                </c:pt>
                <c:pt idx="292">
                  <c:v>1.1808000000000001</c:v>
                </c:pt>
                <c:pt idx="293">
                  <c:v>1.1836</c:v>
                </c:pt>
                <c:pt idx="294">
                  <c:v>1.1862999999999999</c:v>
                </c:pt>
                <c:pt idx="295">
                  <c:v>1.1890000000000001</c:v>
                </c:pt>
                <c:pt idx="296">
                  <c:v>1.1918</c:v>
                </c:pt>
                <c:pt idx="297">
                  <c:v>1.1973</c:v>
                </c:pt>
                <c:pt idx="298">
                  <c:v>1.2</c:v>
                </c:pt>
                <c:pt idx="299">
                  <c:v>1.2027000000000001</c:v>
                </c:pt>
                <c:pt idx="300">
                  <c:v>1.2055</c:v>
                </c:pt>
                <c:pt idx="301">
                  <c:v>1.2081999999999999</c:v>
                </c:pt>
                <c:pt idx="302">
                  <c:v>1.2081999999999999</c:v>
                </c:pt>
                <c:pt idx="303">
                  <c:v>1.2137</c:v>
                </c:pt>
                <c:pt idx="304">
                  <c:v>1.2219</c:v>
                </c:pt>
                <c:pt idx="305">
                  <c:v>1.2246999999999999</c:v>
                </c:pt>
                <c:pt idx="306">
                  <c:v>1.2274</c:v>
                </c:pt>
                <c:pt idx="307">
                  <c:v>1.2329000000000001</c:v>
                </c:pt>
                <c:pt idx="308">
                  <c:v>1.2356</c:v>
                </c:pt>
                <c:pt idx="309">
                  <c:v>1.2383999999999999</c:v>
                </c:pt>
                <c:pt idx="310">
                  <c:v>1.2685</c:v>
                </c:pt>
                <c:pt idx="311">
                  <c:v>1.2712000000000001</c:v>
                </c:pt>
                <c:pt idx="312">
                  <c:v>1.2766999999999999</c:v>
                </c:pt>
                <c:pt idx="313">
                  <c:v>1.2795000000000001</c:v>
                </c:pt>
                <c:pt idx="314">
                  <c:v>1.2822</c:v>
                </c:pt>
                <c:pt idx="315">
                  <c:v>1.2848999999999999</c:v>
                </c:pt>
                <c:pt idx="316">
                  <c:v>1.2877000000000001</c:v>
                </c:pt>
                <c:pt idx="317">
                  <c:v>1.2931999999999999</c:v>
                </c:pt>
                <c:pt idx="318">
                  <c:v>1.2959000000000001</c:v>
                </c:pt>
                <c:pt idx="319">
                  <c:v>1.2959000000000001</c:v>
                </c:pt>
                <c:pt idx="320">
                  <c:v>1.2986</c:v>
                </c:pt>
                <c:pt idx="321">
                  <c:v>1.3013999999999999</c:v>
                </c:pt>
                <c:pt idx="322">
                  <c:v>1.3041</c:v>
                </c:pt>
                <c:pt idx="323">
                  <c:v>1.3178000000000001</c:v>
                </c:pt>
                <c:pt idx="324">
                  <c:v>1.3205</c:v>
                </c:pt>
                <c:pt idx="325">
                  <c:v>1.3232999999999999</c:v>
                </c:pt>
                <c:pt idx="326">
                  <c:v>1.3260000000000001</c:v>
                </c:pt>
                <c:pt idx="327">
                  <c:v>1.3288</c:v>
                </c:pt>
                <c:pt idx="328">
                  <c:v>1.3314999999999999</c:v>
                </c:pt>
                <c:pt idx="329">
                  <c:v>1.3342000000000001</c:v>
                </c:pt>
                <c:pt idx="330">
                  <c:v>1.3396999999999999</c:v>
                </c:pt>
                <c:pt idx="331">
                  <c:v>1.3425</c:v>
                </c:pt>
                <c:pt idx="332">
                  <c:v>1.3452</c:v>
                </c:pt>
                <c:pt idx="333">
                  <c:v>1.3533999999999999</c:v>
                </c:pt>
                <c:pt idx="334">
                  <c:v>1.3562000000000001</c:v>
                </c:pt>
                <c:pt idx="335">
                  <c:v>1.3589</c:v>
                </c:pt>
                <c:pt idx="336">
                  <c:v>1.3615999999999999</c:v>
                </c:pt>
                <c:pt idx="337">
                  <c:v>1.3671</c:v>
                </c:pt>
                <c:pt idx="338">
                  <c:v>1.3698999999999999</c:v>
                </c:pt>
                <c:pt idx="339">
                  <c:v>1.3781000000000001</c:v>
                </c:pt>
                <c:pt idx="340">
                  <c:v>1.3808</c:v>
                </c:pt>
                <c:pt idx="341">
                  <c:v>1.3863000000000001</c:v>
                </c:pt>
                <c:pt idx="342">
                  <c:v>1.3973</c:v>
                </c:pt>
                <c:pt idx="343">
                  <c:v>1.4</c:v>
                </c:pt>
                <c:pt idx="344">
                  <c:v>1.4027000000000001</c:v>
                </c:pt>
                <c:pt idx="345">
                  <c:v>1.4055</c:v>
                </c:pt>
                <c:pt idx="346">
                  <c:v>1.4081999999999999</c:v>
                </c:pt>
                <c:pt idx="347">
                  <c:v>1.411</c:v>
                </c:pt>
                <c:pt idx="348">
                  <c:v>1.4137</c:v>
                </c:pt>
                <c:pt idx="349">
                  <c:v>1.4164000000000001</c:v>
                </c:pt>
                <c:pt idx="350">
                  <c:v>1.4218999999999999</c:v>
                </c:pt>
                <c:pt idx="351">
                  <c:v>1.4247000000000001</c:v>
                </c:pt>
                <c:pt idx="352">
                  <c:v>1.4274</c:v>
                </c:pt>
                <c:pt idx="353">
                  <c:v>1.4274</c:v>
                </c:pt>
                <c:pt idx="354">
                  <c:v>1.4300999999999999</c:v>
                </c:pt>
                <c:pt idx="355">
                  <c:v>1.4329000000000001</c:v>
                </c:pt>
                <c:pt idx="356">
                  <c:v>1.4356</c:v>
                </c:pt>
                <c:pt idx="357">
                  <c:v>1.4383999999999999</c:v>
                </c:pt>
                <c:pt idx="358">
                  <c:v>1.4411</c:v>
                </c:pt>
                <c:pt idx="359">
                  <c:v>1.4438</c:v>
                </c:pt>
                <c:pt idx="360">
                  <c:v>1.4466000000000001</c:v>
                </c:pt>
                <c:pt idx="361">
                  <c:v>1.4493</c:v>
                </c:pt>
                <c:pt idx="362">
                  <c:v>1.4520999999999999</c:v>
                </c:pt>
                <c:pt idx="363">
                  <c:v>1.4548000000000001</c:v>
                </c:pt>
                <c:pt idx="364">
                  <c:v>1.4575</c:v>
                </c:pt>
                <c:pt idx="365">
                  <c:v>1.4602999999999999</c:v>
                </c:pt>
                <c:pt idx="366">
                  <c:v>1.4630000000000001</c:v>
                </c:pt>
                <c:pt idx="367">
                  <c:v>1.4658</c:v>
                </c:pt>
                <c:pt idx="368">
                  <c:v>1.4684999999999999</c:v>
                </c:pt>
                <c:pt idx="369">
                  <c:v>1.4712000000000001</c:v>
                </c:pt>
                <c:pt idx="370">
                  <c:v>1.4712000000000001</c:v>
                </c:pt>
                <c:pt idx="371">
                  <c:v>1.474</c:v>
                </c:pt>
                <c:pt idx="372">
                  <c:v>1.4766999999999999</c:v>
                </c:pt>
                <c:pt idx="373">
                  <c:v>1.4795</c:v>
                </c:pt>
                <c:pt idx="374">
                  <c:v>1.4822</c:v>
                </c:pt>
                <c:pt idx="375">
                  <c:v>1.4849000000000001</c:v>
                </c:pt>
                <c:pt idx="376">
                  <c:v>1.4877</c:v>
                </c:pt>
                <c:pt idx="377">
                  <c:v>1.4903999999999999</c:v>
                </c:pt>
                <c:pt idx="378">
                  <c:v>1.4932000000000001</c:v>
                </c:pt>
                <c:pt idx="379">
                  <c:v>1.4959</c:v>
                </c:pt>
                <c:pt idx="380">
                  <c:v>1.4985999999999999</c:v>
                </c:pt>
                <c:pt idx="381">
                  <c:v>1.5014000000000001</c:v>
                </c:pt>
                <c:pt idx="382">
                  <c:v>1.5041</c:v>
                </c:pt>
                <c:pt idx="383">
                  <c:v>1.5067999999999999</c:v>
                </c:pt>
                <c:pt idx="384">
                  <c:v>1.5096000000000001</c:v>
                </c:pt>
                <c:pt idx="385">
                  <c:v>1.5123</c:v>
                </c:pt>
                <c:pt idx="386">
                  <c:v>1.5150999999999999</c:v>
                </c:pt>
                <c:pt idx="387">
                  <c:v>1.5150999999999999</c:v>
                </c:pt>
                <c:pt idx="388">
                  <c:v>1.5178</c:v>
                </c:pt>
                <c:pt idx="389">
                  <c:v>1.5205</c:v>
                </c:pt>
                <c:pt idx="390">
                  <c:v>1.5233000000000001</c:v>
                </c:pt>
                <c:pt idx="391">
                  <c:v>1.526</c:v>
                </c:pt>
                <c:pt idx="392">
                  <c:v>1.5287999999999999</c:v>
                </c:pt>
                <c:pt idx="393">
                  <c:v>1.5315000000000001</c:v>
                </c:pt>
                <c:pt idx="394">
                  <c:v>1.5342</c:v>
                </c:pt>
                <c:pt idx="395">
                  <c:v>1.5369999999999999</c:v>
                </c:pt>
                <c:pt idx="396">
                  <c:v>1.5397000000000001</c:v>
                </c:pt>
                <c:pt idx="397">
                  <c:v>1.5425</c:v>
                </c:pt>
                <c:pt idx="398">
                  <c:v>1.5479000000000001</c:v>
                </c:pt>
                <c:pt idx="399">
                  <c:v>1.5507</c:v>
                </c:pt>
                <c:pt idx="400">
                  <c:v>1.5533999999999999</c:v>
                </c:pt>
                <c:pt idx="401">
                  <c:v>1.5562</c:v>
                </c:pt>
                <c:pt idx="402">
                  <c:v>1.5616000000000001</c:v>
                </c:pt>
                <c:pt idx="403">
                  <c:v>1.5644</c:v>
                </c:pt>
                <c:pt idx="404">
                  <c:v>1.5670999999999999</c:v>
                </c:pt>
                <c:pt idx="405">
                  <c:v>1.5699000000000001</c:v>
                </c:pt>
                <c:pt idx="406">
                  <c:v>1.5726</c:v>
                </c:pt>
                <c:pt idx="407">
                  <c:v>1.5752999999999999</c:v>
                </c:pt>
                <c:pt idx="408">
                  <c:v>1.5781000000000001</c:v>
                </c:pt>
                <c:pt idx="409">
                  <c:v>1.5808</c:v>
                </c:pt>
                <c:pt idx="410">
                  <c:v>1.5835999999999999</c:v>
                </c:pt>
                <c:pt idx="411">
                  <c:v>1.5863</c:v>
                </c:pt>
                <c:pt idx="412">
                  <c:v>1.589</c:v>
                </c:pt>
                <c:pt idx="413">
                  <c:v>1.5918000000000001</c:v>
                </c:pt>
                <c:pt idx="414">
                  <c:v>1.5945</c:v>
                </c:pt>
                <c:pt idx="415">
                  <c:v>1.5972999999999999</c:v>
                </c:pt>
                <c:pt idx="416">
                  <c:v>1.6</c:v>
                </c:pt>
                <c:pt idx="417">
                  <c:v>1.6027</c:v>
                </c:pt>
                <c:pt idx="418">
                  <c:v>1.6027</c:v>
                </c:pt>
                <c:pt idx="419">
                  <c:v>1.6054999999999999</c:v>
                </c:pt>
                <c:pt idx="420">
                  <c:v>1.6082000000000001</c:v>
                </c:pt>
                <c:pt idx="421">
                  <c:v>1.611</c:v>
                </c:pt>
                <c:pt idx="422">
                  <c:v>1.6136999999999999</c:v>
                </c:pt>
                <c:pt idx="423">
                  <c:v>1.6218999999999999</c:v>
                </c:pt>
                <c:pt idx="424">
                  <c:v>1.6247</c:v>
                </c:pt>
                <c:pt idx="425">
                  <c:v>1.6274</c:v>
                </c:pt>
                <c:pt idx="426">
                  <c:v>1.6355999999999999</c:v>
                </c:pt>
                <c:pt idx="427">
                  <c:v>1.6384000000000001</c:v>
                </c:pt>
                <c:pt idx="428">
                  <c:v>1.6411</c:v>
                </c:pt>
                <c:pt idx="429">
                  <c:v>1.6437999999999999</c:v>
                </c:pt>
                <c:pt idx="430">
                  <c:v>1.6466000000000001</c:v>
                </c:pt>
                <c:pt idx="431">
                  <c:v>1.6493</c:v>
                </c:pt>
                <c:pt idx="432">
                  <c:v>1.6520999999999999</c:v>
                </c:pt>
                <c:pt idx="433">
                  <c:v>1.6548</c:v>
                </c:pt>
                <c:pt idx="434">
                  <c:v>1.6575</c:v>
                </c:pt>
                <c:pt idx="435">
                  <c:v>1.6603000000000001</c:v>
                </c:pt>
                <c:pt idx="436">
                  <c:v>1.6657999999999999</c:v>
                </c:pt>
                <c:pt idx="437">
                  <c:v>1.6685000000000001</c:v>
                </c:pt>
                <c:pt idx="438">
                  <c:v>1.6712</c:v>
                </c:pt>
                <c:pt idx="439">
                  <c:v>1.6739999999999999</c:v>
                </c:pt>
                <c:pt idx="440">
                  <c:v>1.6767000000000001</c:v>
                </c:pt>
                <c:pt idx="441">
                  <c:v>1.6795</c:v>
                </c:pt>
                <c:pt idx="442">
                  <c:v>1.6821999999999999</c:v>
                </c:pt>
                <c:pt idx="443">
                  <c:v>1.6849000000000001</c:v>
                </c:pt>
                <c:pt idx="444">
                  <c:v>1.6877</c:v>
                </c:pt>
                <c:pt idx="445">
                  <c:v>1.6903999999999999</c:v>
                </c:pt>
                <c:pt idx="446">
                  <c:v>1.6932</c:v>
                </c:pt>
                <c:pt idx="447">
                  <c:v>1.6959</c:v>
                </c:pt>
                <c:pt idx="448">
                  <c:v>1.6986000000000001</c:v>
                </c:pt>
                <c:pt idx="449">
                  <c:v>1.7014</c:v>
                </c:pt>
                <c:pt idx="450">
                  <c:v>1.7040999999999999</c:v>
                </c:pt>
                <c:pt idx="451">
                  <c:v>1.7068000000000001</c:v>
                </c:pt>
                <c:pt idx="452">
                  <c:v>1.7096</c:v>
                </c:pt>
                <c:pt idx="453">
                  <c:v>1.7122999999999999</c:v>
                </c:pt>
                <c:pt idx="454">
                  <c:v>1.7151000000000001</c:v>
                </c:pt>
                <c:pt idx="455">
                  <c:v>1.7178</c:v>
                </c:pt>
                <c:pt idx="456">
                  <c:v>1.726</c:v>
                </c:pt>
                <c:pt idx="457">
                  <c:v>1.7315</c:v>
                </c:pt>
                <c:pt idx="458">
                  <c:v>1.7342</c:v>
                </c:pt>
                <c:pt idx="459">
                  <c:v>1.7342</c:v>
                </c:pt>
                <c:pt idx="460">
                  <c:v>1.7370000000000001</c:v>
                </c:pt>
                <c:pt idx="461">
                  <c:v>1.7397</c:v>
                </c:pt>
                <c:pt idx="462">
                  <c:v>1.7424999999999999</c:v>
                </c:pt>
                <c:pt idx="463">
                  <c:v>1.7452000000000001</c:v>
                </c:pt>
                <c:pt idx="464">
                  <c:v>1.7479</c:v>
                </c:pt>
                <c:pt idx="465">
                  <c:v>1.7506999999999999</c:v>
                </c:pt>
                <c:pt idx="466">
                  <c:v>1.7534000000000001</c:v>
                </c:pt>
                <c:pt idx="467">
                  <c:v>1.7616000000000001</c:v>
                </c:pt>
                <c:pt idx="468">
                  <c:v>1.7644</c:v>
                </c:pt>
                <c:pt idx="469">
                  <c:v>1.7670999999999999</c:v>
                </c:pt>
                <c:pt idx="470">
                  <c:v>1.7699</c:v>
                </c:pt>
                <c:pt idx="471">
                  <c:v>1.7726</c:v>
                </c:pt>
                <c:pt idx="472">
                  <c:v>1.7753000000000001</c:v>
                </c:pt>
                <c:pt idx="473">
                  <c:v>1.7781</c:v>
                </c:pt>
                <c:pt idx="474">
                  <c:v>1.7781</c:v>
                </c:pt>
                <c:pt idx="475">
                  <c:v>1.7807999999999999</c:v>
                </c:pt>
                <c:pt idx="476">
                  <c:v>1.7836000000000001</c:v>
                </c:pt>
                <c:pt idx="477">
                  <c:v>1.7863</c:v>
                </c:pt>
                <c:pt idx="478">
                  <c:v>1.7918000000000001</c:v>
                </c:pt>
                <c:pt idx="479">
                  <c:v>1.7945</c:v>
                </c:pt>
                <c:pt idx="480">
                  <c:v>1.7972999999999999</c:v>
                </c:pt>
                <c:pt idx="481">
                  <c:v>1.8</c:v>
                </c:pt>
                <c:pt idx="482">
                  <c:v>1.8027</c:v>
                </c:pt>
                <c:pt idx="483">
                  <c:v>1.8055000000000001</c:v>
                </c:pt>
                <c:pt idx="484">
                  <c:v>1.8082</c:v>
                </c:pt>
                <c:pt idx="485">
                  <c:v>1.8137000000000001</c:v>
                </c:pt>
                <c:pt idx="486">
                  <c:v>1.8164</c:v>
                </c:pt>
                <c:pt idx="487">
                  <c:v>1.8191999999999999</c:v>
                </c:pt>
                <c:pt idx="488">
                  <c:v>1.8219000000000001</c:v>
                </c:pt>
                <c:pt idx="489">
                  <c:v>1.8219000000000001</c:v>
                </c:pt>
                <c:pt idx="490">
                  <c:v>1.8247</c:v>
                </c:pt>
                <c:pt idx="491">
                  <c:v>1.8273999999999999</c:v>
                </c:pt>
                <c:pt idx="492">
                  <c:v>1.8301000000000001</c:v>
                </c:pt>
                <c:pt idx="493">
                  <c:v>1.8329</c:v>
                </c:pt>
                <c:pt idx="494">
                  <c:v>1.8355999999999999</c:v>
                </c:pt>
                <c:pt idx="495">
                  <c:v>1.8438000000000001</c:v>
                </c:pt>
                <c:pt idx="496">
                  <c:v>1.8466</c:v>
                </c:pt>
                <c:pt idx="497">
                  <c:v>1.8574999999999999</c:v>
                </c:pt>
                <c:pt idx="498">
                  <c:v>1.8603000000000001</c:v>
                </c:pt>
                <c:pt idx="499">
                  <c:v>1.863</c:v>
                </c:pt>
                <c:pt idx="500">
                  <c:v>1.8657999999999999</c:v>
                </c:pt>
                <c:pt idx="501">
                  <c:v>1.8657999999999999</c:v>
                </c:pt>
                <c:pt idx="502">
                  <c:v>1.8685</c:v>
                </c:pt>
                <c:pt idx="503">
                  <c:v>1.8712</c:v>
                </c:pt>
                <c:pt idx="504">
                  <c:v>1.8740000000000001</c:v>
                </c:pt>
                <c:pt idx="505">
                  <c:v>1.8767</c:v>
                </c:pt>
                <c:pt idx="506">
                  <c:v>1.8794999999999999</c:v>
                </c:pt>
                <c:pt idx="507">
                  <c:v>1.8849</c:v>
                </c:pt>
                <c:pt idx="508">
                  <c:v>1.8932</c:v>
                </c:pt>
                <c:pt idx="509">
                  <c:v>1.8958999999999999</c:v>
                </c:pt>
                <c:pt idx="510">
                  <c:v>1.9040999999999999</c:v>
                </c:pt>
                <c:pt idx="511">
                  <c:v>1.9096</c:v>
                </c:pt>
                <c:pt idx="512">
                  <c:v>1.9096</c:v>
                </c:pt>
                <c:pt idx="513">
                  <c:v>1.9123000000000001</c:v>
                </c:pt>
                <c:pt idx="514">
                  <c:v>1.9233</c:v>
                </c:pt>
                <c:pt idx="515">
                  <c:v>1.9259999999999999</c:v>
                </c:pt>
                <c:pt idx="516">
                  <c:v>1.9288000000000001</c:v>
                </c:pt>
                <c:pt idx="517">
                  <c:v>1.9315</c:v>
                </c:pt>
                <c:pt idx="518">
                  <c:v>1.9370000000000001</c:v>
                </c:pt>
                <c:pt idx="519">
                  <c:v>1.9397</c:v>
                </c:pt>
                <c:pt idx="520">
                  <c:v>1.9424999999999999</c:v>
                </c:pt>
                <c:pt idx="521">
                  <c:v>1.9507000000000001</c:v>
                </c:pt>
                <c:pt idx="522">
                  <c:v>1.9534</c:v>
                </c:pt>
                <c:pt idx="523">
                  <c:v>1.9534</c:v>
                </c:pt>
                <c:pt idx="524">
                  <c:v>1.9561999999999999</c:v>
                </c:pt>
                <c:pt idx="525">
                  <c:v>1.9589000000000001</c:v>
                </c:pt>
                <c:pt idx="526">
                  <c:v>1.9616</c:v>
                </c:pt>
                <c:pt idx="527">
                  <c:v>1.9643999999999999</c:v>
                </c:pt>
                <c:pt idx="528">
                  <c:v>1.9671000000000001</c:v>
                </c:pt>
                <c:pt idx="529">
                  <c:v>1.9725999999999999</c:v>
                </c:pt>
                <c:pt idx="530">
                  <c:v>1.9753000000000001</c:v>
                </c:pt>
                <c:pt idx="531">
                  <c:v>1.9781</c:v>
                </c:pt>
                <c:pt idx="532">
                  <c:v>1.9836</c:v>
                </c:pt>
                <c:pt idx="533">
                  <c:v>1.9863</c:v>
                </c:pt>
                <c:pt idx="534">
                  <c:v>1.9890000000000001</c:v>
                </c:pt>
                <c:pt idx="535">
                  <c:v>1.9918</c:v>
                </c:pt>
                <c:pt idx="536">
                  <c:v>1.9944999999999999</c:v>
                </c:pt>
                <c:pt idx="537">
                  <c:v>1.9973000000000001</c:v>
                </c:pt>
                <c:pt idx="538">
                  <c:v>1.9973000000000001</c:v>
                </c:pt>
                <c:pt idx="539">
                  <c:v>2.0026999999999999</c:v>
                </c:pt>
                <c:pt idx="540">
                  <c:v>2.0055000000000001</c:v>
                </c:pt>
                <c:pt idx="541">
                  <c:v>2.0110000000000001</c:v>
                </c:pt>
                <c:pt idx="542">
                  <c:v>2.0137</c:v>
                </c:pt>
                <c:pt idx="543">
                  <c:v>2.0164</c:v>
                </c:pt>
                <c:pt idx="544">
                  <c:v>2.0247000000000002</c:v>
                </c:pt>
                <c:pt idx="545">
                  <c:v>2.0274000000000001</c:v>
                </c:pt>
                <c:pt idx="546">
                  <c:v>2.0329000000000002</c:v>
                </c:pt>
                <c:pt idx="547">
                  <c:v>2.0356000000000001</c:v>
                </c:pt>
                <c:pt idx="548">
                  <c:v>2.0384000000000002</c:v>
                </c:pt>
                <c:pt idx="549">
                  <c:v>2.0438000000000001</c:v>
                </c:pt>
                <c:pt idx="550">
                  <c:v>2.0466000000000002</c:v>
                </c:pt>
                <c:pt idx="551">
                  <c:v>2.0493000000000001</c:v>
                </c:pt>
                <c:pt idx="552">
                  <c:v>2.0548000000000002</c:v>
                </c:pt>
                <c:pt idx="553">
                  <c:v>2.0657999999999999</c:v>
                </c:pt>
                <c:pt idx="554">
                  <c:v>2.0767000000000002</c:v>
                </c:pt>
                <c:pt idx="555">
                  <c:v>2.0794999999999999</c:v>
                </c:pt>
                <c:pt idx="556">
                  <c:v>2.0903999999999998</c:v>
                </c:pt>
                <c:pt idx="557">
                  <c:v>2.0931999999999999</c:v>
                </c:pt>
                <c:pt idx="558">
                  <c:v>2.0958999999999999</c:v>
                </c:pt>
                <c:pt idx="559">
                  <c:v>2.0985999999999998</c:v>
                </c:pt>
                <c:pt idx="560">
                  <c:v>2.1013999999999999</c:v>
                </c:pt>
                <c:pt idx="561">
                  <c:v>2.1040999999999999</c:v>
                </c:pt>
                <c:pt idx="562">
                  <c:v>2.1067999999999998</c:v>
                </c:pt>
                <c:pt idx="563">
                  <c:v>2.1095999999999999</c:v>
                </c:pt>
                <c:pt idx="564">
                  <c:v>2.1122999999999998</c:v>
                </c:pt>
                <c:pt idx="565">
                  <c:v>2.1151</c:v>
                </c:pt>
                <c:pt idx="566">
                  <c:v>2.1177999999999999</c:v>
                </c:pt>
                <c:pt idx="567">
                  <c:v>2.1204999999999998</c:v>
                </c:pt>
                <c:pt idx="568">
                  <c:v>2.1288</c:v>
                </c:pt>
                <c:pt idx="569">
                  <c:v>2.1288</c:v>
                </c:pt>
                <c:pt idx="570">
                  <c:v>2.1315</c:v>
                </c:pt>
                <c:pt idx="571">
                  <c:v>2.1341999999999999</c:v>
                </c:pt>
                <c:pt idx="572">
                  <c:v>2.137</c:v>
                </c:pt>
                <c:pt idx="573">
                  <c:v>2.1396999999999999</c:v>
                </c:pt>
                <c:pt idx="574">
                  <c:v>2.1425000000000001</c:v>
                </c:pt>
                <c:pt idx="575">
                  <c:v>2.1452</c:v>
                </c:pt>
                <c:pt idx="576">
                  <c:v>2.1478999999999999</c:v>
                </c:pt>
                <c:pt idx="577">
                  <c:v>2.1507000000000001</c:v>
                </c:pt>
                <c:pt idx="578">
                  <c:v>2.1534</c:v>
                </c:pt>
                <c:pt idx="579">
                  <c:v>2.1562000000000001</c:v>
                </c:pt>
                <c:pt idx="580">
                  <c:v>2.1589</c:v>
                </c:pt>
                <c:pt idx="581">
                  <c:v>2.1671</c:v>
                </c:pt>
                <c:pt idx="582">
                  <c:v>2.1726000000000001</c:v>
                </c:pt>
                <c:pt idx="583">
                  <c:v>2.1753</c:v>
                </c:pt>
                <c:pt idx="584">
                  <c:v>2.1808000000000001</c:v>
                </c:pt>
                <c:pt idx="585">
                  <c:v>2.1836000000000002</c:v>
                </c:pt>
                <c:pt idx="586">
                  <c:v>2.1863000000000001</c:v>
                </c:pt>
                <c:pt idx="587">
                  <c:v>2.1918000000000002</c:v>
                </c:pt>
                <c:pt idx="588">
                  <c:v>2.1945000000000001</c:v>
                </c:pt>
                <c:pt idx="589">
                  <c:v>2.1972999999999998</c:v>
                </c:pt>
                <c:pt idx="590">
                  <c:v>2.2000000000000002</c:v>
                </c:pt>
                <c:pt idx="591">
                  <c:v>2.2136999999999998</c:v>
                </c:pt>
                <c:pt idx="592">
                  <c:v>2.2164000000000001</c:v>
                </c:pt>
                <c:pt idx="593">
                  <c:v>2.2164000000000001</c:v>
                </c:pt>
                <c:pt idx="594">
                  <c:v>2.2191999999999998</c:v>
                </c:pt>
                <c:pt idx="595">
                  <c:v>2.2219000000000002</c:v>
                </c:pt>
                <c:pt idx="596">
                  <c:v>2.2246999999999999</c:v>
                </c:pt>
                <c:pt idx="597">
                  <c:v>2.2273999999999998</c:v>
                </c:pt>
                <c:pt idx="598">
                  <c:v>2.2301000000000002</c:v>
                </c:pt>
                <c:pt idx="599">
                  <c:v>2.2328999999999999</c:v>
                </c:pt>
                <c:pt idx="600">
                  <c:v>2.2355999999999998</c:v>
                </c:pt>
                <c:pt idx="601">
                  <c:v>2.2383999999999999</c:v>
                </c:pt>
                <c:pt idx="602">
                  <c:v>2.2465999999999999</c:v>
                </c:pt>
                <c:pt idx="603">
                  <c:v>2.2492999999999999</c:v>
                </c:pt>
                <c:pt idx="604">
                  <c:v>2.2521</c:v>
                </c:pt>
                <c:pt idx="605">
                  <c:v>2.2547999999999999</c:v>
                </c:pt>
                <c:pt idx="606">
                  <c:v>2.2574999999999998</c:v>
                </c:pt>
                <c:pt idx="607">
                  <c:v>2.2603</c:v>
                </c:pt>
                <c:pt idx="608">
                  <c:v>2.2603</c:v>
                </c:pt>
                <c:pt idx="609">
                  <c:v>2.2629999999999999</c:v>
                </c:pt>
                <c:pt idx="610">
                  <c:v>2.2658</c:v>
                </c:pt>
                <c:pt idx="611">
                  <c:v>2.2685</c:v>
                </c:pt>
                <c:pt idx="612">
                  <c:v>2.2795000000000001</c:v>
                </c:pt>
                <c:pt idx="613">
                  <c:v>2.2822</c:v>
                </c:pt>
                <c:pt idx="614">
                  <c:v>2.2877000000000001</c:v>
                </c:pt>
                <c:pt idx="615">
                  <c:v>2.2904</c:v>
                </c:pt>
                <c:pt idx="616">
                  <c:v>2.2932000000000001</c:v>
                </c:pt>
                <c:pt idx="617">
                  <c:v>2.2986</c:v>
                </c:pt>
                <c:pt idx="618">
                  <c:v>2.3014000000000001</c:v>
                </c:pt>
                <c:pt idx="619">
                  <c:v>2.3041</c:v>
                </c:pt>
                <c:pt idx="620">
                  <c:v>2.3096000000000001</c:v>
                </c:pt>
                <c:pt idx="621">
                  <c:v>2.3123</c:v>
                </c:pt>
                <c:pt idx="622">
                  <c:v>2.3151000000000002</c:v>
                </c:pt>
                <c:pt idx="623">
                  <c:v>2.3178000000000001</c:v>
                </c:pt>
                <c:pt idx="624">
                  <c:v>2.3205</c:v>
                </c:pt>
                <c:pt idx="625">
                  <c:v>2.3233000000000001</c:v>
                </c:pt>
                <c:pt idx="626">
                  <c:v>2.3260000000000001</c:v>
                </c:pt>
                <c:pt idx="627">
                  <c:v>2.3288000000000002</c:v>
                </c:pt>
                <c:pt idx="628">
                  <c:v>2.3315000000000001</c:v>
                </c:pt>
                <c:pt idx="629">
                  <c:v>2.3342000000000001</c:v>
                </c:pt>
                <c:pt idx="630">
                  <c:v>2.3452000000000002</c:v>
                </c:pt>
                <c:pt idx="631">
                  <c:v>2.3506999999999998</c:v>
                </c:pt>
                <c:pt idx="632">
                  <c:v>2.3534000000000002</c:v>
                </c:pt>
                <c:pt idx="633">
                  <c:v>2.3561999999999999</c:v>
                </c:pt>
                <c:pt idx="634">
                  <c:v>2.3589000000000002</c:v>
                </c:pt>
                <c:pt idx="635">
                  <c:v>2.3616000000000001</c:v>
                </c:pt>
                <c:pt idx="636">
                  <c:v>2.3643999999999998</c:v>
                </c:pt>
                <c:pt idx="637">
                  <c:v>2.3671000000000002</c:v>
                </c:pt>
                <c:pt idx="638">
                  <c:v>2.3725999999999998</c:v>
                </c:pt>
                <c:pt idx="639">
                  <c:v>2.3753000000000002</c:v>
                </c:pt>
                <c:pt idx="640">
                  <c:v>2.3780999999999999</c:v>
                </c:pt>
                <c:pt idx="641">
                  <c:v>2.3889999999999998</c:v>
                </c:pt>
                <c:pt idx="642">
                  <c:v>2.3917999999999999</c:v>
                </c:pt>
                <c:pt idx="643">
                  <c:v>2.3917999999999999</c:v>
                </c:pt>
                <c:pt idx="644">
                  <c:v>2.3944999999999999</c:v>
                </c:pt>
                <c:pt idx="645">
                  <c:v>2.3973</c:v>
                </c:pt>
                <c:pt idx="646">
                  <c:v>2.4</c:v>
                </c:pt>
                <c:pt idx="647">
                  <c:v>2.4026999999999998</c:v>
                </c:pt>
                <c:pt idx="648">
                  <c:v>2.4055</c:v>
                </c:pt>
                <c:pt idx="649">
                  <c:v>2.411</c:v>
                </c:pt>
                <c:pt idx="650">
                  <c:v>2.4137</c:v>
                </c:pt>
                <c:pt idx="651">
                  <c:v>2.4163999999999999</c:v>
                </c:pt>
                <c:pt idx="652">
                  <c:v>2.4192</c:v>
                </c:pt>
                <c:pt idx="653">
                  <c:v>2.4274</c:v>
                </c:pt>
                <c:pt idx="654">
                  <c:v>2.4300999999999999</c:v>
                </c:pt>
                <c:pt idx="655">
                  <c:v>2.4329000000000001</c:v>
                </c:pt>
                <c:pt idx="656">
                  <c:v>2.4384000000000001</c:v>
                </c:pt>
                <c:pt idx="657">
                  <c:v>2.4438</c:v>
                </c:pt>
                <c:pt idx="658">
                  <c:v>2.4466000000000001</c:v>
                </c:pt>
                <c:pt idx="659">
                  <c:v>2.4493</c:v>
                </c:pt>
                <c:pt idx="660">
                  <c:v>2.4521000000000002</c:v>
                </c:pt>
                <c:pt idx="661">
                  <c:v>2.4548000000000001</c:v>
                </c:pt>
                <c:pt idx="662">
                  <c:v>2.4575</c:v>
                </c:pt>
                <c:pt idx="663">
                  <c:v>2.4603000000000002</c:v>
                </c:pt>
                <c:pt idx="664">
                  <c:v>2.4630000000000001</c:v>
                </c:pt>
                <c:pt idx="665">
                  <c:v>2.4658000000000002</c:v>
                </c:pt>
                <c:pt idx="666">
                  <c:v>2.4685000000000001</c:v>
                </c:pt>
                <c:pt idx="667">
                  <c:v>2.4712000000000001</c:v>
                </c:pt>
                <c:pt idx="668">
                  <c:v>2.4740000000000002</c:v>
                </c:pt>
                <c:pt idx="669">
                  <c:v>2.4767000000000001</c:v>
                </c:pt>
                <c:pt idx="670">
                  <c:v>2.4794999999999998</c:v>
                </c:pt>
                <c:pt idx="671">
                  <c:v>2.4794999999999998</c:v>
                </c:pt>
                <c:pt idx="672">
                  <c:v>2.4822000000000002</c:v>
                </c:pt>
                <c:pt idx="673">
                  <c:v>2.4849000000000001</c:v>
                </c:pt>
                <c:pt idx="674">
                  <c:v>2.4876999999999998</c:v>
                </c:pt>
                <c:pt idx="675">
                  <c:v>2.4904000000000002</c:v>
                </c:pt>
                <c:pt idx="676">
                  <c:v>2.4931999999999999</c:v>
                </c:pt>
                <c:pt idx="677">
                  <c:v>2.4958999999999998</c:v>
                </c:pt>
                <c:pt idx="678">
                  <c:v>2.4986000000000002</c:v>
                </c:pt>
                <c:pt idx="679">
                  <c:v>2.5013999999999998</c:v>
                </c:pt>
                <c:pt idx="680">
                  <c:v>2.5041000000000002</c:v>
                </c:pt>
                <c:pt idx="681">
                  <c:v>2.5068000000000001</c:v>
                </c:pt>
                <c:pt idx="682">
                  <c:v>2.5095999999999998</c:v>
                </c:pt>
                <c:pt idx="683">
                  <c:v>2.5123000000000002</c:v>
                </c:pt>
                <c:pt idx="684">
                  <c:v>2.5150999999999999</c:v>
                </c:pt>
                <c:pt idx="685">
                  <c:v>2.5177999999999998</c:v>
                </c:pt>
                <c:pt idx="686">
                  <c:v>2.5205000000000002</c:v>
                </c:pt>
                <c:pt idx="687">
                  <c:v>2.5259999999999998</c:v>
                </c:pt>
                <c:pt idx="688">
                  <c:v>2.5287999999999999</c:v>
                </c:pt>
                <c:pt idx="689">
                  <c:v>2.5314999999999999</c:v>
                </c:pt>
                <c:pt idx="690">
                  <c:v>2.5341999999999998</c:v>
                </c:pt>
                <c:pt idx="691">
                  <c:v>2.5369999999999999</c:v>
                </c:pt>
                <c:pt idx="692">
                  <c:v>2.5396999999999998</c:v>
                </c:pt>
                <c:pt idx="693">
                  <c:v>2.5425</c:v>
                </c:pt>
                <c:pt idx="694">
                  <c:v>2.5451999999999999</c:v>
                </c:pt>
                <c:pt idx="695">
                  <c:v>2.5478999999999998</c:v>
                </c:pt>
                <c:pt idx="696">
                  <c:v>2.5507</c:v>
                </c:pt>
                <c:pt idx="697">
                  <c:v>2.5562</c:v>
                </c:pt>
                <c:pt idx="698">
                  <c:v>2.5589</c:v>
                </c:pt>
                <c:pt idx="699">
                  <c:v>2.5615999999999999</c:v>
                </c:pt>
                <c:pt idx="700">
                  <c:v>2.5644</c:v>
                </c:pt>
                <c:pt idx="701">
                  <c:v>2.5670999999999999</c:v>
                </c:pt>
                <c:pt idx="702">
                  <c:v>2.5699000000000001</c:v>
                </c:pt>
                <c:pt idx="703">
                  <c:v>2.5726</c:v>
                </c:pt>
                <c:pt idx="704">
                  <c:v>2.5752999999999999</c:v>
                </c:pt>
                <c:pt idx="705">
                  <c:v>2.5781000000000001</c:v>
                </c:pt>
                <c:pt idx="706">
                  <c:v>2.5808</c:v>
                </c:pt>
                <c:pt idx="707">
                  <c:v>2.5836000000000001</c:v>
                </c:pt>
                <c:pt idx="708">
                  <c:v>2.5863</c:v>
                </c:pt>
                <c:pt idx="709">
                  <c:v>2.589</c:v>
                </c:pt>
                <c:pt idx="710">
                  <c:v>2.5918000000000001</c:v>
                </c:pt>
                <c:pt idx="711">
                  <c:v>2.5945</c:v>
                </c:pt>
                <c:pt idx="712">
                  <c:v>2.5973000000000002</c:v>
                </c:pt>
                <c:pt idx="713">
                  <c:v>2.6</c:v>
                </c:pt>
                <c:pt idx="714">
                  <c:v>2.6027</c:v>
                </c:pt>
                <c:pt idx="715">
                  <c:v>2.6055000000000001</c:v>
                </c:pt>
                <c:pt idx="716">
                  <c:v>2.6082000000000001</c:v>
                </c:pt>
                <c:pt idx="717">
                  <c:v>2.6110000000000002</c:v>
                </c:pt>
                <c:pt idx="718">
                  <c:v>2.6137000000000001</c:v>
                </c:pt>
                <c:pt idx="719">
                  <c:v>2.6164000000000001</c:v>
                </c:pt>
                <c:pt idx="720">
                  <c:v>2.6192000000000002</c:v>
                </c:pt>
                <c:pt idx="721">
                  <c:v>2.6219000000000001</c:v>
                </c:pt>
                <c:pt idx="722">
                  <c:v>2.6246999999999998</c:v>
                </c:pt>
                <c:pt idx="723">
                  <c:v>2.6274000000000002</c:v>
                </c:pt>
                <c:pt idx="724">
                  <c:v>2.6301000000000001</c:v>
                </c:pt>
                <c:pt idx="725">
                  <c:v>2.6328999999999998</c:v>
                </c:pt>
                <c:pt idx="726">
                  <c:v>2.6356000000000002</c:v>
                </c:pt>
                <c:pt idx="727">
                  <c:v>2.6383999999999999</c:v>
                </c:pt>
                <c:pt idx="728">
                  <c:v>2.6438000000000001</c:v>
                </c:pt>
                <c:pt idx="729">
                  <c:v>2.6465999999999998</c:v>
                </c:pt>
                <c:pt idx="730">
                  <c:v>2.6493000000000002</c:v>
                </c:pt>
                <c:pt idx="731">
                  <c:v>2.6520999999999999</c:v>
                </c:pt>
                <c:pt idx="732">
                  <c:v>2.6547999999999998</c:v>
                </c:pt>
                <c:pt idx="733">
                  <c:v>2.6575000000000002</c:v>
                </c:pt>
                <c:pt idx="734">
                  <c:v>2.6629999999999998</c:v>
                </c:pt>
                <c:pt idx="735">
                  <c:v>2.6684999999999999</c:v>
                </c:pt>
                <c:pt idx="736">
                  <c:v>2.6711999999999998</c:v>
                </c:pt>
                <c:pt idx="737">
                  <c:v>2.6739999999999999</c:v>
                </c:pt>
                <c:pt idx="738">
                  <c:v>2.6766999999999999</c:v>
                </c:pt>
                <c:pt idx="739">
                  <c:v>2.6795</c:v>
                </c:pt>
                <c:pt idx="740">
                  <c:v>2.6821999999999999</c:v>
                </c:pt>
                <c:pt idx="741">
                  <c:v>2.6848999999999998</c:v>
                </c:pt>
                <c:pt idx="742">
                  <c:v>2.6877</c:v>
                </c:pt>
                <c:pt idx="743">
                  <c:v>2.6903999999999999</c:v>
                </c:pt>
                <c:pt idx="744">
                  <c:v>2.6932</c:v>
                </c:pt>
                <c:pt idx="745">
                  <c:v>2.6959</c:v>
                </c:pt>
                <c:pt idx="746">
                  <c:v>2.6985999999999999</c:v>
                </c:pt>
                <c:pt idx="747">
                  <c:v>2.6985999999999999</c:v>
                </c:pt>
                <c:pt idx="748">
                  <c:v>2.7014</c:v>
                </c:pt>
                <c:pt idx="749">
                  <c:v>2.7040999999999999</c:v>
                </c:pt>
                <c:pt idx="750">
                  <c:v>2.7067999999999999</c:v>
                </c:pt>
                <c:pt idx="751">
                  <c:v>2.7096</c:v>
                </c:pt>
                <c:pt idx="752">
                  <c:v>2.7122999999999999</c:v>
                </c:pt>
                <c:pt idx="753">
                  <c:v>2.7151000000000001</c:v>
                </c:pt>
                <c:pt idx="754">
                  <c:v>2.7178</c:v>
                </c:pt>
                <c:pt idx="755">
                  <c:v>2.7204999999999999</c:v>
                </c:pt>
                <c:pt idx="756">
                  <c:v>2.7233000000000001</c:v>
                </c:pt>
                <c:pt idx="757">
                  <c:v>2.726</c:v>
                </c:pt>
                <c:pt idx="758">
                  <c:v>2.7315</c:v>
                </c:pt>
                <c:pt idx="759">
                  <c:v>2.7370000000000001</c:v>
                </c:pt>
                <c:pt idx="760">
                  <c:v>2.7397</c:v>
                </c:pt>
                <c:pt idx="761">
                  <c:v>2.7425000000000002</c:v>
                </c:pt>
                <c:pt idx="762">
                  <c:v>2.7452000000000001</c:v>
                </c:pt>
                <c:pt idx="763">
                  <c:v>2.7479</c:v>
                </c:pt>
                <c:pt idx="764">
                  <c:v>2.7534000000000001</c:v>
                </c:pt>
                <c:pt idx="765">
                  <c:v>2.7562000000000002</c:v>
                </c:pt>
                <c:pt idx="766">
                  <c:v>2.7589000000000001</c:v>
                </c:pt>
                <c:pt idx="767">
                  <c:v>2.7616000000000001</c:v>
                </c:pt>
                <c:pt idx="768">
                  <c:v>2.7644000000000002</c:v>
                </c:pt>
                <c:pt idx="769">
                  <c:v>2.7671000000000001</c:v>
                </c:pt>
                <c:pt idx="770">
                  <c:v>2.7698999999999998</c:v>
                </c:pt>
                <c:pt idx="771">
                  <c:v>2.7753000000000001</c:v>
                </c:pt>
                <c:pt idx="772">
                  <c:v>2.7780999999999998</c:v>
                </c:pt>
                <c:pt idx="773">
                  <c:v>2.7835999999999999</c:v>
                </c:pt>
                <c:pt idx="774">
                  <c:v>2.7863000000000002</c:v>
                </c:pt>
                <c:pt idx="775">
                  <c:v>2.7863000000000002</c:v>
                </c:pt>
                <c:pt idx="776">
                  <c:v>2.7890000000000001</c:v>
                </c:pt>
                <c:pt idx="777">
                  <c:v>2.7917999999999998</c:v>
                </c:pt>
                <c:pt idx="778">
                  <c:v>2.7945000000000002</c:v>
                </c:pt>
                <c:pt idx="779">
                  <c:v>2.7972999999999999</c:v>
                </c:pt>
                <c:pt idx="780">
                  <c:v>2.8</c:v>
                </c:pt>
                <c:pt idx="781">
                  <c:v>2.8027000000000002</c:v>
                </c:pt>
                <c:pt idx="782">
                  <c:v>2.8054999999999999</c:v>
                </c:pt>
                <c:pt idx="783">
                  <c:v>2.8081999999999998</c:v>
                </c:pt>
                <c:pt idx="784">
                  <c:v>2.8109999999999999</c:v>
                </c:pt>
                <c:pt idx="785">
                  <c:v>2.8136999999999999</c:v>
                </c:pt>
                <c:pt idx="786">
                  <c:v>2.8163999999999998</c:v>
                </c:pt>
                <c:pt idx="787">
                  <c:v>2.8191999999999999</c:v>
                </c:pt>
                <c:pt idx="788">
                  <c:v>2.8247</c:v>
                </c:pt>
                <c:pt idx="789">
                  <c:v>2.8273999999999999</c:v>
                </c:pt>
                <c:pt idx="790">
                  <c:v>2.8300999999999998</c:v>
                </c:pt>
                <c:pt idx="791">
                  <c:v>2.8329</c:v>
                </c:pt>
                <c:pt idx="792">
                  <c:v>2.8384</c:v>
                </c:pt>
                <c:pt idx="793">
                  <c:v>2.8411</c:v>
                </c:pt>
                <c:pt idx="794">
                  <c:v>2.8492999999999999</c:v>
                </c:pt>
                <c:pt idx="795">
                  <c:v>2.8521000000000001</c:v>
                </c:pt>
                <c:pt idx="796">
                  <c:v>2.8548</c:v>
                </c:pt>
                <c:pt idx="797">
                  <c:v>2.8574999999999999</c:v>
                </c:pt>
                <c:pt idx="798">
                  <c:v>2.8603000000000001</c:v>
                </c:pt>
                <c:pt idx="799">
                  <c:v>2.863</c:v>
                </c:pt>
                <c:pt idx="800">
                  <c:v>2.8658000000000001</c:v>
                </c:pt>
                <c:pt idx="801">
                  <c:v>2.8685</c:v>
                </c:pt>
                <c:pt idx="802">
                  <c:v>2.8712</c:v>
                </c:pt>
                <c:pt idx="803">
                  <c:v>2.8740000000000001</c:v>
                </c:pt>
                <c:pt idx="804">
                  <c:v>2.8767</c:v>
                </c:pt>
                <c:pt idx="805">
                  <c:v>2.8795000000000002</c:v>
                </c:pt>
                <c:pt idx="806">
                  <c:v>2.8849</c:v>
                </c:pt>
                <c:pt idx="807">
                  <c:v>2.8877000000000002</c:v>
                </c:pt>
                <c:pt idx="808">
                  <c:v>2.8904000000000001</c:v>
                </c:pt>
                <c:pt idx="809">
                  <c:v>2.8932000000000002</c:v>
                </c:pt>
                <c:pt idx="810">
                  <c:v>2.8959000000000001</c:v>
                </c:pt>
                <c:pt idx="811">
                  <c:v>2.8986000000000001</c:v>
                </c:pt>
                <c:pt idx="812">
                  <c:v>2.9014000000000002</c:v>
                </c:pt>
                <c:pt idx="813">
                  <c:v>2.9041000000000001</c:v>
                </c:pt>
                <c:pt idx="814">
                  <c:v>2.9068000000000001</c:v>
                </c:pt>
                <c:pt idx="815">
                  <c:v>2.9123000000000001</c:v>
                </c:pt>
                <c:pt idx="816">
                  <c:v>2.9150999999999998</c:v>
                </c:pt>
                <c:pt idx="817">
                  <c:v>2.9178000000000002</c:v>
                </c:pt>
                <c:pt idx="818">
                  <c:v>2.9205000000000001</c:v>
                </c:pt>
                <c:pt idx="819">
                  <c:v>2.9260000000000002</c:v>
                </c:pt>
                <c:pt idx="820">
                  <c:v>2.9287999999999998</c:v>
                </c:pt>
                <c:pt idx="821">
                  <c:v>2.9397000000000002</c:v>
                </c:pt>
                <c:pt idx="822">
                  <c:v>2.9424999999999999</c:v>
                </c:pt>
                <c:pt idx="823">
                  <c:v>2.9479000000000002</c:v>
                </c:pt>
                <c:pt idx="824">
                  <c:v>2.9506999999999999</c:v>
                </c:pt>
                <c:pt idx="825">
                  <c:v>2.9533999999999998</c:v>
                </c:pt>
                <c:pt idx="826">
                  <c:v>2.9699</c:v>
                </c:pt>
                <c:pt idx="827">
                  <c:v>2.9725999999999999</c:v>
                </c:pt>
                <c:pt idx="828">
                  <c:v>2.9781</c:v>
                </c:pt>
                <c:pt idx="829">
                  <c:v>2.9836</c:v>
                </c:pt>
                <c:pt idx="830">
                  <c:v>2.9889999999999999</c:v>
                </c:pt>
                <c:pt idx="831">
                  <c:v>2.9944999999999999</c:v>
                </c:pt>
                <c:pt idx="832">
                  <c:v>2.9973000000000001</c:v>
                </c:pt>
                <c:pt idx="833">
                  <c:v>3</c:v>
                </c:pt>
                <c:pt idx="834">
                  <c:v>3.0026999999999999</c:v>
                </c:pt>
                <c:pt idx="835">
                  <c:v>3.0055000000000001</c:v>
                </c:pt>
                <c:pt idx="836">
                  <c:v>3.0055000000000001</c:v>
                </c:pt>
                <c:pt idx="837">
                  <c:v>3.0082</c:v>
                </c:pt>
                <c:pt idx="838">
                  <c:v>3.0137</c:v>
                </c:pt>
                <c:pt idx="839">
                  <c:v>3.0192000000000001</c:v>
                </c:pt>
                <c:pt idx="840">
                  <c:v>3.0219</c:v>
                </c:pt>
                <c:pt idx="841">
                  <c:v>3.0247000000000002</c:v>
                </c:pt>
                <c:pt idx="842">
                  <c:v>3.0274000000000001</c:v>
                </c:pt>
                <c:pt idx="843">
                  <c:v>3.0356000000000001</c:v>
                </c:pt>
                <c:pt idx="844">
                  <c:v>3.0438000000000001</c:v>
                </c:pt>
                <c:pt idx="845">
                  <c:v>3.0466000000000002</c:v>
                </c:pt>
                <c:pt idx="846">
                  <c:v>3.0520999999999998</c:v>
                </c:pt>
                <c:pt idx="847">
                  <c:v>3.0548000000000002</c:v>
                </c:pt>
                <c:pt idx="848">
                  <c:v>3.0575000000000001</c:v>
                </c:pt>
                <c:pt idx="849">
                  <c:v>3.0657999999999999</c:v>
                </c:pt>
                <c:pt idx="850">
                  <c:v>3.0739999999999998</c:v>
                </c:pt>
                <c:pt idx="851">
                  <c:v>3.0794999999999999</c:v>
                </c:pt>
                <c:pt idx="852">
                  <c:v>3.0821999999999998</c:v>
                </c:pt>
                <c:pt idx="853">
                  <c:v>3.0849000000000002</c:v>
                </c:pt>
                <c:pt idx="854">
                  <c:v>3.0876999999999999</c:v>
                </c:pt>
                <c:pt idx="855">
                  <c:v>3.0903999999999998</c:v>
                </c:pt>
                <c:pt idx="856">
                  <c:v>3.0931999999999999</c:v>
                </c:pt>
                <c:pt idx="857">
                  <c:v>3.0931999999999999</c:v>
                </c:pt>
                <c:pt idx="858">
                  <c:v>3.1013999999999999</c:v>
                </c:pt>
                <c:pt idx="859">
                  <c:v>3.1040999999999999</c:v>
                </c:pt>
                <c:pt idx="860">
                  <c:v>3.1067999999999998</c:v>
                </c:pt>
                <c:pt idx="861">
                  <c:v>3.1095999999999999</c:v>
                </c:pt>
                <c:pt idx="862">
                  <c:v>3.1122999999999998</c:v>
                </c:pt>
                <c:pt idx="863">
                  <c:v>3.1259999999999999</c:v>
                </c:pt>
                <c:pt idx="864">
                  <c:v>3.1315</c:v>
                </c:pt>
                <c:pt idx="865">
                  <c:v>3.1341999999999999</c:v>
                </c:pt>
                <c:pt idx="866">
                  <c:v>3.137</c:v>
                </c:pt>
                <c:pt idx="867">
                  <c:v>3.137</c:v>
                </c:pt>
                <c:pt idx="868">
                  <c:v>3.1396999999999999</c:v>
                </c:pt>
                <c:pt idx="869">
                  <c:v>3.1507000000000001</c:v>
                </c:pt>
                <c:pt idx="870">
                  <c:v>3.1534</c:v>
                </c:pt>
                <c:pt idx="871">
                  <c:v>3.1616</c:v>
                </c:pt>
                <c:pt idx="872">
                  <c:v>3.1644000000000001</c:v>
                </c:pt>
                <c:pt idx="873">
                  <c:v>3.1726000000000001</c:v>
                </c:pt>
                <c:pt idx="874">
                  <c:v>3.1753</c:v>
                </c:pt>
                <c:pt idx="875">
                  <c:v>3.1781000000000001</c:v>
                </c:pt>
                <c:pt idx="876">
                  <c:v>3.1808000000000001</c:v>
                </c:pt>
                <c:pt idx="877">
                  <c:v>3.1808000000000001</c:v>
                </c:pt>
                <c:pt idx="878">
                  <c:v>3.1918000000000002</c:v>
                </c:pt>
                <c:pt idx="879">
                  <c:v>3.1945000000000001</c:v>
                </c:pt>
                <c:pt idx="880">
                  <c:v>3.2</c:v>
                </c:pt>
                <c:pt idx="881">
                  <c:v>3.2027000000000001</c:v>
                </c:pt>
                <c:pt idx="882">
                  <c:v>3.2054999999999998</c:v>
                </c:pt>
                <c:pt idx="883">
                  <c:v>3.2082000000000002</c:v>
                </c:pt>
                <c:pt idx="884">
                  <c:v>3.2109999999999999</c:v>
                </c:pt>
                <c:pt idx="885">
                  <c:v>3.2136999999999998</c:v>
                </c:pt>
                <c:pt idx="886">
                  <c:v>3.2164000000000001</c:v>
                </c:pt>
                <c:pt idx="887">
                  <c:v>3.2191999999999998</c:v>
                </c:pt>
                <c:pt idx="888">
                  <c:v>3.2383999999999999</c:v>
                </c:pt>
                <c:pt idx="889">
                  <c:v>3.2437999999999998</c:v>
                </c:pt>
                <c:pt idx="890">
                  <c:v>3.2465999999999999</c:v>
                </c:pt>
                <c:pt idx="891">
                  <c:v>3.2547999999999999</c:v>
                </c:pt>
                <c:pt idx="892">
                  <c:v>3.2574999999999998</c:v>
                </c:pt>
                <c:pt idx="893">
                  <c:v>3.2603</c:v>
                </c:pt>
                <c:pt idx="894">
                  <c:v>3.2629999999999999</c:v>
                </c:pt>
                <c:pt idx="895">
                  <c:v>3.2658</c:v>
                </c:pt>
                <c:pt idx="896">
                  <c:v>3.2685</c:v>
                </c:pt>
                <c:pt idx="897">
                  <c:v>3.2685</c:v>
                </c:pt>
                <c:pt idx="898">
                  <c:v>3.2711999999999999</c:v>
                </c:pt>
                <c:pt idx="899">
                  <c:v>3.2766999999999999</c:v>
                </c:pt>
                <c:pt idx="900">
                  <c:v>3.2795000000000001</c:v>
                </c:pt>
                <c:pt idx="901">
                  <c:v>3.2822</c:v>
                </c:pt>
                <c:pt idx="902">
                  <c:v>3.2848999999999999</c:v>
                </c:pt>
                <c:pt idx="903">
                  <c:v>3.2877000000000001</c:v>
                </c:pt>
                <c:pt idx="904">
                  <c:v>3.2904</c:v>
                </c:pt>
                <c:pt idx="905">
                  <c:v>3.2932000000000001</c:v>
                </c:pt>
                <c:pt idx="906">
                  <c:v>3.2959000000000001</c:v>
                </c:pt>
                <c:pt idx="907">
                  <c:v>3.2986</c:v>
                </c:pt>
                <c:pt idx="908">
                  <c:v>3.3014000000000001</c:v>
                </c:pt>
                <c:pt idx="909">
                  <c:v>3.3041</c:v>
                </c:pt>
                <c:pt idx="910">
                  <c:v>3.3068</c:v>
                </c:pt>
                <c:pt idx="911">
                  <c:v>3.3096000000000001</c:v>
                </c:pt>
                <c:pt idx="912">
                  <c:v>3.3123</c:v>
                </c:pt>
                <c:pt idx="913">
                  <c:v>3.3123</c:v>
                </c:pt>
                <c:pt idx="914">
                  <c:v>3.3151000000000002</c:v>
                </c:pt>
                <c:pt idx="915">
                  <c:v>3.3178000000000001</c:v>
                </c:pt>
                <c:pt idx="916">
                  <c:v>3.3205</c:v>
                </c:pt>
                <c:pt idx="917">
                  <c:v>3.3233000000000001</c:v>
                </c:pt>
                <c:pt idx="918">
                  <c:v>3.3260000000000001</c:v>
                </c:pt>
                <c:pt idx="919">
                  <c:v>3.3288000000000002</c:v>
                </c:pt>
                <c:pt idx="920">
                  <c:v>3.3315000000000001</c:v>
                </c:pt>
                <c:pt idx="921">
                  <c:v>3.3342000000000001</c:v>
                </c:pt>
                <c:pt idx="922">
                  <c:v>3.3370000000000002</c:v>
                </c:pt>
                <c:pt idx="923">
                  <c:v>3.3397000000000001</c:v>
                </c:pt>
                <c:pt idx="924">
                  <c:v>3.3424999999999998</c:v>
                </c:pt>
                <c:pt idx="925">
                  <c:v>3.3452000000000002</c:v>
                </c:pt>
                <c:pt idx="926">
                  <c:v>3.3479000000000001</c:v>
                </c:pt>
                <c:pt idx="927">
                  <c:v>3.3506999999999998</c:v>
                </c:pt>
                <c:pt idx="928">
                  <c:v>3.3534000000000002</c:v>
                </c:pt>
                <c:pt idx="929">
                  <c:v>3.3561999999999999</c:v>
                </c:pt>
                <c:pt idx="930">
                  <c:v>3.3561999999999999</c:v>
                </c:pt>
                <c:pt idx="931">
                  <c:v>3.3589000000000002</c:v>
                </c:pt>
                <c:pt idx="932">
                  <c:v>3.3643999999999998</c:v>
                </c:pt>
                <c:pt idx="933">
                  <c:v>3.3671000000000002</c:v>
                </c:pt>
                <c:pt idx="934">
                  <c:v>3.3698999999999999</c:v>
                </c:pt>
                <c:pt idx="935">
                  <c:v>3.3725999999999998</c:v>
                </c:pt>
                <c:pt idx="936">
                  <c:v>3.3780999999999999</c:v>
                </c:pt>
                <c:pt idx="937">
                  <c:v>3.3807999999999998</c:v>
                </c:pt>
                <c:pt idx="938">
                  <c:v>3.3835999999999999</c:v>
                </c:pt>
                <c:pt idx="939">
                  <c:v>3.3862999999999999</c:v>
                </c:pt>
                <c:pt idx="940">
                  <c:v>3.3889999999999998</c:v>
                </c:pt>
                <c:pt idx="941">
                  <c:v>3.3973</c:v>
                </c:pt>
                <c:pt idx="942">
                  <c:v>3.4055</c:v>
                </c:pt>
                <c:pt idx="943">
                  <c:v>3.4081999999999999</c:v>
                </c:pt>
                <c:pt idx="944">
                  <c:v>3.411</c:v>
                </c:pt>
                <c:pt idx="945">
                  <c:v>3.4163999999999999</c:v>
                </c:pt>
                <c:pt idx="946">
                  <c:v>3.4192</c:v>
                </c:pt>
                <c:pt idx="947">
                  <c:v>3.4218999999999999</c:v>
                </c:pt>
                <c:pt idx="948">
                  <c:v>3.4247000000000001</c:v>
                </c:pt>
                <c:pt idx="949">
                  <c:v>3.4329000000000001</c:v>
                </c:pt>
                <c:pt idx="950">
                  <c:v>3.4356</c:v>
                </c:pt>
                <c:pt idx="951">
                  <c:v>3.4384000000000001</c:v>
                </c:pt>
                <c:pt idx="952">
                  <c:v>3.4411</c:v>
                </c:pt>
                <c:pt idx="953">
                  <c:v>3.4438</c:v>
                </c:pt>
                <c:pt idx="954">
                  <c:v>3.4466000000000001</c:v>
                </c:pt>
                <c:pt idx="955">
                  <c:v>3.4493</c:v>
                </c:pt>
                <c:pt idx="956">
                  <c:v>3.4521000000000002</c:v>
                </c:pt>
                <c:pt idx="957">
                  <c:v>3.4548000000000001</c:v>
                </c:pt>
                <c:pt idx="958">
                  <c:v>3.4575</c:v>
                </c:pt>
                <c:pt idx="959">
                  <c:v>3.4603000000000002</c:v>
                </c:pt>
                <c:pt idx="960">
                  <c:v>3.4630000000000001</c:v>
                </c:pt>
                <c:pt idx="961">
                  <c:v>3.4658000000000002</c:v>
                </c:pt>
                <c:pt idx="962">
                  <c:v>3.4685000000000001</c:v>
                </c:pt>
                <c:pt idx="963">
                  <c:v>3.4712000000000001</c:v>
                </c:pt>
                <c:pt idx="964">
                  <c:v>3.4740000000000002</c:v>
                </c:pt>
                <c:pt idx="965">
                  <c:v>3.4767000000000001</c:v>
                </c:pt>
                <c:pt idx="966">
                  <c:v>3.4794999999999998</c:v>
                </c:pt>
                <c:pt idx="967">
                  <c:v>3.4822000000000002</c:v>
                </c:pt>
                <c:pt idx="968">
                  <c:v>3.4849000000000001</c:v>
                </c:pt>
                <c:pt idx="969">
                  <c:v>3.4904000000000002</c:v>
                </c:pt>
                <c:pt idx="970">
                  <c:v>3.4931999999999999</c:v>
                </c:pt>
                <c:pt idx="971">
                  <c:v>3.4958999999999998</c:v>
                </c:pt>
                <c:pt idx="972">
                  <c:v>3.5013999999999998</c:v>
                </c:pt>
                <c:pt idx="973">
                  <c:v>3.5041000000000002</c:v>
                </c:pt>
                <c:pt idx="974">
                  <c:v>3.5068000000000001</c:v>
                </c:pt>
                <c:pt idx="975">
                  <c:v>3.5095999999999998</c:v>
                </c:pt>
                <c:pt idx="976">
                  <c:v>3.5123000000000002</c:v>
                </c:pt>
                <c:pt idx="977">
                  <c:v>3.5150999999999999</c:v>
                </c:pt>
                <c:pt idx="978">
                  <c:v>3.5177999999999998</c:v>
                </c:pt>
                <c:pt idx="979">
                  <c:v>3.5205000000000002</c:v>
                </c:pt>
                <c:pt idx="980">
                  <c:v>3.5232999999999999</c:v>
                </c:pt>
                <c:pt idx="981">
                  <c:v>3.5259999999999998</c:v>
                </c:pt>
                <c:pt idx="982">
                  <c:v>3.5287999999999999</c:v>
                </c:pt>
                <c:pt idx="983">
                  <c:v>3.5314999999999999</c:v>
                </c:pt>
                <c:pt idx="984">
                  <c:v>3.5314999999999999</c:v>
                </c:pt>
                <c:pt idx="985">
                  <c:v>3.5341999999999998</c:v>
                </c:pt>
                <c:pt idx="986">
                  <c:v>3.5369999999999999</c:v>
                </c:pt>
                <c:pt idx="987">
                  <c:v>3.5396999999999998</c:v>
                </c:pt>
                <c:pt idx="988">
                  <c:v>3.5425</c:v>
                </c:pt>
                <c:pt idx="989">
                  <c:v>3.5451999999999999</c:v>
                </c:pt>
                <c:pt idx="990">
                  <c:v>3.5478999999999998</c:v>
                </c:pt>
                <c:pt idx="991">
                  <c:v>3.5507</c:v>
                </c:pt>
                <c:pt idx="992">
                  <c:v>3.5533999999999999</c:v>
                </c:pt>
                <c:pt idx="993">
                  <c:v>3.5589</c:v>
                </c:pt>
                <c:pt idx="994">
                  <c:v>3.5615999999999999</c:v>
                </c:pt>
                <c:pt idx="995">
                  <c:v>3.5644</c:v>
                </c:pt>
                <c:pt idx="996">
                  <c:v>3.5670999999999999</c:v>
                </c:pt>
                <c:pt idx="997">
                  <c:v>3.5699000000000001</c:v>
                </c:pt>
                <c:pt idx="998">
                  <c:v>3.5726</c:v>
                </c:pt>
                <c:pt idx="999">
                  <c:v>3.5752999999999999</c:v>
                </c:pt>
                <c:pt idx="1000">
                  <c:v>3.5781000000000001</c:v>
                </c:pt>
                <c:pt idx="1001">
                  <c:v>3.5808</c:v>
                </c:pt>
                <c:pt idx="1002">
                  <c:v>3.5836000000000001</c:v>
                </c:pt>
                <c:pt idx="1003">
                  <c:v>3.5863</c:v>
                </c:pt>
                <c:pt idx="1004">
                  <c:v>3.589</c:v>
                </c:pt>
                <c:pt idx="1005">
                  <c:v>3.5918000000000001</c:v>
                </c:pt>
                <c:pt idx="1006">
                  <c:v>3.5945</c:v>
                </c:pt>
                <c:pt idx="1007">
                  <c:v>3.5973000000000002</c:v>
                </c:pt>
                <c:pt idx="1008">
                  <c:v>3.6</c:v>
                </c:pt>
                <c:pt idx="1009">
                  <c:v>3.6027</c:v>
                </c:pt>
                <c:pt idx="1010">
                  <c:v>3.6082000000000001</c:v>
                </c:pt>
                <c:pt idx="1011">
                  <c:v>3.6110000000000002</c:v>
                </c:pt>
                <c:pt idx="1012">
                  <c:v>3.6137000000000001</c:v>
                </c:pt>
                <c:pt idx="1013">
                  <c:v>3.6219000000000001</c:v>
                </c:pt>
                <c:pt idx="1014">
                  <c:v>3.6246999999999998</c:v>
                </c:pt>
                <c:pt idx="1015">
                  <c:v>3.6274000000000002</c:v>
                </c:pt>
                <c:pt idx="1016">
                  <c:v>3.6301000000000001</c:v>
                </c:pt>
                <c:pt idx="1017">
                  <c:v>3.6328999999999998</c:v>
                </c:pt>
                <c:pt idx="1018">
                  <c:v>3.6356000000000002</c:v>
                </c:pt>
                <c:pt idx="1019">
                  <c:v>3.6383999999999999</c:v>
                </c:pt>
                <c:pt idx="1020">
                  <c:v>3.6410999999999998</c:v>
                </c:pt>
                <c:pt idx="1021">
                  <c:v>3.6438000000000001</c:v>
                </c:pt>
                <c:pt idx="1022">
                  <c:v>3.6465999999999998</c:v>
                </c:pt>
                <c:pt idx="1023">
                  <c:v>3.6493000000000002</c:v>
                </c:pt>
                <c:pt idx="1024">
                  <c:v>3.6520999999999999</c:v>
                </c:pt>
                <c:pt idx="1025">
                  <c:v>3.6547999999999998</c:v>
                </c:pt>
                <c:pt idx="1026">
                  <c:v>3.6575000000000002</c:v>
                </c:pt>
                <c:pt idx="1027">
                  <c:v>3.6629999999999998</c:v>
                </c:pt>
                <c:pt idx="1028">
                  <c:v>3.6657999999999999</c:v>
                </c:pt>
                <c:pt idx="1029">
                  <c:v>3.6684999999999999</c:v>
                </c:pt>
                <c:pt idx="1030">
                  <c:v>3.6711999999999998</c:v>
                </c:pt>
                <c:pt idx="1031">
                  <c:v>3.6739999999999999</c:v>
                </c:pt>
                <c:pt idx="1032">
                  <c:v>3.6766999999999999</c:v>
                </c:pt>
                <c:pt idx="1033">
                  <c:v>3.6795</c:v>
                </c:pt>
                <c:pt idx="1034">
                  <c:v>3.6821999999999999</c:v>
                </c:pt>
                <c:pt idx="1035">
                  <c:v>3.6848999999999998</c:v>
                </c:pt>
                <c:pt idx="1036">
                  <c:v>3.6877</c:v>
                </c:pt>
                <c:pt idx="1037">
                  <c:v>3.6903999999999999</c:v>
                </c:pt>
                <c:pt idx="1038">
                  <c:v>3.6932</c:v>
                </c:pt>
                <c:pt idx="1039">
                  <c:v>3.6959</c:v>
                </c:pt>
                <c:pt idx="1040">
                  <c:v>3.6985999999999999</c:v>
                </c:pt>
                <c:pt idx="1041">
                  <c:v>3.7014</c:v>
                </c:pt>
                <c:pt idx="1042">
                  <c:v>3.7040999999999999</c:v>
                </c:pt>
                <c:pt idx="1043">
                  <c:v>3.7067999999999999</c:v>
                </c:pt>
                <c:pt idx="1044">
                  <c:v>3.7067999999999999</c:v>
                </c:pt>
                <c:pt idx="1045">
                  <c:v>3.7096</c:v>
                </c:pt>
                <c:pt idx="1046">
                  <c:v>3.7122999999999999</c:v>
                </c:pt>
                <c:pt idx="1047">
                  <c:v>3.7178</c:v>
                </c:pt>
                <c:pt idx="1048">
                  <c:v>3.7204999999999999</c:v>
                </c:pt>
                <c:pt idx="1049">
                  <c:v>3.7233000000000001</c:v>
                </c:pt>
                <c:pt idx="1050">
                  <c:v>3.7288000000000001</c:v>
                </c:pt>
                <c:pt idx="1051">
                  <c:v>3.7315</c:v>
                </c:pt>
                <c:pt idx="1052">
                  <c:v>3.7479</c:v>
                </c:pt>
                <c:pt idx="1053">
                  <c:v>3.7507000000000001</c:v>
                </c:pt>
                <c:pt idx="1054">
                  <c:v>3.7507000000000001</c:v>
                </c:pt>
                <c:pt idx="1055">
                  <c:v>3.7534000000000001</c:v>
                </c:pt>
                <c:pt idx="1056">
                  <c:v>3.7562000000000002</c:v>
                </c:pt>
                <c:pt idx="1057">
                  <c:v>3.7589000000000001</c:v>
                </c:pt>
                <c:pt idx="1058">
                  <c:v>3.7616000000000001</c:v>
                </c:pt>
                <c:pt idx="1059">
                  <c:v>3.7644000000000002</c:v>
                </c:pt>
                <c:pt idx="1060">
                  <c:v>3.7671000000000001</c:v>
                </c:pt>
                <c:pt idx="1061">
                  <c:v>3.7698999999999998</c:v>
                </c:pt>
                <c:pt idx="1062">
                  <c:v>3.7753000000000001</c:v>
                </c:pt>
                <c:pt idx="1063">
                  <c:v>3.7780999999999998</c:v>
                </c:pt>
                <c:pt idx="1064">
                  <c:v>3.7835999999999999</c:v>
                </c:pt>
                <c:pt idx="1065">
                  <c:v>3.7863000000000002</c:v>
                </c:pt>
                <c:pt idx="1066">
                  <c:v>3.7890000000000001</c:v>
                </c:pt>
                <c:pt idx="1067">
                  <c:v>3.7917999999999998</c:v>
                </c:pt>
                <c:pt idx="1068">
                  <c:v>3.7972999999999999</c:v>
                </c:pt>
                <c:pt idx="1069">
                  <c:v>3.8027000000000002</c:v>
                </c:pt>
                <c:pt idx="1070">
                  <c:v>3.8054999999999999</c:v>
                </c:pt>
                <c:pt idx="1071">
                  <c:v>3.8191999999999999</c:v>
                </c:pt>
                <c:pt idx="1072">
                  <c:v>3.8218999999999999</c:v>
                </c:pt>
                <c:pt idx="1073">
                  <c:v>3.8247</c:v>
                </c:pt>
                <c:pt idx="1074">
                  <c:v>3.8273999999999999</c:v>
                </c:pt>
                <c:pt idx="1075">
                  <c:v>3.8300999999999998</c:v>
                </c:pt>
                <c:pt idx="1076">
                  <c:v>3.8329</c:v>
                </c:pt>
                <c:pt idx="1077">
                  <c:v>3.8355999999999999</c:v>
                </c:pt>
                <c:pt idx="1078">
                  <c:v>3.8384</c:v>
                </c:pt>
                <c:pt idx="1079">
                  <c:v>3.8384</c:v>
                </c:pt>
                <c:pt idx="1080">
                  <c:v>3.8466</c:v>
                </c:pt>
                <c:pt idx="1081">
                  <c:v>3.8492999999999999</c:v>
                </c:pt>
                <c:pt idx="1082">
                  <c:v>3.8521000000000001</c:v>
                </c:pt>
                <c:pt idx="1083">
                  <c:v>3.8548</c:v>
                </c:pt>
                <c:pt idx="1084">
                  <c:v>3.8574999999999999</c:v>
                </c:pt>
                <c:pt idx="1085">
                  <c:v>3.863</c:v>
                </c:pt>
                <c:pt idx="1086">
                  <c:v>3.8658000000000001</c:v>
                </c:pt>
                <c:pt idx="1087">
                  <c:v>3.8822000000000001</c:v>
                </c:pt>
                <c:pt idx="1088">
                  <c:v>3.8822000000000001</c:v>
                </c:pt>
                <c:pt idx="1089">
                  <c:v>3.8849</c:v>
                </c:pt>
                <c:pt idx="1090">
                  <c:v>3.8904000000000001</c:v>
                </c:pt>
                <c:pt idx="1091">
                  <c:v>3.8932000000000002</c:v>
                </c:pt>
                <c:pt idx="1092">
                  <c:v>3.8959000000000001</c:v>
                </c:pt>
                <c:pt idx="1093">
                  <c:v>3.8986000000000001</c:v>
                </c:pt>
                <c:pt idx="1094">
                  <c:v>3.9014000000000002</c:v>
                </c:pt>
                <c:pt idx="1095">
                  <c:v>3.9068000000000001</c:v>
                </c:pt>
                <c:pt idx="1096">
                  <c:v>3.9178000000000002</c:v>
                </c:pt>
                <c:pt idx="1097">
                  <c:v>3.9205000000000001</c:v>
                </c:pt>
                <c:pt idx="1098">
                  <c:v>3.9232999999999998</c:v>
                </c:pt>
                <c:pt idx="1099">
                  <c:v>3.9260000000000002</c:v>
                </c:pt>
                <c:pt idx="1100">
                  <c:v>3.9287999999999998</c:v>
                </c:pt>
                <c:pt idx="1101">
                  <c:v>3.9315000000000002</c:v>
                </c:pt>
                <c:pt idx="1102">
                  <c:v>3.9342000000000001</c:v>
                </c:pt>
                <c:pt idx="1103">
                  <c:v>3.9369999999999998</c:v>
                </c:pt>
                <c:pt idx="1104">
                  <c:v>3.9397000000000002</c:v>
                </c:pt>
                <c:pt idx="1105">
                  <c:v>3.9451999999999998</c:v>
                </c:pt>
                <c:pt idx="1106">
                  <c:v>3.9533999999999998</c:v>
                </c:pt>
                <c:pt idx="1107">
                  <c:v>3.9561999999999999</c:v>
                </c:pt>
                <c:pt idx="1108">
                  <c:v>3.9643999999999999</c:v>
                </c:pt>
                <c:pt idx="1109">
                  <c:v>3.9670999999999998</c:v>
                </c:pt>
                <c:pt idx="1110">
                  <c:v>3.9699</c:v>
                </c:pt>
                <c:pt idx="1111">
                  <c:v>3.9725999999999999</c:v>
                </c:pt>
                <c:pt idx="1112">
                  <c:v>3.9781</c:v>
                </c:pt>
                <c:pt idx="1113">
                  <c:v>3.9807999999999999</c:v>
                </c:pt>
                <c:pt idx="1114">
                  <c:v>3.9836</c:v>
                </c:pt>
                <c:pt idx="1115">
                  <c:v>3.9889999999999999</c:v>
                </c:pt>
                <c:pt idx="1116">
                  <c:v>3.9973000000000001</c:v>
                </c:pt>
                <c:pt idx="1117">
                  <c:v>4.0054999999999996</c:v>
                </c:pt>
                <c:pt idx="1118">
                  <c:v>4.0082000000000004</c:v>
                </c:pt>
                <c:pt idx="1119">
                  <c:v>4.0110000000000001</c:v>
                </c:pt>
                <c:pt idx="1120">
                  <c:v>4.0137</c:v>
                </c:pt>
                <c:pt idx="1121">
                  <c:v>4.0137</c:v>
                </c:pt>
                <c:pt idx="1122">
                  <c:v>4.0164</c:v>
                </c:pt>
                <c:pt idx="1123">
                  <c:v>4.0218999999999996</c:v>
                </c:pt>
                <c:pt idx="1124">
                  <c:v>4.0247000000000002</c:v>
                </c:pt>
                <c:pt idx="1125">
                  <c:v>4.0274000000000001</c:v>
                </c:pt>
                <c:pt idx="1126">
                  <c:v>4.0301</c:v>
                </c:pt>
                <c:pt idx="1127">
                  <c:v>4.0328999999999997</c:v>
                </c:pt>
                <c:pt idx="1128">
                  <c:v>4.0355999999999996</c:v>
                </c:pt>
                <c:pt idx="1129">
                  <c:v>4.0384000000000002</c:v>
                </c:pt>
                <c:pt idx="1130">
                  <c:v>4.0411000000000001</c:v>
                </c:pt>
                <c:pt idx="1131">
                  <c:v>4.0521000000000003</c:v>
                </c:pt>
                <c:pt idx="1132">
                  <c:v>4.0548000000000002</c:v>
                </c:pt>
                <c:pt idx="1133">
                  <c:v>4.0575000000000001</c:v>
                </c:pt>
                <c:pt idx="1134">
                  <c:v>4.0575000000000001</c:v>
                </c:pt>
                <c:pt idx="1135">
                  <c:v>4.0602999999999998</c:v>
                </c:pt>
                <c:pt idx="1136">
                  <c:v>4.0629999999999997</c:v>
                </c:pt>
                <c:pt idx="1137">
                  <c:v>4.0658000000000003</c:v>
                </c:pt>
                <c:pt idx="1138">
                  <c:v>4.0685000000000002</c:v>
                </c:pt>
                <c:pt idx="1139">
                  <c:v>4.0712000000000002</c:v>
                </c:pt>
                <c:pt idx="1140">
                  <c:v>4.0766999999999998</c:v>
                </c:pt>
                <c:pt idx="1141">
                  <c:v>4.0795000000000003</c:v>
                </c:pt>
                <c:pt idx="1142">
                  <c:v>4.0822000000000003</c:v>
                </c:pt>
                <c:pt idx="1143">
                  <c:v>4.0876999999999999</c:v>
                </c:pt>
                <c:pt idx="1144">
                  <c:v>4.0903999999999998</c:v>
                </c:pt>
                <c:pt idx="1145">
                  <c:v>4.0932000000000004</c:v>
                </c:pt>
                <c:pt idx="1146">
                  <c:v>4.0959000000000003</c:v>
                </c:pt>
                <c:pt idx="1147">
                  <c:v>4.1013999999999999</c:v>
                </c:pt>
                <c:pt idx="1148">
                  <c:v>4.1013999999999999</c:v>
                </c:pt>
                <c:pt idx="1149">
                  <c:v>4.1040999999999999</c:v>
                </c:pt>
                <c:pt idx="1150">
                  <c:v>4.1067999999999998</c:v>
                </c:pt>
                <c:pt idx="1151">
                  <c:v>4.1096000000000004</c:v>
                </c:pt>
                <c:pt idx="1152">
                  <c:v>4.1123000000000003</c:v>
                </c:pt>
                <c:pt idx="1153">
                  <c:v>4.1151</c:v>
                </c:pt>
                <c:pt idx="1154">
                  <c:v>4.1177999999999999</c:v>
                </c:pt>
                <c:pt idx="1155">
                  <c:v>4.1204999999999998</c:v>
                </c:pt>
                <c:pt idx="1156">
                  <c:v>4.1233000000000004</c:v>
                </c:pt>
                <c:pt idx="1157">
                  <c:v>4.1260000000000003</c:v>
                </c:pt>
                <c:pt idx="1158">
                  <c:v>4.1288</c:v>
                </c:pt>
                <c:pt idx="1159">
                  <c:v>4.1369999999999996</c:v>
                </c:pt>
                <c:pt idx="1160">
                  <c:v>4.1397000000000004</c:v>
                </c:pt>
                <c:pt idx="1161">
                  <c:v>4.1425000000000001</c:v>
                </c:pt>
                <c:pt idx="1162">
                  <c:v>4.1452</c:v>
                </c:pt>
                <c:pt idx="1163">
                  <c:v>4.1452</c:v>
                </c:pt>
                <c:pt idx="1164">
                  <c:v>4.1478999999999999</c:v>
                </c:pt>
                <c:pt idx="1165">
                  <c:v>4.1506999999999996</c:v>
                </c:pt>
                <c:pt idx="1166">
                  <c:v>4.1534000000000004</c:v>
                </c:pt>
                <c:pt idx="1167">
                  <c:v>4.1562000000000001</c:v>
                </c:pt>
                <c:pt idx="1168">
                  <c:v>4.1589</c:v>
                </c:pt>
                <c:pt idx="1169">
                  <c:v>4.1670999999999996</c:v>
                </c:pt>
                <c:pt idx="1170">
                  <c:v>4.1753</c:v>
                </c:pt>
                <c:pt idx="1171">
                  <c:v>4.1780999999999997</c:v>
                </c:pt>
                <c:pt idx="1172">
                  <c:v>4.1807999999999996</c:v>
                </c:pt>
                <c:pt idx="1173">
                  <c:v>4.1836000000000002</c:v>
                </c:pt>
                <c:pt idx="1174">
                  <c:v>4.1863000000000001</c:v>
                </c:pt>
                <c:pt idx="1175">
                  <c:v>4.1890000000000001</c:v>
                </c:pt>
                <c:pt idx="1176">
                  <c:v>4.1890000000000001</c:v>
                </c:pt>
                <c:pt idx="1177">
                  <c:v>4.1917999999999997</c:v>
                </c:pt>
                <c:pt idx="1178">
                  <c:v>4.2</c:v>
                </c:pt>
                <c:pt idx="1179">
                  <c:v>4.2027000000000001</c:v>
                </c:pt>
                <c:pt idx="1180">
                  <c:v>4.2054999999999998</c:v>
                </c:pt>
                <c:pt idx="1181">
                  <c:v>4.2081999999999997</c:v>
                </c:pt>
                <c:pt idx="1182">
                  <c:v>4.2164000000000001</c:v>
                </c:pt>
                <c:pt idx="1183">
                  <c:v>4.2191999999999998</c:v>
                </c:pt>
                <c:pt idx="1184">
                  <c:v>4.2218999999999998</c:v>
                </c:pt>
                <c:pt idx="1185">
                  <c:v>4.2384000000000004</c:v>
                </c:pt>
                <c:pt idx="1186">
                  <c:v>4.2411000000000003</c:v>
                </c:pt>
                <c:pt idx="1187">
                  <c:v>4.2438000000000002</c:v>
                </c:pt>
                <c:pt idx="1188">
                  <c:v>4.2465999999999999</c:v>
                </c:pt>
                <c:pt idx="1189">
                  <c:v>4.2492999999999999</c:v>
                </c:pt>
                <c:pt idx="1190">
                  <c:v>4.2548000000000004</c:v>
                </c:pt>
                <c:pt idx="1191">
                  <c:v>4.2575000000000003</c:v>
                </c:pt>
                <c:pt idx="1192">
                  <c:v>4.2657999999999996</c:v>
                </c:pt>
                <c:pt idx="1193">
                  <c:v>4.2766999999999999</c:v>
                </c:pt>
                <c:pt idx="1194">
                  <c:v>4.2794999999999996</c:v>
                </c:pt>
                <c:pt idx="1195">
                  <c:v>4.2821999999999996</c:v>
                </c:pt>
                <c:pt idx="1196">
                  <c:v>4.2849000000000004</c:v>
                </c:pt>
                <c:pt idx="1197">
                  <c:v>4.2877000000000001</c:v>
                </c:pt>
                <c:pt idx="1198">
                  <c:v>4.2931999999999997</c:v>
                </c:pt>
                <c:pt idx="1199">
                  <c:v>4.2958999999999996</c:v>
                </c:pt>
                <c:pt idx="1200">
                  <c:v>4.2986000000000004</c:v>
                </c:pt>
                <c:pt idx="1201">
                  <c:v>4.3014000000000001</c:v>
                </c:pt>
                <c:pt idx="1202">
                  <c:v>4.3041</c:v>
                </c:pt>
                <c:pt idx="1203">
                  <c:v>4.3068</c:v>
                </c:pt>
                <c:pt idx="1204">
                  <c:v>4.3122999999999996</c:v>
                </c:pt>
                <c:pt idx="1205">
                  <c:v>4.3151000000000002</c:v>
                </c:pt>
                <c:pt idx="1206">
                  <c:v>4.3178000000000001</c:v>
                </c:pt>
                <c:pt idx="1207">
                  <c:v>4.3205</c:v>
                </c:pt>
                <c:pt idx="1208">
                  <c:v>4.3232999999999997</c:v>
                </c:pt>
                <c:pt idx="1209">
                  <c:v>4.3315000000000001</c:v>
                </c:pt>
                <c:pt idx="1210">
                  <c:v>4.3425000000000002</c:v>
                </c:pt>
                <c:pt idx="1211">
                  <c:v>4.3452000000000002</c:v>
                </c:pt>
                <c:pt idx="1212">
                  <c:v>4.3533999999999997</c:v>
                </c:pt>
                <c:pt idx="1213">
                  <c:v>4.3562000000000003</c:v>
                </c:pt>
                <c:pt idx="1214">
                  <c:v>4.3589000000000002</c:v>
                </c:pt>
                <c:pt idx="1215">
                  <c:v>4.3616000000000001</c:v>
                </c:pt>
                <c:pt idx="1216">
                  <c:v>4.3670999999999998</c:v>
                </c:pt>
                <c:pt idx="1217">
                  <c:v>4.3699000000000003</c:v>
                </c:pt>
                <c:pt idx="1218">
                  <c:v>4.3726000000000003</c:v>
                </c:pt>
                <c:pt idx="1219">
                  <c:v>4.3836000000000004</c:v>
                </c:pt>
                <c:pt idx="1220">
                  <c:v>4.3917999999999999</c:v>
                </c:pt>
                <c:pt idx="1221">
                  <c:v>4.3944999999999999</c:v>
                </c:pt>
                <c:pt idx="1222">
                  <c:v>4.3973000000000004</c:v>
                </c:pt>
                <c:pt idx="1223">
                  <c:v>4.4000000000000004</c:v>
                </c:pt>
                <c:pt idx="1224">
                  <c:v>4.4027000000000003</c:v>
                </c:pt>
                <c:pt idx="1225">
                  <c:v>4.4055</c:v>
                </c:pt>
                <c:pt idx="1226">
                  <c:v>4.4081999999999999</c:v>
                </c:pt>
                <c:pt idx="1227">
                  <c:v>4.4081999999999999</c:v>
                </c:pt>
                <c:pt idx="1228">
                  <c:v>4.4109999999999996</c:v>
                </c:pt>
                <c:pt idx="1229">
                  <c:v>4.4137000000000004</c:v>
                </c:pt>
                <c:pt idx="1230">
                  <c:v>4.4164000000000003</c:v>
                </c:pt>
                <c:pt idx="1231">
                  <c:v>4.4192</c:v>
                </c:pt>
                <c:pt idx="1232">
                  <c:v>4.4273999999999996</c:v>
                </c:pt>
                <c:pt idx="1233">
                  <c:v>4.4301000000000004</c:v>
                </c:pt>
                <c:pt idx="1234">
                  <c:v>4.4329000000000001</c:v>
                </c:pt>
                <c:pt idx="1235">
                  <c:v>4.4356</c:v>
                </c:pt>
                <c:pt idx="1236">
                  <c:v>4.4383999999999997</c:v>
                </c:pt>
                <c:pt idx="1237">
                  <c:v>4.4410999999999996</c:v>
                </c:pt>
                <c:pt idx="1238">
                  <c:v>4.4438000000000004</c:v>
                </c:pt>
                <c:pt idx="1239">
                  <c:v>4.4520999999999997</c:v>
                </c:pt>
                <c:pt idx="1240">
                  <c:v>4.4520999999999997</c:v>
                </c:pt>
                <c:pt idx="1241">
                  <c:v>4.4547999999999996</c:v>
                </c:pt>
                <c:pt idx="1242">
                  <c:v>4.4574999999999996</c:v>
                </c:pt>
                <c:pt idx="1243">
                  <c:v>4.4603000000000002</c:v>
                </c:pt>
                <c:pt idx="1244">
                  <c:v>4.4630000000000001</c:v>
                </c:pt>
                <c:pt idx="1245">
                  <c:v>4.4657999999999998</c:v>
                </c:pt>
                <c:pt idx="1246">
                  <c:v>4.4684999999999997</c:v>
                </c:pt>
                <c:pt idx="1247">
                  <c:v>4.4711999999999996</c:v>
                </c:pt>
                <c:pt idx="1248">
                  <c:v>4.4740000000000002</c:v>
                </c:pt>
                <c:pt idx="1249">
                  <c:v>4.4767000000000001</c:v>
                </c:pt>
                <c:pt idx="1250">
                  <c:v>4.4848999999999997</c:v>
                </c:pt>
                <c:pt idx="1251">
                  <c:v>4.4877000000000002</c:v>
                </c:pt>
                <c:pt idx="1252">
                  <c:v>4.4904000000000002</c:v>
                </c:pt>
                <c:pt idx="1253">
                  <c:v>4.4931999999999999</c:v>
                </c:pt>
                <c:pt idx="1254">
                  <c:v>4.4958999999999998</c:v>
                </c:pt>
                <c:pt idx="1255">
                  <c:v>4.4958999999999998</c:v>
                </c:pt>
                <c:pt idx="1256">
                  <c:v>4.4985999999999997</c:v>
                </c:pt>
                <c:pt idx="1257">
                  <c:v>4.5014000000000003</c:v>
                </c:pt>
                <c:pt idx="1258">
                  <c:v>4.5041000000000002</c:v>
                </c:pt>
                <c:pt idx="1259">
                  <c:v>4.5068000000000001</c:v>
                </c:pt>
                <c:pt idx="1260">
                  <c:v>4.5095999999999998</c:v>
                </c:pt>
                <c:pt idx="1261">
                  <c:v>4.5122999999999998</c:v>
                </c:pt>
                <c:pt idx="1262">
                  <c:v>4.5151000000000003</c:v>
                </c:pt>
                <c:pt idx="1263">
                  <c:v>4.5178000000000003</c:v>
                </c:pt>
                <c:pt idx="1264">
                  <c:v>4.5205000000000002</c:v>
                </c:pt>
                <c:pt idx="1265">
                  <c:v>4.5232999999999999</c:v>
                </c:pt>
                <c:pt idx="1266">
                  <c:v>4.5259999999999998</c:v>
                </c:pt>
                <c:pt idx="1267">
                  <c:v>4.5288000000000004</c:v>
                </c:pt>
                <c:pt idx="1268">
                  <c:v>4.5315000000000003</c:v>
                </c:pt>
                <c:pt idx="1269">
                  <c:v>4.5342000000000002</c:v>
                </c:pt>
                <c:pt idx="1270">
                  <c:v>4.5369999999999999</c:v>
                </c:pt>
                <c:pt idx="1271">
                  <c:v>4.5396999999999998</c:v>
                </c:pt>
                <c:pt idx="1272">
                  <c:v>4.5396999999999998</c:v>
                </c:pt>
                <c:pt idx="1273">
                  <c:v>4.5425000000000004</c:v>
                </c:pt>
                <c:pt idx="1274">
                  <c:v>4.5452000000000004</c:v>
                </c:pt>
                <c:pt idx="1275">
                  <c:v>4.5479000000000003</c:v>
                </c:pt>
                <c:pt idx="1276">
                  <c:v>4.5507</c:v>
                </c:pt>
                <c:pt idx="1277">
                  <c:v>4.5533999999999999</c:v>
                </c:pt>
                <c:pt idx="1278">
                  <c:v>4.5561999999999996</c:v>
                </c:pt>
                <c:pt idx="1279">
                  <c:v>4.5589000000000004</c:v>
                </c:pt>
                <c:pt idx="1280">
                  <c:v>4.5616000000000003</c:v>
                </c:pt>
                <c:pt idx="1281">
                  <c:v>4.5644</c:v>
                </c:pt>
                <c:pt idx="1282">
                  <c:v>4.5670999999999999</c:v>
                </c:pt>
                <c:pt idx="1283">
                  <c:v>4.5698999999999996</c:v>
                </c:pt>
                <c:pt idx="1284">
                  <c:v>4.5726000000000004</c:v>
                </c:pt>
                <c:pt idx="1285">
                  <c:v>4.5753000000000004</c:v>
                </c:pt>
                <c:pt idx="1286">
                  <c:v>4.5781000000000001</c:v>
                </c:pt>
                <c:pt idx="1287">
                  <c:v>4.5835999999999997</c:v>
                </c:pt>
                <c:pt idx="1288">
                  <c:v>4.5890000000000004</c:v>
                </c:pt>
                <c:pt idx="1289">
                  <c:v>4.5918000000000001</c:v>
                </c:pt>
                <c:pt idx="1290">
                  <c:v>4.5945</c:v>
                </c:pt>
                <c:pt idx="1291">
                  <c:v>4.5972999999999997</c:v>
                </c:pt>
                <c:pt idx="1292">
                  <c:v>4.5999999999999996</c:v>
                </c:pt>
                <c:pt idx="1293">
                  <c:v>4.6026999999999996</c:v>
                </c:pt>
                <c:pt idx="1294">
                  <c:v>4.6055000000000001</c:v>
                </c:pt>
                <c:pt idx="1295">
                  <c:v>4.6082000000000001</c:v>
                </c:pt>
                <c:pt idx="1296">
                  <c:v>4.6163999999999996</c:v>
                </c:pt>
                <c:pt idx="1297">
                  <c:v>4.6192000000000002</c:v>
                </c:pt>
                <c:pt idx="1298">
                  <c:v>4.6219000000000001</c:v>
                </c:pt>
                <c:pt idx="1299">
                  <c:v>4.6246999999999998</c:v>
                </c:pt>
                <c:pt idx="1300">
                  <c:v>4.6273999999999997</c:v>
                </c:pt>
                <c:pt idx="1301">
                  <c:v>4.6273999999999997</c:v>
                </c:pt>
                <c:pt idx="1302">
                  <c:v>4.6300999999999997</c:v>
                </c:pt>
                <c:pt idx="1303">
                  <c:v>4.6329000000000002</c:v>
                </c:pt>
                <c:pt idx="1304">
                  <c:v>4.6356000000000002</c:v>
                </c:pt>
                <c:pt idx="1305">
                  <c:v>4.6383999999999999</c:v>
                </c:pt>
                <c:pt idx="1306">
                  <c:v>4.6410999999999998</c:v>
                </c:pt>
                <c:pt idx="1307">
                  <c:v>4.6437999999999997</c:v>
                </c:pt>
                <c:pt idx="1308">
                  <c:v>4.6466000000000003</c:v>
                </c:pt>
                <c:pt idx="1309">
                  <c:v>4.6493000000000002</c:v>
                </c:pt>
                <c:pt idx="1310">
                  <c:v>4.6520999999999999</c:v>
                </c:pt>
                <c:pt idx="1311">
                  <c:v>4.6547999999999998</c:v>
                </c:pt>
                <c:pt idx="1312">
                  <c:v>4.6603000000000003</c:v>
                </c:pt>
                <c:pt idx="1313">
                  <c:v>4.6630000000000003</c:v>
                </c:pt>
                <c:pt idx="1314">
                  <c:v>4.6657999999999999</c:v>
                </c:pt>
                <c:pt idx="1315">
                  <c:v>4.6684999999999999</c:v>
                </c:pt>
                <c:pt idx="1316">
                  <c:v>4.6711999999999998</c:v>
                </c:pt>
                <c:pt idx="1317">
                  <c:v>4.6740000000000004</c:v>
                </c:pt>
                <c:pt idx="1318">
                  <c:v>4.6767000000000003</c:v>
                </c:pt>
                <c:pt idx="1319">
                  <c:v>4.6795</c:v>
                </c:pt>
                <c:pt idx="1320">
                  <c:v>4.6821999999999999</c:v>
                </c:pt>
                <c:pt idx="1321">
                  <c:v>4.6848999999999998</c:v>
                </c:pt>
                <c:pt idx="1322">
                  <c:v>4.6877000000000004</c:v>
                </c:pt>
                <c:pt idx="1323">
                  <c:v>4.6904000000000003</c:v>
                </c:pt>
                <c:pt idx="1324">
                  <c:v>4.6932</c:v>
                </c:pt>
                <c:pt idx="1325">
                  <c:v>4.6959</c:v>
                </c:pt>
                <c:pt idx="1326">
                  <c:v>4.6985999999999999</c:v>
                </c:pt>
                <c:pt idx="1327">
                  <c:v>4.7013999999999996</c:v>
                </c:pt>
                <c:pt idx="1328">
                  <c:v>4.7041000000000004</c:v>
                </c:pt>
                <c:pt idx="1329">
                  <c:v>4.7068000000000003</c:v>
                </c:pt>
                <c:pt idx="1330">
                  <c:v>4.7096</c:v>
                </c:pt>
                <c:pt idx="1331">
                  <c:v>4.7122999999999999</c:v>
                </c:pt>
                <c:pt idx="1332">
                  <c:v>4.7150999999999996</c:v>
                </c:pt>
                <c:pt idx="1333">
                  <c:v>4.7150999999999996</c:v>
                </c:pt>
                <c:pt idx="1334">
                  <c:v>4.7178000000000004</c:v>
                </c:pt>
                <c:pt idx="1335">
                  <c:v>4.7205000000000004</c:v>
                </c:pt>
                <c:pt idx="1336">
                  <c:v>4.7233000000000001</c:v>
                </c:pt>
                <c:pt idx="1337">
                  <c:v>4.726</c:v>
                </c:pt>
                <c:pt idx="1338">
                  <c:v>4.7287999999999997</c:v>
                </c:pt>
                <c:pt idx="1339">
                  <c:v>4.7314999999999996</c:v>
                </c:pt>
                <c:pt idx="1340">
                  <c:v>4.7342000000000004</c:v>
                </c:pt>
                <c:pt idx="1341">
                  <c:v>4.7370000000000001</c:v>
                </c:pt>
                <c:pt idx="1342">
                  <c:v>4.7397</c:v>
                </c:pt>
                <c:pt idx="1343">
                  <c:v>4.7424999999999997</c:v>
                </c:pt>
                <c:pt idx="1344">
                  <c:v>4.7478999999999996</c:v>
                </c:pt>
                <c:pt idx="1345">
                  <c:v>4.7507000000000001</c:v>
                </c:pt>
                <c:pt idx="1346">
                  <c:v>4.7534000000000001</c:v>
                </c:pt>
                <c:pt idx="1347">
                  <c:v>4.7561999999999998</c:v>
                </c:pt>
                <c:pt idx="1348">
                  <c:v>4.7588999999999997</c:v>
                </c:pt>
                <c:pt idx="1349">
                  <c:v>4.7588999999999997</c:v>
                </c:pt>
                <c:pt idx="1350">
                  <c:v>4.7615999999999996</c:v>
                </c:pt>
                <c:pt idx="1351">
                  <c:v>4.7644000000000002</c:v>
                </c:pt>
                <c:pt idx="1352">
                  <c:v>4.7671000000000001</c:v>
                </c:pt>
                <c:pt idx="1353">
                  <c:v>4.7698999999999998</c:v>
                </c:pt>
                <c:pt idx="1354">
                  <c:v>4.7725999999999997</c:v>
                </c:pt>
                <c:pt idx="1355">
                  <c:v>4.7752999999999997</c:v>
                </c:pt>
                <c:pt idx="1356">
                  <c:v>4.7781000000000002</c:v>
                </c:pt>
                <c:pt idx="1357">
                  <c:v>4.7835999999999999</c:v>
                </c:pt>
                <c:pt idx="1358">
                  <c:v>4.7862999999999998</c:v>
                </c:pt>
                <c:pt idx="1359">
                  <c:v>4.7889999999999997</c:v>
                </c:pt>
                <c:pt idx="1360">
                  <c:v>4.7918000000000003</c:v>
                </c:pt>
                <c:pt idx="1361">
                  <c:v>4.7945000000000002</c:v>
                </c:pt>
                <c:pt idx="1362">
                  <c:v>4.7972999999999999</c:v>
                </c:pt>
                <c:pt idx="1363">
                  <c:v>4.8</c:v>
                </c:pt>
                <c:pt idx="1364">
                  <c:v>4.8026999999999997</c:v>
                </c:pt>
                <c:pt idx="1365">
                  <c:v>4.8026999999999997</c:v>
                </c:pt>
                <c:pt idx="1366">
                  <c:v>4.8055000000000003</c:v>
                </c:pt>
                <c:pt idx="1367">
                  <c:v>4.8082000000000003</c:v>
                </c:pt>
                <c:pt idx="1368">
                  <c:v>4.8136999999999999</c:v>
                </c:pt>
                <c:pt idx="1369">
                  <c:v>4.8163999999999998</c:v>
                </c:pt>
                <c:pt idx="1370">
                  <c:v>4.8247</c:v>
                </c:pt>
                <c:pt idx="1371">
                  <c:v>4.8273999999999999</c:v>
                </c:pt>
                <c:pt idx="1372">
                  <c:v>4.8300999999999998</c:v>
                </c:pt>
                <c:pt idx="1373">
                  <c:v>4.8329000000000004</c:v>
                </c:pt>
                <c:pt idx="1374">
                  <c:v>4.8356000000000003</c:v>
                </c:pt>
                <c:pt idx="1375">
                  <c:v>4.8384</c:v>
                </c:pt>
                <c:pt idx="1376">
                  <c:v>4.8411</c:v>
                </c:pt>
                <c:pt idx="1377">
                  <c:v>4.8437999999999999</c:v>
                </c:pt>
                <c:pt idx="1378">
                  <c:v>4.8465999999999996</c:v>
                </c:pt>
                <c:pt idx="1379">
                  <c:v>4.8465999999999996</c:v>
                </c:pt>
                <c:pt idx="1380">
                  <c:v>4.8493000000000004</c:v>
                </c:pt>
                <c:pt idx="1381">
                  <c:v>4.8521000000000001</c:v>
                </c:pt>
                <c:pt idx="1382">
                  <c:v>4.8548</c:v>
                </c:pt>
                <c:pt idx="1383">
                  <c:v>4.8712</c:v>
                </c:pt>
                <c:pt idx="1384">
                  <c:v>4.8739999999999997</c:v>
                </c:pt>
                <c:pt idx="1385">
                  <c:v>4.8795000000000002</c:v>
                </c:pt>
                <c:pt idx="1386">
                  <c:v>4.8822000000000001</c:v>
                </c:pt>
                <c:pt idx="1387">
                  <c:v>4.8876999999999997</c:v>
                </c:pt>
                <c:pt idx="1388">
                  <c:v>4.8903999999999996</c:v>
                </c:pt>
                <c:pt idx="1389">
                  <c:v>4.8903999999999996</c:v>
                </c:pt>
                <c:pt idx="1390">
                  <c:v>4.8959000000000001</c:v>
                </c:pt>
                <c:pt idx="1391">
                  <c:v>4.8986000000000001</c:v>
                </c:pt>
                <c:pt idx="1392">
                  <c:v>4.9013999999999998</c:v>
                </c:pt>
                <c:pt idx="1393">
                  <c:v>4.9040999999999997</c:v>
                </c:pt>
                <c:pt idx="1394">
                  <c:v>4.9096000000000002</c:v>
                </c:pt>
                <c:pt idx="1395">
                  <c:v>4.9150999999999998</c:v>
                </c:pt>
                <c:pt idx="1396">
                  <c:v>4.9177999999999997</c:v>
                </c:pt>
                <c:pt idx="1397">
                  <c:v>4.9204999999999997</c:v>
                </c:pt>
                <c:pt idx="1398">
                  <c:v>4.9233000000000002</c:v>
                </c:pt>
                <c:pt idx="1399">
                  <c:v>4.9260000000000002</c:v>
                </c:pt>
                <c:pt idx="1400">
                  <c:v>4.9287999999999998</c:v>
                </c:pt>
                <c:pt idx="1401">
                  <c:v>4.9314999999999998</c:v>
                </c:pt>
                <c:pt idx="1402">
                  <c:v>4.9341999999999997</c:v>
                </c:pt>
                <c:pt idx="1403">
                  <c:v>4.9370000000000003</c:v>
                </c:pt>
                <c:pt idx="1404">
                  <c:v>4.9397000000000002</c:v>
                </c:pt>
                <c:pt idx="1405">
                  <c:v>4.9424999999999999</c:v>
                </c:pt>
                <c:pt idx="1406">
                  <c:v>4.9451999999999998</c:v>
                </c:pt>
                <c:pt idx="1407">
                  <c:v>4.9478999999999997</c:v>
                </c:pt>
                <c:pt idx="1408">
                  <c:v>4.9534000000000002</c:v>
                </c:pt>
                <c:pt idx="1409">
                  <c:v>4.9588999999999999</c:v>
                </c:pt>
                <c:pt idx="1410">
                  <c:v>4.9644000000000004</c:v>
                </c:pt>
                <c:pt idx="1411">
                  <c:v>4.9671000000000003</c:v>
                </c:pt>
                <c:pt idx="1412">
                  <c:v>4.9699</c:v>
                </c:pt>
                <c:pt idx="1413">
                  <c:v>4.9725999999999999</c:v>
                </c:pt>
                <c:pt idx="1414">
                  <c:v>4.9808000000000003</c:v>
                </c:pt>
                <c:pt idx="1415">
                  <c:v>4.9836</c:v>
                </c:pt>
                <c:pt idx="1416">
                  <c:v>4.9863</c:v>
                </c:pt>
                <c:pt idx="1417">
                  <c:v>4.9889999999999999</c:v>
                </c:pt>
                <c:pt idx="1418">
                  <c:v>4.9917999999999996</c:v>
                </c:pt>
                <c:pt idx="1419">
                  <c:v>4.9973000000000001</c:v>
                </c:pt>
                <c:pt idx="1420">
                  <c:v>5.0054999999999996</c:v>
                </c:pt>
                <c:pt idx="1421">
                  <c:v>5.0082000000000004</c:v>
                </c:pt>
                <c:pt idx="1422">
                  <c:v>5.0110000000000001</c:v>
                </c:pt>
                <c:pt idx="1423">
                  <c:v>5.0137</c:v>
                </c:pt>
                <c:pt idx="1424">
                  <c:v>5.0164</c:v>
                </c:pt>
                <c:pt idx="1425">
                  <c:v>5.0191999999999997</c:v>
                </c:pt>
                <c:pt idx="1426">
                  <c:v>5.0274000000000001</c:v>
                </c:pt>
                <c:pt idx="1427">
                  <c:v>5.0301</c:v>
                </c:pt>
                <c:pt idx="1428">
                  <c:v>5.0328999999999997</c:v>
                </c:pt>
                <c:pt idx="1429">
                  <c:v>5.0355999999999996</c:v>
                </c:pt>
                <c:pt idx="1430">
                  <c:v>5.0438000000000001</c:v>
                </c:pt>
                <c:pt idx="1431">
                  <c:v>5.0465999999999998</c:v>
                </c:pt>
                <c:pt idx="1432">
                  <c:v>5.0492999999999997</c:v>
                </c:pt>
                <c:pt idx="1433">
                  <c:v>5.0521000000000003</c:v>
                </c:pt>
                <c:pt idx="1434">
                  <c:v>5.0548000000000002</c:v>
                </c:pt>
                <c:pt idx="1435">
                  <c:v>5.0575000000000001</c:v>
                </c:pt>
                <c:pt idx="1436">
                  <c:v>5.0658000000000003</c:v>
                </c:pt>
                <c:pt idx="1437">
                  <c:v>5.0658000000000003</c:v>
                </c:pt>
                <c:pt idx="1438">
                  <c:v>5.0739999999999998</c:v>
                </c:pt>
                <c:pt idx="1439">
                  <c:v>5.0795000000000003</c:v>
                </c:pt>
                <c:pt idx="1440">
                  <c:v>5.0822000000000003</c:v>
                </c:pt>
                <c:pt idx="1441">
                  <c:v>5.0849000000000002</c:v>
                </c:pt>
                <c:pt idx="1442">
                  <c:v>5.0876999999999999</c:v>
                </c:pt>
                <c:pt idx="1443">
                  <c:v>5.0903999999999998</c:v>
                </c:pt>
                <c:pt idx="1444">
                  <c:v>5.0932000000000004</c:v>
                </c:pt>
                <c:pt idx="1445">
                  <c:v>5.0986000000000002</c:v>
                </c:pt>
                <c:pt idx="1446">
                  <c:v>5.1013999999999999</c:v>
                </c:pt>
                <c:pt idx="1447">
                  <c:v>5.1040999999999999</c:v>
                </c:pt>
                <c:pt idx="1448">
                  <c:v>5.1067999999999998</c:v>
                </c:pt>
                <c:pt idx="1449">
                  <c:v>5.1096000000000004</c:v>
                </c:pt>
                <c:pt idx="1450">
                  <c:v>5.1096000000000004</c:v>
                </c:pt>
                <c:pt idx="1451">
                  <c:v>5.1151</c:v>
                </c:pt>
                <c:pt idx="1452">
                  <c:v>5.1177999999999999</c:v>
                </c:pt>
                <c:pt idx="1453">
                  <c:v>5.1204999999999998</c:v>
                </c:pt>
                <c:pt idx="1454">
                  <c:v>5.1233000000000004</c:v>
                </c:pt>
                <c:pt idx="1455">
                  <c:v>5.1260000000000003</c:v>
                </c:pt>
                <c:pt idx="1456">
                  <c:v>5.1315</c:v>
                </c:pt>
                <c:pt idx="1457">
                  <c:v>5.1341999999999999</c:v>
                </c:pt>
                <c:pt idx="1458">
                  <c:v>5.1369999999999996</c:v>
                </c:pt>
                <c:pt idx="1459">
                  <c:v>5.1397000000000004</c:v>
                </c:pt>
                <c:pt idx="1460">
                  <c:v>5.1425000000000001</c:v>
                </c:pt>
                <c:pt idx="1461">
                  <c:v>5.1452</c:v>
                </c:pt>
                <c:pt idx="1462">
                  <c:v>5.1506999999999996</c:v>
                </c:pt>
                <c:pt idx="1463">
                  <c:v>5.1534000000000004</c:v>
                </c:pt>
                <c:pt idx="1464">
                  <c:v>5.1534000000000004</c:v>
                </c:pt>
                <c:pt idx="1465">
                  <c:v>5.1562000000000001</c:v>
                </c:pt>
                <c:pt idx="1466">
                  <c:v>5.1616</c:v>
                </c:pt>
                <c:pt idx="1467">
                  <c:v>5.1643999999999997</c:v>
                </c:pt>
                <c:pt idx="1468">
                  <c:v>5.1670999999999996</c:v>
                </c:pt>
                <c:pt idx="1469">
                  <c:v>5.1699000000000002</c:v>
                </c:pt>
                <c:pt idx="1470">
                  <c:v>5.1726000000000001</c:v>
                </c:pt>
                <c:pt idx="1471">
                  <c:v>5.1753</c:v>
                </c:pt>
                <c:pt idx="1472">
                  <c:v>5.1780999999999997</c:v>
                </c:pt>
                <c:pt idx="1473">
                  <c:v>5.1807999999999996</c:v>
                </c:pt>
                <c:pt idx="1474">
                  <c:v>5.1944999999999997</c:v>
                </c:pt>
                <c:pt idx="1475">
                  <c:v>5.2</c:v>
                </c:pt>
                <c:pt idx="1476">
                  <c:v>5.2027000000000001</c:v>
                </c:pt>
                <c:pt idx="1477">
                  <c:v>5.2054999999999998</c:v>
                </c:pt>
                <c:pt idx="1478">
                  <c:v>5.2081999999999997</c:v>
                </c:pt>
                <c:pt idx="1479">
                  <c:v>5.2191999999999998</c:v>
                </c:pt>
                <c:pt idx="1480">
                  <c:v>5.2247000000000003</c:v>
                </c:pt>
                <c:pt idx="1481">
                  <c:v>5.2274000000000003</c:v>
                </c:pt>
                <c:pt idx="1482">
                  <c:v>5.2301000000000002</c:v>
                </c:pt>
                <c:pt idx="1483">
                  <c:v>5.2328999999999999</c:v>
                </c:pt>
                <c:pt idx="1484">
                  <c:v>5.2355999999999998</c:v>
                </c:pt>
                <c:pt idx="1485">
                  <c:v>5.2411000000000003</c:v>
                </c:pt>
                <c:pt idx="1486">
                  <c:v>5.2411000000000003</c:v>
                </c:pt>
                <c:pt idx="1487">
                  <c:v>5.2438000000000002</c:v>
                </c:pt>
                <c:pt idx="1488">
                  <c:v>5.2521000000000004</c:v>
                </c:pt>
                <c:pt idx="1489">
                  <c:v>5.2548000000000004</c:v>
                </c:pt>
                <c:pt idx="1490">
                  <c:v>5.2575000000000003</c:v>
                </c:pt>
                <c:pt idx="1491">
                  <c:v>5.2603</c:v>
                </c:pt>
                <c:pt idx="1492">
                  <c:v>5.2629999999999999</c:v>
                </c:pt>
                <c:pt idx="1493">
                  <c:v>5.2657999999999996</c:v>
                </c:pt>
                <c:pt idx="1494">
                  <c:v>5.2685000000000004</c:v>
                </c:pt>
                <c:pt idx="1495">
                  <c:v>5.2877000000000001</c:v>
                </c:pt>
                <c:pt idx="1496">
                  <c:v>5.2904</c:v>
                </c:pt>
                <c:pt idx="1497">
                  <c:v>5.2931999999999997</c:v>
                </c:pt>
                <c:pt idx="1498">
                  <c:v>5.2958999999999996</c:v>
                </c:pt>
                <c:pt idx="1499">
                  <c:v>5.2986000000000004</c:v>
                </c:pt>
                <c:pt idx="1500">
                  <c:v>5.3014000000000001</c:v>
                </c:pt>
                <c:pt idx="1501">
                  <c:v>5.3041</c:v>
                </c:pt>
                <c:pt idx="1502">
                  <c:v>5.3068</c:v>
                </c:pt>
                <c:pt idx="1503">
                  <c:v>5.3095999999999997</c:v>
                </c:pt>
                <c:pt idx="1504">
                  <c:v>5.3122999999999996</c:v>
                </c:pt>
                <c:pt idx="1505">
                  <c:v>5.3151000000000002</c:v>
                </c:pt>
                <c:pt idx="1506">
                  <c:v>5.3178000000000001</c:v>
                </c:pt>
                <c:pt idx="1507">
                  <c:v>5.3342000000000001</c:v>
                </c:pt>
                <c:pt idx="1508">
                  <c:v>5.3452000000000002</c:v>
                </c:pt>
                <c:pt idx="1509">
                  <c:v>5.3479000000000001</c:v>
                </c:pt>
                <c:pt idx="1510">
                  <c:v>5.3506999999999998</c:v>
                </c:pt>
                <c:pt idx="1511">
                  <c:v>5.3533999999999997</c:v>
                </c:pt>
                <c:pt idx="1512">
                  <c:v>5.3562000000000003</c:v>
                </c:pt>
                <c:pt idx="1513">
                  <c:v>5.3589000000000002</c:v>
                </c:pt>
                <c:pt idx="1514">
                  <c:v>5.3616000000000001</c:v>
                </c:pt>
                <c:pt idx="1515">
                  <c:v>5.3643999999999998</c:v>
                </c:pt>
                <c:pt idx="1516">
                  <c:v>5.3670999999999998</c:v>
                </c:pt>
                <c:pt idx="1517">
                  <c:v>5.3699000000000003</c:v>
                </c:pt>
                <c:pt idx="1518">
                  <c:v>5.3780999999999999</c:v>
                </c:pt>
                <c:pt idx="1519">
                  <c:v>5.3807999999999998</c:v>
                </c:pt>
                <c:pt idx="1520">
                  <c:v>5.3836000000000004</c:v>
                </c:pt>
                <c:pt idx="1521">
                  <c:v>5.3863000000000003</c:v>
                </c:pt>
                <c:pt idx="1522">
                  <c:v>5.3890000000000002</c:v>
                </c:pt>
                <c:pt idx="1523">
                  <c:v>5.3917999999999999</c:v>
                </c:pt>
                <c:pt idx="1524">
                  <c:v>5.3944999999999999</c:v>
                </c:pt>
                <c:pt idx="1525">
                  <c:v>5.3973000000000004</c:v>
                </c:pt>
                <c:pt idx="1526">
                  <c:v>5.4</c:v>
                </c:pt>
                <c:pt idx="1527">
                  <c:v>5.4027000000000003</c:v>
                </c:pt>
                <c:pt idx="1528">
                  <c:v>5.4055</c:v>
                </c:pt>
                <c:pt idx="1529">
                  <c:v>5.4081999999999999</c:v>
                </c:pt>
                <c:pt idx="1530">
                  <c:v>5.4109999999999996</c:v>
                </c:pt>
                <c:pt idx="1531">
                  <c:v>5.4137000000000004</c:v>
                </c:pt>
                <c:pt idx="1532">
                  <c:v>5.4164000000000003</c:v>
                </c:pt>
                <c:pt idx="1533">
                  <c:v>5.4164000000000003</c:v>
                </c:pt>
                <c:pt idx="1534">
                  <c:v>5.4192</c:v>
                </c:pt>
                <c:pt idx="1535">
                  <c:v>5.4218999999999999</c:v>
                </c:pt>
                <c:pt idx="1536">
                  <c:v>5.4246999999999996</c:v>
                </c:pt>
                <c:pt idx="1537">
                  <c:v>5.4273999999999996</c:v>
                </c:pt>
                <c:pt idx="1538">
                  <c:v>5.4301000000000004</c:v>
                </c:pt>
                <c:pt idx="1539">
                  <c:v>5.4383999999999997</c:v>
                </c:pt>
                <c:pt idx="1540">
                  <c:v>5.4438000000000004</c:v>
                </c:pt>
                <c:pt idx="1541">
                  <c:v>5.4466000000000001</c:v>
                </c:pt>
                <c:pt idx="1542">
                  <c:v>5.4547999999999996</c:v>
                </c:pt>
                <c:pt idx="1543">
                  <c:v>5.4574999999999996</c:v>
                </c:pt>
                <c:pt idx="1544">
                  <c:v>5.4603000000000002</c:v>
                </c:pt>
                <c:pt idx="1545">
                  <c:v>5.4603000000000002</c:v>
                </c:pt>
                <c:pt idx="1546">
                  <c:v>5.4630000000000001</c:v>
                </c:pt>
                <c:pt idx="1547">
                  <c:v>5.4657999999999998</c:v>
                </c:pt>
                <c:pt idx="1548">
                  <c:v>5.4684999999999997</c:v>
                </c:pt>
                <c:pt idx="1549">
                  <c:v>5.4740000000000002</c:v>
                </c:pt>
                <c:pt idx="1550">
                  <c:v>5.4767000000000001</c:v>
                </c:pt>
                <c:pt idx="1551">
                  <c:v>5.4794999999999998</c:v>
                </c:pt>
                <c:pt idx="1552">
                  <c:v>5.4821999999999997</c:v>
                </c:pt>
                <c:pt idx="1553">
                  <c:v>5.4848999999999997</c:v>
                </c:pt>
                <c:pt idx="1554">
                  <c:v>5.4877000000000002</c:v>
                </c:pt>
                <c:pt idx="1555">
                  <c:v>5.4904000000000002</c:v>
                </c:pt>
                <c:pt idx="1556">
                  <c:v>5.4931999999999999</c:v>
                </c:pt>
                <c:pt idx="1557">
                  <c:v>5.4958999999999998</c:v>
                </c:pt>
                <c:pt idx="1558">
                  <c:v>5.4985999999999997</c:v>
                </c:pt>
                <c:pt idx="1559">
                  <c:v>5.5014000000000003</c:v>
                </c:pt>
                <c:pt idx="1560">
                  <c:v>5.5041000000000002</c:v>
                </c:pt>
                <c:pt idx="1561">
                  <c:v>5.5041000000000002</c:v>
                </c:pt>
                <c:pt idx="1562">
                  <c:v>5.5068000000000001</c:v>
                </c:pt>
                <c:pt idx="1563">
                  <c:v>5.5095999999999998</c:v>
                </c:pt>
                <c:pt idx="1564">
                  <c:v>5.5122999999999998</c:v>
                </c:pt>
                <c:pt idx="1565">
                  <c:v>5.5151000000000003</c:v>
                </c:pt>
                <c:pt idx="1566">
                  <c:v>5.5178000000000003</c:v>
                </c:pt>
                <c:pt idx="1567">
                  <c:v>5.5205000000000002</c:v>
                </c:pt>
                <c:pt idx="1568">
                  <c:v>5.5232999999999999</c:v>
                </c:pt>
                <c:pt idx="1569">
                  <c:v>5.5259999999999998</c:v>
                </c:pt>
                <c:pt idx="1570">
                  <c:v>5.5288000000000004</c:v>
                </c:pt>
                <c:pt idx="1571">
                  <c:v>5.5315000000000003</c:v>
                </c:pt>
                <c:pt idx="1572">
                  <c:v>5.5342000000000002</c:v>
                </c:pt>
                <c:pt idx="1573">
                  <c:v>5.5369999999999999</c:v>
                </c:pt>
                <c:pt idx="1574">
                  <c:v>5.5396999999999998</c:v>
                </c:pt>
                <c:pt idx="1575">
                  <c:v>5.5425000000000004</c:v>
                </c:pt>
                <c:pt idx="1576">
                  <c:v>5.5452000000000004</c:v>
                </c:pt>
                <c:pt idx="1577">
                  <c:v>5.5507</c:v>
                </c:pt>
                <c:pt idx="1578">
                  <c:v>5.5533999999999999</c:v>
                </c:pt>
                <c:pt idx="1579">
                  <c:v>5.5561999999999996</c:v>
                </c:pt>
                <c:pt idx="1580">
                  <c:v>5.5589000000000004</c:v>
                </c:pt>
                <c:pt idx="1581">
                  <c:v>5.5616000000000003</c:v>
                </c:pt>
                <c:pt idx="1582">
                  <c:v>5.5644</c:v>
                </c:pt>
                <c:pt idx="1583">
                  <c:v>5.5670999999999999</c:v>
                </c:pt>
                <c:pt idx="1584">
                  <c:v>5.5698999999999996</c:v>
                </c:pt>
                <c:pt idx="1585">
                  <c:v>5.5726000000000004</c:v>
                </c:pt>
                <c:pt idx="1586">
                  <c:v>5.5753000000000004</c:v>
                </c:pt>
                <c:pt idx="1587">
                  <c:v>5.5781000000000001</c:v>
                </c:pt>
                <c:pt idx="1588">
                  <c:v>5.5808</c:v>
                </c:pt>
                <c:pt idx="1589">
                  <c:v>5.5835999999999997</c:v>
                </c:pt>
                <c:pt idx="1590">
                  <c:v>5.5862999999999996</c:v>
                </c:pt>
                <c:pt idx="1591">
                  <c:v>5.5890000000000004</c:v>
                </c:pt>
                <c:pt idx="1592">
                  <c:v>5.5918000000000001</c:v>
                </c:pt>
                <c:pt idx="1593">
                  <c:v>5.5918000000000001</c:v>
                </c:pt>
                <c:pt idx="1594">
                  <c:v>5.5945</c:v>
                </c:pt>
                <c:pt idx="1595">
                  <c:v>5.5972999999999997</c:v>
                </c:pt>
                <c:pt idx="1596">
                  <c:v>5.6</c:v>
                </c:pt>
                <c:pt idx="1597">
                  <c:v>5.6026999999999996</c:v>
                </c:pt>
                <c:pt idx="1598">
                  <c:v>5.6055000000000001</c:v>
                </c:pt>
                <c:pt idx="1599">
                  <c:v>5.6082000000000001</c:v>
                </c:pt>
                <c:pt idx="1600">
                  <c:v>5.6109999999999998</c:v>
                </c:pt>
                <c:pt idx="1601">
                  <c:v>5.6136999999999997</c:v>
                </c:pt>
                <c:pt idx="1602">
                  <c:v>5.6163999999999996</c:v>
                </c:pt>
                <c:pt idx="1603">
                  <c:v>5.6219000000000001</c:v>
                </c:pt>
                <c:pt idx="1604">
                  <c:v>5.6246999999999998</c:v>
                </c:pt>
                <c:pt idx="1605">
                  <c:v>5.6273999999999997</c:v>
                </c:pt>
                <c:pt idx="1606">
                  <c:v>5.6300999999999997</c:v>
                </c:pt>
                <c:pt idx="1607">
                  <c:v>5.6329000000000002</c:v>
                </c:pt>
                <c:pt idx="1608">
                  <c:v>5.6356000000000002</c:v>
                </c:pt>
                <c:pt idx="1609">
                  <c:v>5.6356000000000002</c:v>
                </c:pt>
                <c:pt idx="1610">
                  <c:v>5.6383999999999999</c:v>
                </c:pt>
                <c:pt idx="1611">
                  <c:v>5.6410999999999998</c:v>
                </c:pt>
                <c:pt idx="1612">
                  <c:v>5.6437999999999997</c:v>
                </c:pt>
                <c:pt idx="1613">
                  <c:v>5.6466000000000003</c:v>
                </c:pt>
                <c:pt idx="1614">
                  <c:v>5.6520999999999999</c:v>
                </c:pt>
                <c:pt idx="1615">
                  <c:v>5.6547999999999998</c:v>
                </c:pt>
                <c:pt idx="1616">
                  <c:v>5.6574999999999998</c:v>
                </c:pt>
                <c:pt idx="1617">
                  <c:v>5.6603000000000003</c:v>
                </c:pt>
                <c:pt idx="1618">
                  <c:v>5.6630000000000003</c:v>
                </c:pt>
                <c:pt idx="1619">
                  <c:v>5.6657999999999999</c:v>
                </c:pt>
                <c:pt idx="1620">
                  <c:v>5.6684999999999999</c:v>
                </c:pt>
                <c:pt idx="1621">
                  <c:v>5.6711999999999998</c:v>
                </c:pt>
                <c:pt idx="1622">
                  <c:v>5.6740000000000004</c:v>
                </c:pt>
                <c:pt idx="1623">
                  <c:v>5.6767000000000003</c:v>
                </c:pt>
                <c:pt idx="1624">
                  <c:v>5.6795</c:v>
                </c:pt>
                <c:pt idx="1625">
                  <c:v>5.6795</c:v>
                </c:pt>
                <c:pt idx="1626">
                  <c:v>5.6821999999999999</c:v>
                </c:pt>
                <c:pt idx="1627">
                  <c:v>5.6848999999999998</c:v>
                </c:pt>
                <c:pt idx="1628">
                  <c:v>5.6877000000000004</c:v>
                </c:pt>
                <c:pt idx="1629">
                  <c:v>5.6904000000000003</c:v>
                </c:pt>
                <c:pt idx="1630">
                  <c:v>5.6932</c:v>
                </c:pt>
                <c:pt idx="1631">
                  <c:v>5.6959</c:v>
                </c:pt>
                <c:pt idx="1632">
                  <c:v>5.6985999999999999</c:v>
                </c:pt>
                <c:pt idx="1633">
                  <c:v>5.7013999999999996</c:v>
                </c:pt>
                <c:pt idx="1634">
                  <c:v>5.7041000000000004</c:v>
                </c:pt>
                <c:pt idx="1635">
                  <c:v>5.7068000000000003</c:v>
                </c:pt>
                <c:pt idx="1636">
                  <c:v>5.7096</c:v>
                </c:pt>
                <c:pt idx="1637">
                  <c:v>5.7122999999999999</c:v>
                </c:pt>
                <c:pt idx="1638">
                  <c:v>5.7150999999999996</c:v>
                </c:pt>
                <c:pt idx="1639">
                  <c:v>5.7178000000000004</c:v>
                </c:pt>
                <c:pt idx="1640">
                  <c:v>5.7205000000000004</c:v>
                </c:pt>
                <c:pt idx="1641">
                  <c:v>5.7233000000000001</c:v>
                </c:pt>
                <c:pt idx="1642">
                  <c:v>5.7233000000000001</c:v>
                </c:pt>
                <c:pt idx="1643">
                  <c:v>5.726</c:v>
                </c:pt>
                <c:pt idx="1644">
                  <c:v>5.7287999999999997</c:v>
                </c:pt>
                <c:pt idx="1645">
                  <c:v>5.7314999999999996</c:v>
                </c:pt>
                <c:pt idx="1646">
                  <c:v>5.7342000000000004</c:v>
                </c:pt>
                <c:pt idx="1647">
                  <c:v>5.7397</c:v>
                </c:pt>
                <c:pt idx="1648">
                  <c:v>5.7424999999999997</c:v>
                </c:pt>
                <c:pt idx="1649">
                  <c:v>5.7451999999999996</c:v>
                </c:pt>
                <c:pt idx="1650">
                  <c:v>5.7478999999999996</c:v>
                </c:pt>
                <c:pt idx="1651">
                  <c:v>5.7507000000000001</c:v>
                </c:pt>
                <c:pt idx="1652">
                  <c:v>5.7534000000000001</c:v>
                </c:pt>
                <c:pt idx="1653">
                  <c:v>5.7561999999999998</c:v>
                </c:pt>
                <c:pt idx="1654">
                  <c:v>5.7588999999999997</c:v>
                </c:pt>
                <c:pt idx="1655">
                  <c:v>5.7615999999999996</c:v>
                </c:pt>
                <c:pt idx="1656">
                  <c:v>5.7644000000000002</c:v>
                </c:pt>
                <c:pt idx="1657">
                  <c:v>5.7752999999999997</c:v>
                </c:pt>
                <c:pt idx="1658">
                  <c:v>5.7781000000000002</c:v>
                </c:pt>
                <c:pt idx="1659">
                  <c:v>5.7808000000000002</c:v>
                </c:pt>
                <c:pt idx="1660">
                  <c:v>5.7889999999999997</c:v>
                </c:pt>
                <c:pt idx="1661">
                  <c:v>5.7918000000000003</c:v>
                </c:pt>
                <c:pt idx="1662">
                  <c:v>5.7945000000000002</c:v>
                </c:pt>
                <c:pt idx="1663">
                  <c:v>5.7972999999999999</c:v>
                </c:pt>
                <c:pt idx="1664">
                  <c:v>5.8026999999999997</c:v>
                </c:pt>
                <c:pt idx="1665">
                  <c:v>5.8055000000000003</c:v>
                </c:pt>
                <c:pt idx="1666">
                  <c:v>5.8082000000000003</c:v>
                </c:pt>
                <c:pt idx="1667">
                  <c:v>5.8109999999999999</c:v>
                </c:pt>
                <c:pt idx="1668">
                  <c:v>5.8109999999999999</c:v>
                </c:pt>
                <c:pt idx="1669">
                  <c:v>5.8136999999999999</c:v>
                </c:pt>
                <c:pt idx="1670">
                  <c:v>5.8163999999999998</c:v>
                </c:pt>
                <c:pt idx="1671">
                  <c:v>5.8219000000000003</c:v>
                </c:pt>
                <c:pt idx="1672">
                  <c:v>5.8247</c:v>
                </c:pt>
                <c:pt idx="1673">
                  <c:v>5.8300999999999998</c:v>
                </c:pt>
                <c:pt idx="1674">
                  <c:v>5.8329000000000004</c:v>
                </c:pt>
                <c:pt idx="1675">
                  <c:v>5.8356000000000003</c:v>
                </c:pt>
                <c:pt idx="1676">
                  <c:v>5.8384</c:v>
                </c:pt>
                <c:pt idx="1677">
                  <c:v>5.8437999999999999</c:v>
                </c:pt>
                <c:pt idx="1678">
                  <c:v>5.8493000000000004</c:v>
                </c:pt>
                <c:pt idx="1679">
                  <c:v>5.8521000000000001</c:v>
                </c:pt>
                <c:pt idx="1680">
                  <c:v>5.8574999999999999</c:v>
                </c:pt>
                <c:pt idx="1681">
                  <c:v>5.8602999999999996</c:v>
                </c:pt>
                <c:pt idx="1682">
                  <c:v>5.8630000000000004</c:v>
                </c:pt>
                <c:pt idx="1683">
                  <c:v>5.8712</c:v>
                </c:pt>
                <c:pt idx="1684">
                  <c:v>5.8739999999999997</c:v>
                </c:pt>
                <c:pt idx="1685">
                  <c:v>5.8766999999999996</c:v>
                </c:pt>
                <c:pt idx="1686">
                  <c:v>5.8795000000000002</c:v>
                </c:pt>
                <c:pt idx="1687">
                  <c:v>5.8849</c:v>
                </c:pt>
                <c:pt idx="1688">
                  <c:v>5.8903999999999996</c:v>
                </c:pt>
                <c:pt idx="1689">
                  <c:v>5.8932000000000002</c:v>
                </c:pt>
                <c:pt idx="1690">
                  <c:v>5.8959000000000001</c:v>
                </c:pt>
                <c:pt idx="1691">
                  <c:v>5.8986000000000001</c:v>
                </c:pt>
                <c:pt idx="1692">
                  <c:v>5.9040999999999997</c:v>
                </c:pt>
                <c:pt idx="1693">
                  <c:v>5.9067999999999996</c:v>
                </c:pt>
                <c:pt idx="1694">
                  <c:v>5.9096000000000002</c:v>
                </c:pt>
                <c:pt idx="1695">
                  <c:v>5.9123000000000001</c:v>
                </c:pt>
                <c:pt idx="1696">
                  <c:v>5.9150999999999998</c:v>
                </c:pt>
                <c:pt idx="1697">
                  <c:v>5.9177999999999997</c:v>
                </c:pt>
                <c:pt idx="1698">
                  <c:v>5.9204999999999997</c:v>
                </c:pt>
                <c:pt idx="1699">
                  <c:v>5.9233000000000002</c:v>
                </c:pt>
                <c:pt idx="1700">
                  <c:v>5.9260000000000002</c:v>
                </c:pt>
                <c:pt idx="1701">
                  <c:v>5.9397000000000002</c:v>
                </c:pt>
                <c:pt idx="1702">
                  <c:v>5.9451999999999998</c:v>
                </c:pt>
                <c:pt idx="1703">
                  <c:v>5.9478999999999997</c:v>
                </c:pt>
                <c:pt idx="1704">
                  <c:v>5.9507000000000003</c:v>
                </c:pt>
                <c:pt idx="1705">
                  <c:v>5.9534000000000002</c:v>
                </c:pt>
                <c:pt idx="1706">
                  <c:v>5.9561999999999999</c:v>
                </c:pt>
                <c:pt idx="1707">
                  <c:v>5.9588999999999999</c:v>
                </c:pt>
                <c:pt idx="1708">
                  <c:v>5.9615999999999998</c:v>
                </c:pt>
                <c:pt idx="1709">
                  <c:v>5.9836</c:v>
                </c:pt>
                <c:pt idx="1710">
                  <c:v>5.9863</c:v>
                </c:pt>
                <c:pt idx="1711">
                  <c:v>5.9863</c:v>
                </c:pt>
                <c:pt idx="1712">
                  <c:v>5.9917999999999996</c:v>
                </c:pt>
                <c:pt idx="1713">
                  <c:v>5.9945000000000004</c:v>
                </c:pt>
                <c:pt idx="1714">
                  <c:v>5.9973000000000001</c:v>
                </c:pt>
                <c:pt idx="1715">
                  <c:v>6</c:v>
                </c:pt>
                <c:pt idx="1716">
                  <c:v>6.0054999999999996</c:v>
                </c:pt>
                <c:pt idx="1717">
                  <c:v>6.0082000000000004</c:v>
                </c:pt>
                <c:pt idx="1718">
                  <c:v>6.0110000000000001</c:v>
                </c:pt>
                <c:pt idx="1719">
                  <c:v>6.0137</c:v>
                </c:pt>
                <c:pt idx="1720">
                  <c:v>6.0191999999999997</c:v>
                </c:pt>
                <c:pt idx="1721">
                  <c:v>6.0218999999999996</c:v>
                </c:pt>
                <c:pt idx="1722">
                  <c:v>6.0247000000000002</c:v>
                </c:pt>
                <c:pt idx="1723">
                  <c:v>6.0301</c:v>
                </c:pt>
                <c:pt idx="1724">
                  <c:v>6.0355999999999996</c:v>
                </c:pt>
                <c:pt idx="1725">
                  <c:v>6.0384000000000002</c:v>
                </c:pt>
                <c:pt idx="1726">
                  <c:v>6.0411000000000001</c:v>
                </c:pt>
                <c:pt idx="1727">
                  <c:v>6.0438000000000001</c:v>
                </c:pt>
                <c:pt idx="1728">
                  <c:v>6.0465999999999998</c:v>
                </c:pt>
                <c:pt idx="1729">
                  <c:v>6.0492999999999997</c:v>
                </c:pt>
                <c:pt idx="1730">
                  <c:v>6.0521000000000003</c:v>
                </c:pt>
                <c:pt idx="1731">
                  <c:v>6.0548000000000002</c:v>
                </c:pt>
                <c:pt idx="1732">
                  <c:v>6.0602999999999998</c:v>
                </c:pt>
                <c:pt idx="1733">
                  <c:v>6.0658000000000003</c:v>
                </c:pt>
                <c:pt idx="1734">
                  <c:v>6.0712000000000002</c:v>
                </c:pt>
                <c:pt idx="1735">
                  <c:v>6.0739999999999998</c:v>
                </c:pt>
                <c:pt idx="1736">
                  <c:v>6.0739999999999998</c:v>
                </c:pt>
                <c:pt idx="1737">
                  <c:v>6.0766999999999998</c:v>
                </c:pt>
                <c:pt idx="1738">
                  <c:v>6.0849000000000002</c:v>
                </c:pt>
                <c:pt idx="1739">
                  <c:v>6.0876999999999999</c:v>
                </c:pt>
                <c:pt idx="1740">
                  <c:v>6.0903999999999998</c:v>
                </c:pt>
                <c:pt idx="1741">
                  <c:v>6.0959000000000003</c:v>
                </c:pt>
                <c:pt idx="1742">
                  <c:v>6.1096000000000004</c:v>
                </c:pt>
                <c:pt idx="1743">
                  <c:v>6.1288</c:v>
                </c:pt>
                <c:pt idx="1744">
                  <c:v>6.1341999999999999</c:v>
                </c:pt>
                <c:pt idx="1745">
                  <c:v>6.1425000000000001</c:v>
                </c:pt>
                <c:pt idx="1746">
                  <c:v>6.1534000000000004</c:v>
                </c:pt>
                <c:pt idx="1747">
                  <c:v>6.1589</c:v>
                </c:pt>
                <c:pt idx="1748">
                  <c:v>6.1616</c:v>
                </c:pt>
                <c:pt idx="1749">
                  <c:v>6.1616</c:v>
                </c:pt>
                <c:pt idx="1750">
                  <c:v>6.1643999999999997</c:v>
                </c:pt>
                <c:pt idx="1751">
                  <c:v>6.1670999999999996</c:v>
                </c:pt>
                <c:pt idx="1752">
                  <c:v>6.1726000000000001</c:v>
                </c:pt>
                <c:pt idx="1753">
                  <c:v>6.1780999999999997</c:v>
                </c:pt>
                <c:pt idx="1754">
                  <c:v>6.1807999999999996</c:v>
                </c:pt>
                <c:pt idx="1755">
                  <c:v>6.1836000000000002</c:v>
                </c:pt>
                <c:pt idx="1756">
                  <c:v>6.1890000000000001</c:v>
                </c:pt>
                <c:pt idx="1757">
                  <c:v>6.1917999999999997</c:v>
                </c:pt>
                <c:pt idx="1758">
                  <c:v>6.1944999999999997</c:v>
                </c:pt>
                <c:pt idx="1759">
                  <c:v>6.1973000000000003</c:v>
                </c:pt>
                <c:pt idx="1760">
                  <c:v>6.2</c:v>
                </c:pt>
                <c:pt idx="1761">
                  <c:v>6.2027000000000001</c:v>
                </c:pt>
                <c:pt idx="1762">
                  <c:v>6.2054999999999998</c:v>
                </c:pt>
                <c:pt idx="1763">
                  <c:v>6.2054999999999998</c:v>
                </c:pt>
                <c:pt idx="1764">
                  <c:v>6.2081999999999997</c:v>
                </c:pt>
                <c:pt idx="1765">
                  <c:v>6.2110000000000003</c:v>
                </c:pt>
                <c:pt idx="1766">
                  <c:v>6.2164000000000001</c:v>
                </c:pt>
                <c:pt idx="1767">
                  <c:v>6.2191999999999998</c:v>
                </c:pt>
                <c:pt idx="1768">
                  <c:v>6.2301000000000002</c:v>
                </c:pt>
                <c:pt idx="1769">
                  <c:v>6.2328999999999999</c:v>
                </c:pt>
                <c:pt idx="1770">
                  <c:v>6.2355999999999998</c:v>
                </c:pt>
                <c:pt idx="1771">
                  <c:v>6.2438000000000002</c:v>
                </c:pt>
                <c:pt idx="1772">
                  <c:v>6.2465999999999999</c:v>
                </c:pt>
                <c:pt idx="1773">
                  <c:v>6.2492999999999999</c:v>
                </c:pt>
                <c:pt idx="1774">
                  <c:v>6.2492999999999999</c:v>
                </c:pt>
                <c:pt idx="1775">
                  <c:v>6.2521000000000004</c:v>
                </c:pt>
                <c:pt idx="1776">
                  <c:v>6.2575000000000003</c:v>
                </c:pt>
                <c:pt idx="1777">
                  <c:v>6.2603</c:v>
                </c:pt>
                <c:pt idx="1778">
                  <c:v>6.2629999999999999</c:v>
                </c:pt>
                <c:pt idx="1779">
                  <c:v>6.2657999999999996</c:v>
                </c:pt>
                <c:pt idx="1780">
                  <c:v>6.2685000000000004</c:v>
                </c:pt>
                <c:pt idx="1781">
                  <c:v>6.2712000000000003</c:v>
                </c:pt>
                <c:pt idx="1782">
                  <c:v>6.274</c:v>
                </c:pt>
                <c:pt idx="1783">
                  <c:v>6.2766999999999999</c:v>
                </c:pt>
                <c:pt idx="1784">
                  <c:v>6.2958999999999996</c:v>
                </c:pt>
                <c:pt idx="1785">
                  <c:v>6.2986000000000004</c:v>
                </c:pt>
                <c:pt idx="1786">
                  <c:v>6.3095999999999997</c:v>
                </c:pt>
                <c:pt idx="1787">
                  <c:v>6.3122999999999996</c:v>
                </c:pt>
                <c:pt idx="1788">
                  <c:v>6.3151000000000002</c:v>
                </c:pt>
                <c:pt idx="1789">
                  <c:v>6.3178000000000001</c:v>
                </c:pt>
                <c:pt idx="1790">
                  <c:v>6.3205</c:v>
                </c:pt>
                <c:pt idx="1791">
                  <c:v>6.3232999999999997</c:v>
                </c:pt>
                <c:pt idx="1792">
                  <c:v>6.3288000000000002</c:v>
                </c:pt>
                <c:pt idx="1793">
                  <c:v>6.3315000000000001</c:v>
                </c:pt>
                <c:pt idx="1794">
                  <c:v>6.3342000000000001</c:v>
                </c:pt>
                <c:pt idx="1795">
                  <c:v>6.3479000000000001</c:v>
                </c:pt>
                <c:pt idx="1796">
                  <c:v>6.3506999999999998</c:v>
                </c:pt>
                <c:pt idx="1797">
                  <c:v>6.3533999999999997</c:v>
                </c:pt>
                <c:pt idx="1798">
                  <c:v>6.3589000000000002</c:v>
                </c:pt>
                <c:pt idx="1799">
                  <c:v>6.3616000000000001</c:v>
                </c:pt>
                <c:pt idx="1800">
                  <c:v>6.3670999999999998</c:v>
                </c:pt>
                <c:pt idx="1801">
                  <c:v>6.3699000000000003</c:v>
                </c:pt>
                <c:pt idx="1802">
                  <c:v>6.3726000000000003</c:v>
                </c:pt>
                <c:pt idx="1803">
                  <c:v>6.3753000000000002</c:v>
                </c:pt>
                <c:pt idx="1804">
                  <c:v>6.3780999999999999</c:v>
                </c:pt>
                <c:pt idx="1805">
                  <c:v>6.3807999999999998</c:v>
                </c:pt>
                <c:pt idx="1806">
                  <c:v>6.3863000000000003</c:v>
                </c:pt>
                <c:pt idx="1807">
                  <c:v>6.3890000000000002</c:v>
                </c:pt>
                <c:pt idx="1808">
                  <c:v>6.4</c:v>
                </c:pt>
                <c:pt idx="1809">
                  <c:v>6.4027000000000003</c:v>
                </c:pt>
                <c:pt idx="1810">
                  <c:v>6.4055</c:v>
                </c:pt>
                <c:pt idx="1811">
                  <c:v>6.4081999999999999</c:v>
                </c:pt>
                <c:pt idx="1812">
                  <c:v>6.4109999999999996</c:v>
                </c:pt>
                <c:pt idx="1813">
                  <c:v>6.4137000000000004</c:v>
                </c:pt>
                <c:pt idx="1814">
                  <c:v>6.4164000000000003</c:v>
                </c:pt>
                <c:pt idx="1815">
                  <c:v>6.4192</c:v>
                </c:pt>
                <c:pt idx="1816">
                  <c:v>6.4218999999999999</c:v>
                </c:pt>
                <c:pt idx="1817">
                  <c:v>6.4246999999999996</c:v>
                </c:pt>
                <c:pt idx="1818">
                  <c:v>6.4246999999999996</c:v>
                </c:pt>
                <c:pt idx="1819">
                  <c:v>6.4301000000000004</c:v>
                </c:pt>
                <c:pt idx="1820">
                  <c:v>6.4329000000000001</c:v>
                </c:pt>
                <c:pt idx="1821">
                  <c:v>6.4356</c:v>
                </c:pt>
                <c:pt idx="1822">
                  <c:v>6.4383999999999997</c:v>
                </c:pt>
                <c:pt idx="1823">
                  <c:v>6.4410999999999996</c:v>
                </c:pt>
                <c:pt idx="1824">
                  <c:v>6.4466000000000001</c:v>
                </c:pt>
                <c:pt idx="1825">
                  <c:v>6.4493</c:v>
                </c:pt>
                <c:pt idx="1826">
                  <c:v>6.4520999999999997</c:v>
                </c:pt>
                <c:pt idx="1827">
                  <c:v>6.4547999999999996</c:v>
                </c:pt>
                <c:pt idx="1828">
                  <c:v>6.4574999999999996</c:v>
                </c:pt>
                <c:pt idx="1829">
                  <c:v>6.4630000000000001</c:v>
                </c:pt>
                <c:pt idx="1830">
                  <c:v>6.4657999999999998</c:v>
                </c:pt>
                <c:pt idx="1831">
                  <c:v>6.4684999999999997</c:v>
                </c:pt>
                <c:pt idx="1832">
                  <c:v>6.4684999999999997</c:v>
                </c:pt>
                <c:pt idx="1833">
                  <c:v>6.4740000000000002</c:v>
                </c:pt>
                <c:pt idx="1834">
                  <c:v>6.4767000000000001</c:v>
                </c:pt>
                <c:pt idx="1835">
                  <c:v>6.4848999999999997</c:v>
                </c:pt>
                <c:pt idx="1836">
                  <c:v>6.4904000000000002</c:v>
                </c:pt>
                <c:pt idx="1837">
                  <c:v>6.4931999999999999</c:v>
                </c:pt>
                <c:pt idx="1838">
                  <c:v>6.4958999999999998</c:v>
                </c:pt>
                <c:pt idx="1839">
                  <c:v>6.4985999999999997</c:v>
                </c:pt>
                <c:pt idx="1840">
                  <c:v>6.5014000000000003</c:v>
                </c:pt>
                <c:pt idx="1841">
                  <c:v>6.5041000000000002</c:v>
                </c:pt>
                <c:pt idx="1842">
                  <c:v>6.5068000000000001</c:v>
                </c:pt>
                <c:pt idx="1843">
                  <c:v>6.5095999999999998</c:v>
                </c:pt>
                <c:pt idx="1844">
                  <c:v>6.5122999999999998</c:v>
                </c:pt>
                <c:pt idx="1845">
                  <c:v>6.5122999999999998</c:v>
                </c:pt>
                <c:pt idx="1846">
                  <c:v>6.5151000000000003</c:v>
                </c:pt>
                <c:pt idx="1847">
                  <c:v>6.5178000000000003</c:v>
                </c:pt>
                <c:pt idx="1848">
                  <c:v>6.5205000000000002</c:v>
                </c:pt>
                <c:pt idx="1849">
                  <c:v>6.5232999999999999</c:v>
                </c:pt>
                <c:pt idx="1850">
                  <c:v>6.5259999999999998</c:v>
                </c:pt>
                <c:pt idx="1851">
                  <c:v>6.5288000000000004</c:v>
                </c:pt>
                <c:pt idx="1852">
                  <c:v>6.5315000000000003</c:v>
                </c:pt>
                <c:pt idx="1853">
                  <c:v>6.5342000000000002</c:v>
                </c:pt>
                <c:pt idx="1854">
                  <c:v>6.5369999999999999</c:v>
                </c:pt>
                <c:pt idx="1855">
                  <c:v>6.5396999999999998</c:v>
                </c:pt>
                <c:pt idx="1856">
                  <c:v>6.5425000000000004</c:v>
                </c:pt>
                <c:pt idx="1857">
                  <c:v>6.5452000000000004</c:v>
                </c:pt>
                <c:pt idx="1858">
                  <c:v>6.5479000000000003</c:v>
                </c:pt>
                <c:pt idx="1859">
                  <c:v>6.5507</c:v>
                </c:pt>
                <c:pt idx="1860">
                  <c:v>6.5533999999999999</c:v>
                </c:pt>
                <c:pt idx="1861">
                  <c:v>6.5561999999999996</c:v>
                </c:pt>
                <c:pt idx="1862">
                  <c:v>6.5561999999999996</c:v>
                </c:pt>
                <c:pt idx="1863">
                  <c:v>6.5589000000000004</c:v>
                </c:pt>
                <c:pt idx="1864">
                  <c:v>6.5616000000000003</c:v>
                </c:pt>
                <c:pt idx="1865">
                  <c:v>6.5644</c:v>
                </c:pt>
                <c:pt idx="1866">
                  <c:v>6.5670999999999999</c:v>
                </c:pt>
                <c:pt idx="1867">
                  <c:v>6.5698999999999996</c:v>
                </c:pt>
                <c:pt idx="1868">
                  <c:v>6.5726000000000004</c:v>
                </c:pt>
                <c:pt idx="1869">
                  <c:v>6.5753000000000004</c:v>
                </c:pt>
                <c:pt idx="1870">
                  <c:v>6.5781000000000001</c:v>
                </c:pt>
                <c:pt idx="1871">
                  <c:v>6.5808</c:v>
                </c:pt>
                <c:pt idx="1872">
                  <c:v>6.5835999999999997</c:v>
                </c:pt>
                <c:pt idx="1873">
                  <c:v>6.5862999999999996</c:v>
                </c:pt>
                <c:pt idx="1874">
                  <c:v>6.5890000000000004</c:v>
                </c:pt>
                <c:pt idx="1875">
                  <c:v>6.5918000000000001</c:v>
                </c:pt>
                <c:pt idx="1876">
                  <c:v>6.5945</c:v>
                </c:pt>
                <c:pt idx="1877">
                  <c:v>6.5972999999999997</c:v>
                </c:pt>
                <c:pt idx="1878">
                  <c:v>6.6026999999999996</c:v>
                </c:pt>
                <c:pt idx="1879">
                  <c:v>6.6055000000000001</c:v>
                </c:pt>
                <c:pt idx="1880">
                  <c:v>6.6082000000000001</c:v>
                </c:pt>
                <c:pt idx="1881">
                  <c:v>6.6109999999999998</c:v>
                </c:pt>
                <c:pt idx="1882">
                  <c:v>6.6192000000000002</c:v>
                </c:pt>
                <c:pt idx="1883">
                  <c:v>6.6219000000000001</c:v>
                </c:pt>
                <c:pt idx="1884">
                  <c:v>6.6246999999999998</c:v>
                </c:pt>
                <c:pt idx="1885">
                  <c:v>6.6273999999999997</c:v>
                </c:pt>
                <c:pt idx="1886">
                  <c:v>6.6300999999999997</c:v>
                </c:pt>
                <c:pt idx="1887">
                  <c:v>6.6329000000000002</c:v>
                </c:pt>
                <c:pt idx="1888">
                  <c:v>6.6356000000000002</c:v>
                </c:pt>
                <c:pt idx="1889">
                  <c:v>6.6383999999999999</c:v>
                </c:pt>
                <c:pt idx="1890">
                  <c:v>6.6437999999999997</c:v>
                </c:pt>
                <c:pt idx="1891">
                  <c:v>6.6466000000000003</c:v>
                </c:pt>
                <c:pt idx="1892">
                  <c:v>6.6493000000000002</c:v>
                </c:pt>
                <c:pt idx="1893">
                  <c:v>6.6520999999999999</c:v>
                </c:pt>
                <c:pt idx="1894">
                  <c:v>6.6547999999999998</c:v>
                </c:pt>
                <c:pt idx="1895">
                  <c:v>6.6603000000000003</c:v>
                </c:pt>
                <c:pt idx="1896">
                  <c:v>6.6630000000000003</c:v>
                </c:pt>
                <c:pt idx="1897">
                  <c:v>6.6657999999999999</c:v>
                </c:pt>
                <c:pt idx="1898">
                  <c:v>6.6767000000000003</c:v>
                </c:pt>
                <c:pt idx="1899">
                  <c:v>6.6795</c:v>
                </c:pt>
                <c:pt idx="1900">
                  <c:v>6.6821999999999999</c:v>
                </c:pt>
                <c:pt idx="1901">
                  <c:v>6.6848999999999998</c:v>
                </c:pt>
                <c:pt idx="1902">
                  <c:v>6.6877000000000004</c:v>
                </c:pt>
                <c:pt idx="1903">
                  <c:v>6.6877000000000004</c:v>
                </c:pt>
                <c:pt idx="1904">
                  <c:v>6.6904000000000003</c:v>
                </c:pt>
                <c:pt idx="1905">
                  <c:v>6.6932</c:v>
                </c:pt>
                <c:pt idx="1906">
                  <c:v>6.6959</c:v>
                </c:pt>
                <c:pt idx="1907">
                  <c:v>6.6985999999999999</c:v>
                </c:pt>
                <c:pt idx="1908">
                  <c:v>6.7013999999999996</c:v>
                </c:pt>
                <c:pt idx="1909">
                  <c:v>6.7068000000000003</c:v>
                </c:pt>
                <c:pt idx="1910">
                  <c:v>6.7096</c:v>
                </c:pt>
                <c:pt idx="1911">
                  <c:v>6.7122999999999999</c:v>
                </c:pt>
                <c:pt idx="1912">
                  <c:v>6.7150999999999996</c:v>
                </c:pt>
                <c:pt idx="1913">
                  <c:v>6.7233000000000001</c:v>
                </c:pt>
                <c:pt idx="1914">
                  <c:v>6.726</c:v>
                </c:pt>
                <c:pt idx="1915">
                  <c:v>6.7287999999999997</c:v>
                </c:pt>
                <c:pt idx="1916">
                  <c:v>6.7314999999999996</c:v>
                </c:pt>
                <c:pt idx="1917">
                  <c:v>6.7314999999999996</c:v>
                </c:pt>
                <c:pt idx="1918">
                  <c:v>6.7342000000000004</c:v>
                </c:pt>
                <c:pt idx="1919">
                  <c:v>6.7370000000000001</c:v>
                </c:pt>
                <c:pt idx="1920">
                  <c:v>6.7534000000000001</c:v>
                </c:pt>
                <c:pt idx="1921">
                  <c:v>6.7671000000000001</c:v>
                </c:pt>
                <c:pt idx="1922">
                  <c:v>6.7752999999999997</c:v>
                </c:pt>
                <c:pt idx="1923">
                  <c:v>6.7781000000000002</c:v>
                </c:pt>
                <c:pt idx="1924">
                  <c:v>6.7808000000000002</c:v>
                </c:pt>
                <c:pt idx="1925">
                  <c:v>6.7835999999999999</c:v>
                </c:pt>
                <c:pt idx="1926">
                  <c:v>6.7862999999999998</c:v>
                </c:pt>
                <c:pt idx="1927">
                  <c:v>6.7889999999999997</c:v>
                </c:pt>
                <c:pt idx="1928">
                  <c:v>6.7918000000000003</c:v>
                </c:pt>
                <c:pt idx="1929">
                  <c:v>6.7945000000000002</c:v>
                </c:pt>
                <c:pt idx="1930">
                  <c:v>6.7972999999999999</c:v>
                </c:pt>
                <c:pt idx="1931">
                  <c:v>6.8109999999999999</c:v>
                </c:pt>
                <c:pt idx="1932">
                  <c:v>6.8163999999999998</c:v>
                </c:pt>
                <c:pt idx="1933">
                  <c:v>6.8192000000000004</c:v>
                </c:pt>
                <c:pt idx="1934">
                  <c:v>6.8219000000000003</c:v>
                </c:pt>
                <c:pt idx="1935">
                  <c:v>6.8247</c:v>
                </c:pt>
                <c:pt idx="1936">
                  <c:v>6.8273999999999999</c:v>
                </c:pt>
                <c:pt idx="1937">
                  <c:v>6.8300999999999998</c:v>
                </c:pt>
                <c:pt idx="1938">
                  <c:v>6.8329000000000004</c:v>
                </c:pt>
                <c:pt idx="1939">
                  <c:v>6.8356000000000003</c:v>
                </c:pt>
                <c:pt idx="1940">
                  <c:v>6.8384</c:v>
                </c:pt>
                <c:pt idx="1941">
                  <c:v>6.8411</c:v>
                </c:pt>
                <c:pt idx="1942">
                  <c:v>6.8437999999999999</c:v>
                </c:pt>
                <c:pt idx="1943">
                  <c:v>6.8465999999999996</c:v>
                </c:pt>
                <c:pt idx="1944">
                  <c:v>6.8493000000000004</c:v>
                </c:pt>
                <c:pt idx="1945">
                  <c:v>6.8521000000000001</c:v>
                </c:pt>
                <c:pt idx="1946">
                  <c:v>6.8548</c:v>
                </c:pt>
                <c:pt idx="1947">
                  <c:v>6.8574999999999999</c:v>
                </c:pt>
                <c:pt idx="1948">
                  <c:v>6.8602999999999996</c:v>
                </c:pt>
                <c:pt idx="1949">
                  <c:v>6.8630000000000004</c:v>
                </c:pt>
                <c:pt idx="1950">
                  <c:v>6.8658000000000001</c:v>
                </c:pt>
                <c:pt idx="1951">
                  <c:v>6.8685</c:v>
                </c:pt>
                <c:pt idx="1952">
                  <c:v>6.8712</c:v>
                </c:pt>
                <c:pt idx="1953">
                  <c:v>6.8739999999999997</c:v>
                </c:pt>
                <c:pt idx="1954">
                  <c:v>6.8822000000000001</c:v>
                </c:pt>
                <c:pt idx="1955">
                  <c:v>6.8876999999999997</c:v>
                </c:pt>
                <c:pt idx="1956">
                  <c:v>6.8959000000000001</c:v>
                </c:pt>
                <c:pt idx="1957">
                  <c:v>6.8986000000000001</c:v>
                </c:pt>
                <c:pt idx="1958">
                  <c:v>6.9013999999999998</c:v>
                </c:pt>
                <c:pt idx="1959">
                  <c:v>6.9096000000000002</c:v>
                </c:pt>
                <c:pt idx="1960">
                  <c:v>6.9150999999999998</c:v>
                </c:pt>
                <c:pt idx="1961">
                  <c:v>6.9287999999999998</c:v>
                </c:pt>
                <c:pt idx="1962">
                  <c:v>6.9341999999999997</c:v>
                </c:pt>
                <c:pt idx="1963">
                  <c:v>6.9370000000000003</c:v>
                </c:pt>
                <c:pt idx="1964">
                  <c:v>6.9397000000000002</c:v>
                </c:pt>
                <c:pt idx="1965">
                  <c:v>6.9424999999999999</c:v>
                </c:pt>
                <c:pt idx="1966">
                  <c:v>6.9451999999999998</c:v>
                </c:pt>
                <c:pt idx="1967">
                  <c:v>6.9478999999999997</c:v>
                </c:pt>
                <c:pt idx="1968">
                  <c:v>6.9507000000000003</c:v>
                </c:pt>
                <c:pt idx="1969">
                  <c:v>6.9507000000000003</c:v>
                </c:pt>
                <c:pt idx="1970">
                  <c:v>6.9534000000000002</c:v>
                </c:pt>
                <c:pt idx="1971">
                  <c:v>6.9561999999999999</c:v>
                </c:pt>
                <c:pt idx="1972">
                  <c:v>6.9588999999999999</c:v>
                </c:pt>
                <c:pt idx="1973">
                  <c:v>6.9615999999999998</c:v>
                </c:pt>
                <c:pt idx="1974">
                  <c:v>6.9644000000000004</c:v>
                </c:pt>
                <c:pt idx="1975">
                  <c:v>6.9671000000000003</c:v>
                </c:pt>
                <c:pt idx="1976">
                  <c:v>6.9699</c:v>
                </c:pt>
                <c:pt idx="1977">
                  <c:v>6.9725999999999999</c:v>
                </c:pt>
                <c:pt idx="1978">
                  <c:v>6.9752999999999998</c:v>
                </c:pt>
                <c:pt idx="1979">
                  <c:v>6.9808000000000003</c:v>
                </c:pt>
                <c:pt idx="1980">
                  <c:v>6.9836</c:v>
                </c:pt>
                <c:pt idx="1981">
                  <c:v>6.9863</c:v>
                </c:pt>
                <c:pt idx="1982">
                  <c:v>6.9889999999999999</c:v>
                </c:pt>
                <c:pt idx="1983">
                  <c:v>6.9917999999999996</c:v>
                </c:pt>
                <c:pt idx="1984">
                  <c:v>7</c:v>
                </c:pt>
                <c:pt idx="1985">
                  <c:v>7.0026999999999999</c:v>
                </c:pt>
                <c:pt idx="1986">
                  <c:v>7.0054999999999996</c:v>
                </c:pt>
                <c:pt idx="1987">
                  <c:v>7.0082000000000004</c:v>
                </c:pt>
                <c:pt idx="1988">
                  <c:v>7.0110000000000001</c:v>
                </c:pt>
                <c:pt idx="1989">
                  <c:v>7.0137</c:v>
                </c:pt>
                <c:pt idx="1990">
                  <c:v>7.0191999999999997</c:v>
                </c:pt>
                <c:pt idx="1991">
                  <c:v>7.0247000000000002</c:v>
                </c:pt>
                <c:pt idx="1992">
                  <c:v>7.0274000000000001</c:v>
                </c:pt>
                <c:pt idx="1993">
                  <c:v>7.0301</c:v>
                </c:pt>
                <c:pt idx="1994">
                  <c:v>7.0328999999999997</c:v>
                </c:pt>
                <c:pt idx="1995">
                  <c:v>7.0355999999999996</c:v>
                </c:pt>
                <c:pt idx="1996">
                  <c:v>7.0384000000000002</c:v>
                </c:pt>
                <c:pt idx="1997">
                  <c:v>7.0411000000000001</c:v>
                </c:pt>
                <c:pt idx="1998">
                  <c:v>7.0438000000000001</c:v>
                </c:pt>
                <c:pt idx="1999">
                  <c:v>7.0465999999999998</c:v>
                </c:pt>
                <c:pt idx="2000">
                  <c:v>7.0521000000000003</c:v>
                </c:pt>
                <c:pt idx="2001">
                  <c:v>7.0602999999999998</c:v>
                </c:pt>
                <c:pt idx="2002">
                  <c:v>7.0629999999999997</c:v>
                </c:pt>
                <c:pt idx="2003">
                  <c:v>7.0658000000000003</c:v>
                </c:pt>
                <c:pt idx="2004">
                  <c:v>7.0685000000000002</c:v>
                </c:pt>
                <c:pt idx="2005">
                  <c:v>7.0712000000000002</c:v>
                </c:pt>
                <c:pt idx="2006">
                  <c:v>7.0739999999999998</c:v>
                </c:pt>
                <c:pt idx="2007">
                  <c:v>7.0766999999999998</c:v>
                </c:pt>
                <c:pt idx="2008">
                  <c:v>7.0795000000000003</c:v>
                </c:pt>
                <c:pt idx="2009">
                  <c:v>7.0822000000000003</c:v>
                </c:pt>
                <c:pt idx="2010">
                  <c:v>7.0849000000000002</c:v>
                </c:pt>
                <c:pt idx="2011">
                  <c:v>7.0876999999999999</c:v>
                </c:pt>
                <c:pt idx="2012">
                  <c:v>7.0903999999999998</c:v>
                </c:pt>
                <c:pt idx="2013">
                  <c:v>7.0932000000000004</c:v>
                </c:pt>
                <c:pt idx="2014">
                  <c:v>7.0959000000000003</c:v>
                </c:pt>
                <c:pt idx="2015">
                  <c:v>7.0986000000000002</c:v>
                </c:pt>
                <c:pt idx="2016">
                  <c:v>7.1013999999999999</c:v>
                </c:pt>
                <c:pt idx="2017">
                  <c:v>7.1151</c:v>
                </c:pt>
                <c:pt idx="2018">
                  <c:v>7.1315</c:v>
                </c:pt>
                <c:pt idx="2019">
                  <c:v>7.1341999999999999</c:v>
                </c:pt>
                <c:pt idx="2020">
                  <c:v>7.1369999999999996</c:v>
                </c:pt>
                <c:pt idx="2021">
                  <c:v>7.1397000000000004</c:v>
                </c:pt>
                <c:pt idx="2022">
                  <c:v>7.1425000000000001</c:v>
                </c:pt>
                <c:pt idx="2023">
                  <c:v>7.1452</c:v>
                </c:pt>
                <c:pt idx="2024">
                  <c:v>7.1534000000000004</c:v>
                </c:pt>
                <c:pt idx="2025">
                  <c:v>7.1562000000000001</c:v>
                </c:pt>
                <c:pt idx="2026">
                  <c:v>7.1670999999999996</c:v>
                </c:pt>
                <c:pt idx="2027">
                  <c:v>7.1699000000000002</c:v>
                </c:pt>
                <c:pt idx="2028">
                  <c:v>7.1699000000000002</c:v>
                </c:pt>
                <c:pt idx="2029">
                  <c:v>7.1726000000000001</c:v>
                </c:pt>
                <c:pt idx="2030">
                  <c:v>7.1753</c:v>
                </c:pt>
                <c:pt idx="2031">
                  <c:v>7.1780999999999997</c:v>
                </c:pt>
                <c:pt idx="2032">
                  <c:v>7.1807999999999996</c:v>
                </c:pt>
                <c:pt idx="2033">
                  <c:v>7.1836000000000002</c:v>
                </c:pt>
                <c:pt idx="2034">
                  <c:v>7.1863000000000001</c:v>
                </c:pt>
                <c:pt idx="2035">
                  <c:v>7.1890000000000001</c:v>
                </c:pt>
                <c:pt idx="2036">
                  <c:v>7.1917999999999997</c:v>
                </c:pt>
                <c:pt idx="2037">
                  <c:v>7.1944999999999997</c:v>
                </c:pt>
                <c:pt idx="2038">
                  <c:v>7.1973000000000003</c:v>
                </c:pt>
                <c:pt idx="2039">
                  <c:v>7.2027000000000001</c:v>
                </c:pt>
                <c:pt idx="2040">
                  <c:v>7.2054999999999998</c:v>
                </c:pt>
                <c:pt idx="2041">
                  <c:v>7.2081999999999997</c:v>
                </c:pt>
                <c:pt idx="2042">
                  <c:v>7.2110000000000003</c:v>
                </c:pt>
                <c:pt idx="2043">
                  <c:v>7.2137000000000002</c:v>
                </c:pt>
                <c:pt idx="2044">
                  <c:v>7.2137000000000002</c:v>
                </c:pt>
                <c:pt idx="2045">
                  <c:v>7.2164000000000001</c:v>
                </c:pt>
                <c:pt idx="2046">
                  <c:v>7.2355999999999998</c:v>
                </c:pt>
                <c:pt idx="2047">
                  <c:v>7.2384000000000004</c:v>
                </c:pt>
                <c:pt idx="2048">
                  <c:v>7.2438000000000002</c:v>
                </c:pt>
                <c:pt idx="2049">
                  <c:v>7.2492999999999999</c:v>
                </c:pt>
                <c:pt idx="2050">
                  <c:v>7.2521000000000004</c:v>
                </c:pt>
                <c:pt idx="2051">
                  <c:v>7.2548000000000004</c:v>
                </c:pt>
                <c:pt idx="2052">
                  <c:v>7.2575000000000003</c:v>
                </c:pt>
                <c:pt idx="2053">
                  <c:v>7.2575000000000003</c:v>
                </c:pt>
                <c:pt idx="2054">
                  <c:v>7.2603</c:v>
                </c:pt>
                <c:pt idx="2055">
                  <c:v>7.2685000000000004</c:v>
                </c:pt>
                <c:pt idx="2056">
                  <c:v>7.2712000000000003</c:v>
                </c:pt>
                <c:pt idx="2057">
                  <c:v>7.274</c:v>
                </c:pt>
                <c:pt idx="2058">
                  <c:v>7.2766999999999999</c:v>
                </c:pt>
                <c:pt idx="2059">
                  <c:v>7.2794999999999996</c:v>
                </c:pt>
                <c:pt idx="2060">
                  <c:v>7.2877000000000001</c:v>
                </c:pt>
                <c:pt idx="2061">
                  <c:v>7.2904</c:v>
                </c:pt>
                <c:pt idx="2062">
                  <c:v>7.2931999999999997</c:v>
                </c:pt>
                <c:pt idx="2063">
                  <c:v>7.2958999999999996</c:v>
                </c:pt>
                <c:pt idx="2064">
                  <c:v>7.2986000000000004</c:v>
                </c:pt>
                <c:pt idx="2065">
                  <c:v>7.3014000000000001</c:v>
                </c:pt>
                <c:pt idx="2066">
                  <c:v>7.3014000000000001</c:v>
                </c:pt>
                <c:pt idx="2067">
                  <c:v>7.3041</c:v>
                </c:pt>
                <c:pt idx="2068">
                  <c:v>7.3068</c:v>
                </c:pt>
                <c:pt idx="2069">
                  <c:v>7.3095999999999997</c:v>
                </c:pt>
                <c:pt idx="2070">
                  <c:v>7.3178000000000001</c:v>
                </c:pt>
                <c:pt idx="2071">
                  <c:v>7.3205</c:v>
                </c:pt>
                <c:pt idx="2072">
                  <c:v>7.3232999999999997</c:v>
                </c:pt>
                <c:pt idx="2073">
                  <c:v>7.3259999999999996</c:v>
                </c:pt>
                <c:pt idx="2074">
                  <c:v>7.3342000000000001</c:v>
                </c:pt>
                <c:pt idx="2075">
                  <c:v>7.3369999999999997</c:v>
                </c:pt>
                <c:pt idx="2076">
                  <c:v>7.3396999999999997</c:v>
                </c:pt>
                <c:pt idx="2077">
                  <c:v>7.3425000000000002</c:v>
                </c:pt>
                <c:pt idx="2078">
                  <c:v>7.3506999999999998</c:v>
                </c:pt>
                <c:pt idx="2079">
                  <c:v>7.3533999999999997</c:v>
                </c:pt>
                <c:pt idx="2080">
                  <c:v>7.3562000000000003</c:v>
                </c:pt>
                <c:pt idx="2081">
                  <c:v>7.3589000000000002</c:v>
                </c:pt>
                <c:pt idx="2082">
                  <c:v>7.3616000000000001</c:v>
                </c:pt>
                <c:pt idx="2083">
                  <c:v>7.3643999999999998</c:v>
                </c:pt>
                <c:pt idx="2084">
                  <c:v>7.3699000000000003</c:v>
                </c:pt>
                <c:pt idx="2085">
                  <c:v>7.3753000000000002</c:v>
                </c:pt>
                <c:pt idx="2086">
                  <c:v>7.3780999999999999</c:v>
                </c:pt>
                <c:pt idx="2087">
                  <c:v>7.3807999999999998</c:v>
                </c:pt>
                <c:pt idx="2088">
                  <c:v>7.3836000000000004</c:v>
                </c:pt>
                <c:pt idx="2089">
                  <c:v>7.3917999999999999</c:v>
                </c:pt>
                <c:pt idx="2090">
                  <c:v>7.4</c:v>
                </c:pt>
                <c:pt idx="2091">
                  <c:v>7.4109999999999996</c:v>
                </c:pt>
                <c:pt idx="2092">
                  <c:v>7.4246999999999996</c:v>
                </c:pt>
                <c:pt idx="2093">
                  <c:v>7.4301000000000004</c:v>
                </c:pt>
                <c:pt idx="2094">
                  <c:v>7.4329000000000001</c:v>
                </c:pt>
                <c:pt idx="2095">
                  <c:v>7.4329000000000001</c:v>
                </c:pt>
                <c:pt idx="2096">
                  <c:v>7.4356</c:v>
                </c:pt>
                <c:pt idx="2097">
                  <c:v>7.4383999999999997</c:v>
                </c:pt>
                <c:pt idx="2098">
                  <c:v>7.4410999999999996</c:v>
                </c:pt>
                <c:pt idx="2099">
                  <c:v>7.4438000000000004</c:v>
                </c:pt>
                <c:pt idx="2100">
                  <c:v>7.4466000000000001</c:v>
                </c:pt>
                <c:pt idx="2101">
                  <c:v>7.4493</c:v>
                </c:pt>
                <c:pt idx="2102">
                  <c:v>7.4520999999999997</c:v>
                </c:pt>
                <c:pt idx="2103">
                  <c:v>7.4547999999999996</c:v>
                </c:pt>
                <c:pt idx="2104">
                  <c:v>7.4574999999999996</c:v>
                </c:pt>
                <c:pt idx="2105">
                  <c:v>7.4603000000000002</c:v>
                </c:pt>
                <c:pt idx="2106">
                  <c:v>7.4630000000000001</c:v>
                </c:pt>
                <c:pt idx="2107">
                  <c:v>7.4657999999999998</c:v>
                </c:pt>
                <c:pt idx="2108">
                  <c:v>7.4684999999999997</c:v>
                </c:pt>
                <c:pt idx="2109">
                  <c:v>7.4711999999999996</c:v>
                </c:pt>
                <c:pt idx="2110">
                  <c:v>7.4740000000000002</c:v>
                </c:pt>
                <c:pt idx="2111">
                  <c:v>7.4767000000000001</c:v>
                </c:pt>
                <c:pt idx="2112">
                  <c:v>7.4767000000000001</c:v>
                </c:pt>
                <c:pt idx="2113">
                  <c:v>7.4794999999999998</c:v>
                </c:pt>
                <c:pt idx="2114">
                  <c:v>7.4821999999999997</c:v>
                </c:pt>
                <c:pt idx="2115">
                  <c:v>7.4848999999999997</c:v>
                </c:pt>
                <c:pt idx="2116">
                  <c:v>7.4877000000000002</c:v>
                </c:pt>
                <c:pt idx="2117">
                  <c:v>7.4904000000000002</c:v>
                </c:pt>
                <c:pt idx="2118">
                  <c:v>7.4931999999999999</c:v>
                </c:pt>
                <c:pt idx="2119">
                  <c:v>7.4958999999999998</c:v>
                </c:pt>
                <c:pt idx="2120">
                  <c:v>7.4985999999999997</c:v>
                </c:pt>
                <c:pt idx="2121">
                  <c:v>7.5014000000000003</c:v>
                </c:pt>
                <c:pt idx="2122">
                  <c:v>7.5041000000000002</c:v>
                </c:pt>
                <c:pt idx="2123">
                  <c:v>7.5068000000000001</c:v>
                </c:pt>
                <c:pt idx="2124">
                  <c:v>7.5095999999999998</c:v>
                </c:pt>
                <c:pt idx="2125">
                  <c:v>7.5122999999999998</c:v>
                </c:pt>
                <c:pt idx="2126">
                  <c:v>7.5151000000000003</c:v>
                </c:pt>
                <c:pt idx="2127">
                  <c:v>7.5178000000000003</c:v>
                </c:pt>
                <c:pt idx="2128">
                  <c:v>7.5205000000000002</c:v>
                </c:pt>
                <c:pt idx="2129">
                  <c:v>7.5205000000000002</c:v>
                </c:pt>
                <c:pt idx="2130">
                  <c:v>7.5232999999999999</c:v>
                </c:pt>
                <c:pt idx="2131">
                  <c:v>7.5259999999999998</c:v>
                </c:pt>
                <c:pt idx="2132">
                  <c:v>7.5288000000000004</c:v>
                </c:pt>
                <c:pt idx="2133">
                  <c:v>7.5315000000000003</c:v>
                </c:pt>
                <c:pt idx="2134">
                  <c:v>7.5342000000000002</c:v>
                </c:pt>
                <c:pt idx="2135">
                  <c:v>7.5369999999999999</c:v>
                </c:pt>
                <c:pt idx="2136">
                  <c:v>7.5396999999999998</c:v>
                </c:pt>
                <c:pt idx="2137">
                  <c:v>7.5425000000000004</c:v>
                </c:pt>
                <c:pt idx="2138">
                  <c:v>7.5452000000000004</c:v>
                </c:pt>
                <c:pt idx="2139">
                  <c:v>7.5479000000000003</c:v>
                </c:pt>
                <c:pt idx="2140">
                  <c:v>7.5533999999999999</c:v>
                </c:pt>
                <c:pt idx="2141">
                  <c:v>7.5561999999999996</c:v>
                </c:pt>
                <c:pt idx="2142">
                  <c:v>7.5589000000000004</c:v>
                </c:pt>
                <c:pt idx="2143">
                  <c:v>7.5616000000000003</c:v>
                </c:pt>
                <c:pt idx="2144">
                  <c:v>7.5644</c:v>
                </c:pt>
                <c:pt idx="2145">
                  <c:v>7.5644</c:v>
                </c:pt>
                <c:pt idx="2146">
                  <c:v>7.5670999999999999</c:v>
                </c:pt>
                <c:pt idx="2147">
                  <c:v>7.5698999999999996</c:v>
                </c:pt>
                <c:pt idx="2148">
                  <c:v>7.5726000000000004</c:v>
                </c:pt>
                <c:pt idx="2149">
                  <c:v>7.5753000000000004</c:v>
                </c:pt>
                <c:pt idx="2150">
                  <c:v>7.5781000000000001</c:v>
                </c:pt>
                <c:pt idx="2151">
                  <c:v>7.5808</c:v>
                </c:pt>
                <c:pt idx="2152">
                  <c:v>7.5835999999999997</c:v>
                </c:pt>
                <c:pt idx="2153">
                  <c:v>7.5862999999999996</c:v>
                </c:pt>
                <c:pt idx="2154">
                  <c:v>7.5890000000000004</c:v>
                </c:pt>
                <c:pt idx="2155">
                  <c:v>7.5918000000000001</c:v>
                </c:pt>
                <c:pt idx="2156">
                  <c:v>7.5945</c:v>
                </c:pt>
                <c:pt idx="2157">
                  <c:v>7.5972999999999997</c:v>
                </c:pt>
                <c:pt idx="2158">
                  <c:v>7.6</c:v>
                </c:pt>
                <c:pt idx="2159">
                  <c:v>7.6026999999999996</c:v>
                </c:pt>
                <c:pt idx="2160">
                  <c:v>7.6055000000000001</c:v>
                </c:pt>
                <c:pt idx="2161">
                  <c:v>7.6082000000000001</c:v>
                </c:pt>
                <c:pt idx="2162">
                  <c:v>7.6082000000000001</c:v>
                </c:pt>
                <c:pt idx="2163">
                  <c:v>7.6109999999999998</c:v>
                </c:pt>
                <c:pt idx="2164">
                  <c:v>7.6136999999999997</c:v>
                </c:pt>
                <c:pt idx="2165">
                  <c:v>7.6163999999999996</c:v>
                </c:pt>
                <c:pt idx="2166">
                  <c:v>7.6192000000000002</c:v>
                </c:pt>
                <c:pt idx="2167">
                  <c:v>7.6219000000000001</c:v>
                </c:pt>
                <c:pt idx="2168">
                  <c:v>7.6246999999999998</c:v>
                </c:pt>
                <c:pt idx="2169">
                  <c:v>7.6273999999999997</c:v>
                </c:pt>
                <c:pt idx="2170">
                  <c:v>7.6300999999999997</c:v>
                </c:pt>
                <c:pt idx="2171">
                  <c:v>7.6329000000000002</c:v>
                </c:pt>
                <c:pt idx="2172">
                  <c:v>7.6356000000000002</c:v>
                </c:pt>
                <c:pt idx="2173">
                  <c:v>7.6383999999999999</c:v>
                </c:pt>
                <c:pt idx="2174">
                  <c:v>7.6410999999999998</c:v>
                </c:pt>
                <c:pt idx="2175">
                  <c:v>7.6437999999999997</c:v>
                </c:pt>
                <c:pt idx="2176">
                  <c:v>7.6466000000000003</c:v>
                </c:pt>
                <c:pt idx="2177">
                  <c:v>7.6493000000000002</c:v>
                </c:pt>
                <c:pt idx="2178">
                  <c:v>7.6520999999999999</c:v>
                </c:pt>
                <c:pt idx="2179">
                  <c:v>7.6520999999999999</c:v>
                </c:pt>
                <c:pt idx="2180">
                  <c:v>7.6547999999999998</c:v>
                </c:pt>
                <c:pt idx="2181">
                  <c:v>7.6603000000000003</c:v>
                </c:pt>
                <c:pt idx="2182">
                  <c:v>7.6630000000000003</c:v>
                </c:pt>
                <c:pt idx="2183">
                  <c:v>7.6657999999999999</c:v>
                </c:pt>
                <c:pt idx="2184">
                  <c:v>7.6684999999999999</c:v>
                </c:pt>
                <c:pt idx="2185">
                  <c:v>7.6711999999999998</c:v>
                </c:pt>
                <c:pt idx="2186">
                  <c:v>7.6740000000000004</c:v>
                </c:pt>
                <c:pt idx="2187">
                  <c:v>7.6767000000000003</c:v>
                </c:pt>
                <c:pt idx="2188">
                  <c:v>7.6795</c:v>
                </c:pt>
                <c:pt idx="2189">
                  <c:v>7.6848999999999998</c:v>
                </c:pt>
                <c:pt idx="2190">
                  <c:v>7.6877000000000004</c:v>
                </c:pt>
                <c:pt idx="2191">
                  <c:v>7.6904000000000003</c:v>
                </c:pt>
                <c:pt idx="2192">
                  <c:v>7.6932</c:v>
                </c:pt>
                <c:pt idx="2193">
                  <c:v>7.6959</c:v>
                </c:pt>
                <c:pt idx="2194">
                  <c:v>7.6959</c:v>
                </c:pt>
                <c:pt idx="2195">
                  <c:v>7.6985999999999999</c:v>
                </c:pt>
                <c:pt idx="2196">
                  <c:v>7.7013999999999996</c:v>
                </c:pt>
                <c:pt idx="2197">
                  <c:v>7.7041000000000004</c:v>
                </c:pt>
                <c:pt idx="2198">
                  <c:v>7.7068000000000003</c:v>
                </c:pt>
                <c:pt idx="2199">
                  <c:v>7.7096</c:v>
                </c:pt>
                <c:pt idx="2200">
                  <c:v>7.7150999999999996</c:v>
                </c:pt>
                <c:pt idx="2201">
                  <c:v>7.7178000000000004</c:v>
                </c:pt>
                <c:pt idx="2202">
                  <c:v>7.7205000000000004</c:v>
                </c:pt>
                <c:pt idx="2203">
                  <c:v>7.7233000000000001</c:v>
                </c:pt>
                <c:pt idx="2204">
                  <c:v>7.7314999999999996</c:v>
                </c:pt>
                <c:pt idx="2205">
                  <c:v>7.7342000000000004</c:v>
                </c:pt>
                <c:pt idx="2206">
                  <c:v>7.7370000000000001</c:v>
                </c:pt>
                <c:pt idx="2207">
                  <c:v>7.7397</c:v>
                </c:pt>
                <c:pt idx="2208">
                  <c:v>7.7424999999999997</c:v>
                </c:pt>
                <c:pt idx="2209">
                  <c:v>7.7451999999999996</c:v>
                </c:pt>
                <c:pt idx="2210">
                  <c:v>7.7478999999999996</c:v>
                </c:pt>
                <c:pt idx="2211">
                  <c:v>7.7507000000000001</c:v>
                </c:pt>
                <c:pt idx="2212">
                  <c:v>7.7534000000000001</c:v>
                </c:pt>
                <c:pt idx="2213">
                  <c:v>7.7561999999999998</c:v>
                </c:pt>
                <c:pt idx="2214">
                  <c:v>7.7588999999999997</c:v>
                </c:pt>
                <c:pt idx="2215">
                  <c:v>7.7615999999999996</c:v>
                </c:pt>
                <c:pt idx="2216">
                  <c:v>7.7644000000000002</c:v>
                </c:pt>
                <c:pt idx="2217">
                  <c:v>7.7671000000000001</c:v>
                </c:pt>
                <c:pt idx="2218">
                  <c:v>7.7725999999999997</c:v>
                </c:pt>
                <c:pt idx="2219">
                  <c:v>7.7835999999999999</c:v>
                </c:pt>
                <c:pt idx="2220">
                  <c:v>7.7918000000000003</c:v>
                </c:pt>
                <c:pt idx="2221">
                  <c:v>7.8055000000000003</c:v>
                </c:pt>
                <c:pt idx="2222">
                  <c:v>7.8109999999999999</c:v>
                </c:pt>
                <c:pt idx="2223">
                  <c:v>7.8219000000000003</c:v>
                </c:pt>
                <c:pt idx="2224">
                  <c:v>7.8247</c:v>
                </c:pt>
                <c:pt idx="2225">
                  <c:v>7.8273999999999999</c:v>
                </c:pt>
                <c:pt idx="2226">
                  <c:v>7.8273999999999999</c:v>
                </c:pt>
                <c:pt idx="2227">
                  <c:v>7.8300999999999998</c:v>
                </c:pt>
                <c:pt idx="2228">
                  <c:v>7.8329000000000004</c:v>
                </c:pt>
                <c:pt idx="2229">
                  <c:v>7.8356000000000003</c:v>
                </c:pt>
                <c:pt idx="2230">
                  <c:v>7.8411</c:v>
                </c:pt>
                <c:pt idx="2231">
                  <c:v>7.8437999999999999</c:v>
                </c:pt>
                <c:pt idx="2232">
                  <c:v>7.8465999999999996</c:v>
                </c:pt>
                <c:pt idx="2233">
                  <c:v>7.8493000000000004</c:v>
                </c:pt>
                <c:pt idx="2234">
                  <c:v>7.8521000000000001</c:v>
                </c:pt>
                <c:pt idx="2235">
                  <c:v>7.8548</c:v>
                </c:pt>
                <c:pt idx="2236">
                  <c:v>7.8574999999999999</c:v>
                </c:pt>
                <c:pt idx="2237">
                  <c:v>7.8602999999999996</c:v>
                </c:pt>
                <c:pt idx="2238">
                  <c:v>7.8658000000000001</c:v>
                </c:pt>
                <c:pt idx="2239">
                  <c:v>7.8739999999999997</c:v>
                </c:pt>
                <c:pt idx="2240">
                  <c:v>7.8766999999999996</c:v>
                </c:pt>
                <c:pt idx="2241">
                  <c:v>7.8795000000000002</c:v>
                </c:pt>
                <c:pt idx="2242">
                  <c:v>7.8849</c:v>
                </c:pt>
                <c:pt idx="2243">
                  <c:v>7.8876999999999997</c:v>
                </c:pt>
                <c:pt idx="2244">
                  <c:v>7.8959000000000001</c:v>
                </c:pt>
                <c:pt idx="2245">
                  <c:v>7.8986000000000001</c:v>
                </c:pt>
                <c:pt idx="2246">
                  <c:v>7.9013999999999998</c:v>
                </c:pt>
                <c:pt idx="2247">
                  <c:v>7.9040999999999997</c:v>
                </c:pt>
                <c:pt idx="2248">
                  <c:v>7.9067999999999996</c:v>
                </c:pt>
                <c:pt idx="2249">
                  <c:v>7.9096000000000002</c:v>
                </c:pt>
                <c:pt idx="2250">
                  <c:v>7.9123000000000001</c:v>
                </c:pt>
                <c:pt idx="2251">
                  <c:v>7.9150999999999998</c:v>
                </c:pt>
                <c:pt idx="2252">
                  <c:v>7.9150999999999998</c:v>
                </c:pt>
                <c:pt idx="2253">
                  <c:v>7.9177999999999997</c:v>
                </c:pt>
                <c:pt idx="2254">
                  <c:v>7.9204999999999997</c:v>
                </c:pt>
                <c:pt idx="2255">
                  <c:v>7.9233000000000002</c:v>
                </c:pt>
                <c:pt idx="2256">
                  <c:v>7.9341999999999997</c:v>
                </c:pt>
                <c:pt idx="2257">
                  <c:v>7.9370000000000003</c:v>
                </c:pt>
                <c:pt idx="2258">
                  <c:v>7.9397000000000002</c:v>
                </c:pt>
                <c:pt idx="2259">
                  <c:v>7.9424999999999999</c:v>
                </c:pt>
                <c:pt idx="2260">
                  <c:v>7.9451999999999998</c:v>
                </c:pt>
                <c:pt idx="2261">
                  <c:v>7.9507000000000003</c:v>
                </c:pt>
                <c:pt idx="2262">
                  <c:v>7.9534000000000002</c:v>
                </c:pt>
                <c:pt idx="2263">
                  <c:v>7.9561999999999999</c:v>
                </c:pt>
                <c:pt idx="2264">
                  <c:v>7.9588999999999999</c:v>
                </c:pt>
                <c:pt idx="2265">
                  <c:v>7.9588999999999999</c:v>
                </c:pt>
                <c:pt idx="2266">
                  <c:v>7.9615999999999998</c:v>
                </c:pt>
                <c:pt idx="2267">
                  <c:v>7.9644000000000004</c:v>
                </c:pt>
                <c:pt idx="2268">
                  <c:v>7.9699</c:v>
                </c:pt>
                <c:pt idx="2269">
                  <c:v>7.9725999999999999</c:v>
                </c:pt>
                <c:pt idx="2270">
                  <c:v>7.9752999999999998</c:v>
                </c:pt>
                <c:pt idx="2271">
                  <c:v>7.9781000000000004</c:v>
                </c:pt>
                <c:pt idx="2272">
                  <c:v>7.9808000000000003</c:v>
                </c:pt>
                <c:pt idx="2273">
                  <c:v>7.9863</c:v>
                </c:pt>
                <c:pt idx="2274">
                  <c:v>7.9917999999999996</c:v>
                </c:pt>
                <c:pt idx="2275">
                  <c:v>7.9973000000000001</c:v>
                </c:pt>
                <c:pt idx="2276">
                  <c:v>8</c:v>
                </c:pt>
                <c:pt idx="2277">
                  <c:v>8.0027000000000008</c:v>
                </c:pt>
                <c:pt idx="2278">
                  <c:v>8.0027000000000008</c:v>
                </c:pt>
                <c:pt idx="2279">
                  <c:v>8.0082000000000004</c:v>
                </c:pt>
                <c:pt idx="2280">
                  <c:v>8.0109999999999992</c:v>
                </c:pt>
                <c:pt idx="2281">
                  <c:v>8.0137</c:v>
                </c:pt>
                <c:pt idx="2282">
                  <c:v>8.0164000000000009</c:v>
                </c:pt>
                <c:pt idx="2283">
                  <c:v>8.0219000000000005</c:v>
                </c:pt>
                <c:pt idx="2284">
                  <c:v>8.0274000000000001</c:v>
                </c:pt>
                <c:pt idx="2285">
                  <c:v>8.0300999999999991</c:v>
                </c:pt>
                <c:pt idx="2286">
                  <c:v>8.0574999999999992</c:v>
                </c:pt>
                <c:pt idx="2287">
                  <c:v>8.0602999999999998</c:v>
                </c:pt>
                <c:pt idx="2288">
                  <c:v>8.0657999999999994</c:v>
                </c:pt>
                <c:pt idx="2289">
                  <c:v>8.0685000000000002</c:v>
                </c:pt>
                <c:pt idx="2290">
                  <c:v>8.0711999999999993</c:v>
                </c:pt>
                <c:pt idx="2291">
                  <c:v>8.0739999999999998</c:v>
                </c:pt>
                <c:pt idx="2292">
                  <c:v>8.0794999999999995</c:v>
                </c:pt>
                <c:pt idx="2293">
                  <c:v>8.0822000000000003</c:v>
                </c:pt>
                <c:pt idx="2294">
                  <c:v>8.0848999999999993</c:v>
                </c:pt>
                <c:pt idx="2295">
                  <c:v>8.0876999999999999</c:v>
                </c:pt>
                <c:pt idx="2296">
                  <c:v>8.0904000000000007</c:v>
                </c:pt>
                <c:pt idx="2297">
                  <c:v>8.0904000000000007</c:v>
                </c:pt>
                <c:pt idx="2298">
                  <c:v>8.0931999999999995</c:v>
                </c:pt>
                <c:pt idx="2299">
                  <c:v>8.0959000000000003</c:v>
                </c:pt>
                <c:pt idx="2300">
                  <c:v>8.1013999999999999</c:v>
                </c:pt>
                <c:pt idx="2301">
                  <c:v>8.1151</c:v>
                </c:pt>
                <c:pt idx="2302">
                  <c:v>8.1178000000000008</c:v>
                </c:pt>
                <c:pt idx="2303">
                  <c:v>8.1204999999999998</c:v>
                </c:pt>
                <c:pt idx="2304">
                  <c:v>8.1233000000000004</c:v>
                </c:pt>
                <c:pt idx="2305">
                  <c:v>8.1259999999999994</c:v>
                </c:pt>
                <c:pt idx="2306">
                  <c:v>8.1288</c:v>
                </c:pt>
                <c:pt idx="2307">
                  <c:v>8.1396999999999995</c:v>
                </c:pt>
                <c:pt idx="2308">
                  <c:v>8.1425000000000001</c:v>
                </c:pt>
                <c:pt idx="2309">
                  <c:v>8.1478999999999999</c:v>
                </c:pt>
                <c:pt idx="2310">
                  <c:v>8.1562000000000001</c:v>
                </c:pt>
                <c:pt idx="2311">
                  <c:v>8.1588999999999992</c:v>
                </c:pt>
                <c:pt idx="2312">
                  <c:v>8.1644000000000005</c:v>
                </c:pt>
                <c:pt idx="2313">
                  <c:v>8.1670999999999996</c:v>
                </c:pt>
                <c:pt idx="2314">
                  <c:v>8.1699000000000002</c:v>
                </c:pt>
                <c:pt idx="2315">
                  <c:v>8.1781000000000006</c:v>
                </c:pt>
                <c:pt idx="2316">
                  <c:v>8.1836000000000002</c:v>
                </c:pt>
                <c:pt idx="2317">
                  <c:v>8.1862999999999992</c:v>
                </c:pt>
                <c:pt idx="2318">
                  <c:v>8.1918000000000006</c:v>
                </c:pt>
                <c:pt idx="2319">
                  <c:v>8.1944999999999997</c:v>
                </c:pt>
                <c:pt idx="2320">
                  <c:v>8.2027000000000001</c:v>
                </c:pt>
                <c:pt idx="2321">
                  <c:v>8.2055000000000007</c:v>
                </c:pt>
                <c:pt idx="2322">
                  <c:v>8.2081999999999997</c:v>
                </c:pt>
                <c:pt idx="2323">
                  <c:v>8.2110000000000003</c:v>
                </c:pt>
                <c:pt idx="2324">
                  <c:v>8.2136999999999993</c:v>
                </c:pt>
                <c:pt idx="2325">
                  <c:v>8.2218999999999998</c:v>
                </c:pt>
                <c:pt idx="2326">
                  <c:v>8.2218999999999998</c:v>
                </c:pt>
                <c:pt idx="2327">
                  <c:v>8.2247000000000003</c:v>
                </c:pt>
                <c:pt idx="2328">
                  <c:v>8.2301000000000002</c:v>
                </c:pt>
                <c:pt idx="2329">
                  <c:v>8.2329000000000008</c:v>
                </c:pt>
                <c:pt idx="2330">
                  <c:v>8.2410999999999994</c:v>
                </c:pt>
                <c:pt idx="2331">
                  <c:v>8.2438000000000002</c:v>
                </c:pt>
                <c:pt idx="2332">
                  <c:v>8.2521000000000004</c:v>
                </c:pt>
                <c:pt idx="2333">
                  <c:v>8.2547999999999995</c:v>
                </c:pt>
                <c:pt idx="2334">
                  <c:v>8.2575000000000003</c:v>
                </c:pt>
                <c:pt idx="2335">
                  <c:v>8.2629999999999999</c:v>
                </c:pt>
                <c:pt idx="2336">
                  <c:v>8.2658000000000005</c:v>
                </c:pt>
                <c:pt idx="2337">
                  <c:v>8.2658000000000005</c:v>
                </c:pt>
                <c:pt idx="2338">
                  <c:v>8.2684999999999995</c:v>
                </c:pt>
                <c:pt idx="2339">
                  <c:v>8.2712000000000003</c:v>
                </c:pt>
                <c:pt idx="2340">
                  <c:v>8.2795000000000005</c:v>
                </c:pt>
                <c:pt idx="2341">
                  <c:v>8.2821999999999996</c:v>
                </c:pt>
                <c:pt idx="2342">
                  <c:v>8.2849000000000004</c:v>
                </c:pt>
                <c:pt idx="2343">
                  <c:v>8.2876999999999992</c:v>
                </c:pt>
                <c:pt idx="2344">
                  <c:v>8.2904</c:v>
                </c:pt>
                <c:pt idx="2345">
                  <c:v>8.2986000000000004</c:v>
                </c:pt>
                <c:pt idx="2346">
                  <c:v>8.3013999999999992</c:v>
                </c:pt>
                <c:pt idx="2347">
                  <c:v>8.3041</c:v>
                </c:pt>
                <c:pt idx="2348">
                  <c:v>8.3095999999999997</c:v>
                </c:pt>
                <c:pt idx="2349">
                  <c:v>8.3123000000000005</c:v>
                </c:pt>
                <c:pt idx="2350">
                  <c:v>8.3150999999999993</c:v>
                </c:pt>
                <c:pt idx="2351">
                  <c:v>8.3178000000000001</c:v>
                </c:pt>
                <c:pt idx="2352">
                  <c:v>8.3204999999999991</c:v>
                </c:pt>
                <c:pt idx="2353">
                  <c:v>8.3232999999999997</c:v>
                </c:pt>
                <c:pt idx="2354">
                  <c:v>8.3260000000000005</c:v>
                </c:pt>
                <c:pt idx="2355">
                  <c:v>8.3287999999999993</c:v>
                </c:pt>
                <c:pt idx="2356">
                  <c:v>8.3315000000000001</c:v>
                </c:pt>
                <c:pt idx="2357">
                  <c:v>8.3341999999999992</c:v>
                </c:pt>
                <c:pt idx="2358">
                  <c:v>8.3369999999999997</c:v>
                </c:pt>
                <c:pt idx="2359">
                  <c:v>8.3397000000000006</c:v>
                </c:pt>
                <c:pt idx="2360">
                  <c:v>8.3424999999999994</c:v>
                </c:pt>
                <c:pt idx="2361">
                  <c:v>8.3452000000000002</c:v>
                </c:pt>
                <c:pt idx="2362">
                  <c:v>8.3478999999999992</c:v>
                </c:pt>
                <c:pt idx="2363">
                  <c:v>8.3506999999999998</c:v>
                </c:pt>
                <c:pt idx="2364">
                  <c:v>8.3534000000000006</c:v>
                </c:pt>
                <c:pt idx="2365">
                  <c:v>8.3534000000000006</c:v>
                </c:pt>
                <c:pt idx="2366">
                  <c:v>8.3561999999999994</c:v>
                </c:pt>
                <c:pt idx="2367">
                  <c:v>8.3589000000000002</c:v>
                </c:pt>
                <c:pt idx="2368">
                  <c:v>8.3671000000000006</c:v>
                </c:pt>
                <c:pt idx="2369">
                  <c:v>8.3698999999999995</c:v>
                </c:pt>
                <c:pt idx="2370">
                  <c:v>8.3726000000000003</c:v>
                </c:pt>
                <c:pt idx="2371">
                  <c:v>8.3752999999999993</c:v>
                </c:pt>
                <c:pt idx="2372">
                  <c:v>8.3780999999999999</c:v>
                </c:pt>
                <c:pt idx="2373">
                  <c:v>8.3808000000000007</c:v>
                </c:pt>
                <c:pt idx="2374">
                  <c:v>8.3835999999999995</c:v>
                </c:pt>
                <c:pt idx="2375">
                  <c:v>8.3863000000000003</c:v>
                </c:pt>
                <c:pt idx="2376">
                  <c:v>8.3889999999999993</c:v>
                </c:pt>
                <c:pt idx="2377">
                  <c:v>8.3917999999999999</c:v>
                </c:pt>
                <c:pt idx="2378">
                  <c:v>8.3945000000000007</c:v>
                </c:pt>
                <c:pt idx="2379">
                  <c:v>8.4</c:v>
                </c:pt>
                <c:pt idx="2380">
                  <c:v>8.4026999999999994</c:v>
                </c:pt>
                <c:pt idx="2381">
                  <c:v>8.4055</c:v>
                </c:pt>
                <c:pt idx="2382">
                  <c:v>8.4082000000000008</c:v>
                </c:pt>
                <c:pt idx="2383">
                  <c:v>8.4109999999999996</c:v>
                </c:pt>
                <c:pt idx="2384">
                  <c:v>8.4137000000000004</c:v>
                </c:pt>
                <c:pt idx="2385">
                  <c:v>8.4163999999999994</c:v>
                </c:pt>
                <c:pt idx="2386">
                  <c:v>8.4219000000000008</c:v>
                </c:pt>
                <c:pt idx="2387">
                  <c:v>8.4274000000000004</c:v>
                </c:pt>
                <c:pt idx="2388">
                  <c:v>8.4300999999999995</c:v>
                </c:pt>
                <c:pt idx="2389">
                  <c:v>8.4329000000000001</c:v>
                </c:pt>
                <c:pt idx="2390">
                  <c:v>8.4383999999999997</c:v>
                </c:pt>
                <c:pt idx="2391">
                  <c:v>8.4411000000000005</c:v>
                </c:pt>
                <c:pt idx="2392">
                  <c:v>8.4411000000000005</c:v>
                </c:pt>
                <c:pt idx="2393">
                  <c:v>8.4466000000000001</c:v>
                </c:pt>
                <c:pt idx="2394">
                  <c:v>8.4492999999999991</c:v>
                </c:pt>
                <c:pt idx="2395">
                  <c:v>8.4520999999999997</c:v>
                </c:pt>
                <c:pt idx="2396">
                  <c:v>8.4548000000000005</c:v>
                </c:pt>
                <c:pt idx="2397">
                  <c:v>8.4574999999999996</c:v>
                </c:pt>
                <c:pt idx="2398">
                  <c:v>8.4603000000000002</c:v>
                </c:pt>
                <c:pt idx="2399">
                  <c:v>8.4657999999999998</c:v>
                </c:pt>
                <c:pt idx="2400">
                  <c:v>8.4685000000000006</c:v>
                </c:pt>
                <c:pt idx="2401">
                  <c:v>8.4711999999999996</c:v>
                </c:pt>
                <c:pt idx="2402">
                  <c:v>8.4740000000000002</c:v>
                </c:pt>
                <c:pt idx="2403">
                  <c:v>8.4766999999999992</c:v>
                </c:pt>
                <c:pt idx="2404">
                  <c:v>8.4794999999999998</c:v>
                </c:pt>
                <c:pt idx="2405">
                  <c:v>8.4822000000000006</c:v>
                </c:pt>
                <c:pt idx="2406">
                  <c:v>8.4848999999999997</c:v>
                </c:pt>
                <c:pt idx="2407">
                  <c:v>8.4848999999999997</c:v>
                </c:pt>
                <c:pt idx="2408">
                  <c:v>8.4877000000000002</c:v>
                </c:pt>
                <c:pt idx="2409">
                  <c:v>8.4903999999999993</c:v>
                </c:pt>
                <c:pt idx="2410">
                  <c:v>8.4931999999999999</c:v>
                </c:pt>
                <c:pt idx="2411">
                  <c:v>8.4959000000000007</c:v>
                </c:pt>
                <c:pt idx="2412">
                  <c:v>8.4985999999999997</c:v>
                </c:pt>
                <c:pt idx="2413">
                  <c:v>8.5014000000000003</c:v>
                </c:pt>
                <c:pt idx="2414">
                  <c:v>8.5040999999999993</c:v>
                </c:pt>
                <c:pt idx="2415">
                  <c:v>8.5068000000000001</c:v>
                </c:pt>
                <c:pt idx="2416">
                  <c:v>8.5096000000000007</c:v>
                </c:pt>
                <c:pt idx="2417">
                  <c:v>8.5122999999999998</c:v>
                </c:pt>
                <c:pt idx="2418">
                  <c:v>8.5151000000000003</c:v>
                </c:pt>
                <c:pt idx="2419">
                  <c:v>8.5177999999999994</c:v>
                </c:pt>
                <c:pt idx="2420">
                  <c:v>8.5205000000000002</c:v>
                </c:pt>
                <c:pt idx="2421">
                  <c:v>8.5233000000000008</c:v>
                </c:pt>
                <c:pt idx="2422">
                  <c:v>8.5259999999999998</c:v>
                </c:pt>
                <c:pt idx="2423">
                  <c:v>8.5314999999999994</c:v>
                </c:pt>
                <c:pt idx="2424">
                  <c:v>8.5342000000000002</c:v>
                </c:pt>
                <c:pt idx="2425">
                  <c:v>8.5370000000000008</c:v>
                </c:pt>
                <c:pt idx="2426">
                  <c:v>8.5396999999999998</c:v>
                </c:pt>
                <c:pt idx="2427">
                  <c:v>8.5425000000000004</c:v>
                </c:pt>
                <c:pt idx="2428">
                  <c:v>8.5451999999999995</c:v>
                </c:pt>
                <c:pt idx="2429">
                  <c:v>8.5479000000000003</c:v>
                </c:pt>
                <c:pt idx="2430">
                  <c:v>8.5507000000000009</c:v>
                </c:pt>
                <c:pt idx="2431">
                  <c:v>8.5533999999999999</c:v>
                </c:pt>
                <c:pt idx="2432">
                  <c:v>8.5562000000000005</c:v>
                </c:pt>
                <c:pt idx="2433">
                  <c:v>8.5588999999999995</c:v>
                </c:pt>
                <c:pt idx="2434">
                  <c:v>8.5616000000000003</c:v>
                </c:pt>
                <c:pt idx="2435">
                  <c:v>8.5643999999999991</c:v>
                </c:pt>
                <c:pt idx="2436">
                  <c:v>8.5670999999999999</c:v>
                </c:pt>
                <c:pt idx="2437">
                  <c:v>8.5699000000000005</c:v>
                </c:pt>
                <c:pt idx="2438">
                  <c:v>8.5725999999999996</c:v>
                </c:pt>
                <c:pt idx="2439">
                  <c:v>8.5725999999999996</c:v>
                </c:pt>
                <c:pt idx="2440">
                  <c:v>8.5753000000000004</c:v>
                </c:pt>
                <c:pt idx="2441">
                  <c:v>8.5780999999999992</c:v>
                </c:pt>
                <c:pt idx="2442">
                  <c:v>8.5808</c:v>
                </c:pt>
                <c:pt idx="2443">
                  <c:v>8.5836000000000006</c:v>
                </c:pt>
                <c:pt idx="2444">
                  <c:v>8.5890000000000004</c:v>
                </c:pt>
                <c:pt idx="2445">
                  <c:v>8.5917999999999992</c:v>
                </c:pt>
                <c:pt idx="2446">
                  <c:v>8.5945</c:v>
                </c:pt>
                <c:pt idx="2447">
                  <c:v>8.5973000000000006</c:v>
                </c:pt>
                <c:pt idx="2448">
                  <c:v>8.6</c:v>
                </c:pt>
                <c:pt idx="2449">
                  <c:v>8.6027000000000005</c:v>
                </c:pt>
                <c:pt idx="2450">
                  <c:v>8.6054999999999993</c:v>
                </c:pt>
                <c:pt idx="2451">
                  <c:v>8.6082000000000001</c:v>
                </c:pt>
                <c:pt idx="2452">
                  <c:v>8.6110000000000007</c:v>
                </c:pt>
                <c:pt idx="2453">
                  <c:v>8.6136999999999997</c:v>
                </c:pt>
                <c:pt idx="2454">
                  <c:v>8.6191999999999993</c:v>
                </c:pt>
                <c:pt idx="2455">
                  <c:v>8.6219000000000001</c:v>
                </c:pt>
                <c:pt idx="2456">
                  <c:v>8.6247000000000007</c:v>
                </c:pt>
                <c:pt idx="2457">
                  <c:v>8.6273999999999997</c:v>
                </c:pt>
                <c:pt idx="2458">
                  <c:v>8.6301000000000005</c:v>
                </c:pt>
                <c:pt idx="2459">
                  <c:v>8.6328999999999994</c:v>
                </c:pt>
                <c:pt idx="2460">
                  <c:v>8.6356000000000002</c:v>
                </c:pt>
                <c:pt idx="2461">
                  <c:v>8.6384000000000007</c:v>
                </c:pt>
                <c:pt idx="2462">
                  <c:v>8.6410999999999998</c:v>
                </c:pt>
                <c:pt idx="2463">
                  <c:v>8.6438000000000006</c:v>
                </c:pt>
                <c:pt idx="2464">
                  <c:v>8.6465999999999994</c:v>
                </c:pt>
                <c:pt idx="2465">
                  <c:v>8.6493000000000002</c:v>
                </c:pt>
                <c:pt idx="2466">
                  <c:v>8.6521000000000008</c:v>
                </c:pt>
                <c:pt idx="2467">
                  <c:v>8.6547999999999998</c:v>
                </c:pt>
                <c:pt idx="2468">
                  <c:v>8.6575000000000006</c:v>
                </c:pt>
                <c:pt idx="2469">
                  <c:v>8.6602999999999994</c:v>
                </c:pt>
                <c:pt idx="2470">
                  <c:v>8.6602999999999994</c:v>
                </c:pt>
                <c:pt idx="2471">
                  <c:v>8.6630000000000003</c:v>
                </c:pt>
                <c:pt idx="2472">
                  <c:v>8.6658000000000008</c:v>
                </c:pt>
                <c:pt idx="2473">
                  <c:v>8.6684999999999999</c:v>
                </c:pt>
                <c:pt idx="2474">
                  <c:v>8.6712000000000007</c:v>
                </c:pt>
                <c:pt idx="2475">
                  <c:v>8.6739999999999995</c:v>
                </c:pt>
                <c:pt idx="2476">
                  <c:v>8.6767000000000003</c:v>
                </c:pt>
                <c:pt idx="2477">
                  <c:v>8.6795000000000009</c:v>
                </c:pt>
                <c:pt idx="2478">
                  <c:v>8.6821999999999999</c:v>
                </c:pt>
                <c:pt idx="2479">
                  <c:v>8.6876999999999995</c:v>
                </c:pt>
                <c:pt idx="2480">
                  <c:v>8.6904000000000003</c:v>
                </c:pt>
                <c:pt idx="2481">
                  <c:v>8.6931999999999992</c:v>
                </c:pt>
                <c:pt idx="2482">
                  <c:v>8.6959</c:v>
                </c:pt>
                <c:pt idx="2483">
                  <c:v>8.6986000000000008</c:v>
                </c:pt>
                <c:pt idx="2484">
                  <c:v>8.7013999999999996</c:v>
                </c:pt>
                <c:pt idx="2485">
                  <c:v>8.7041000000000004</c:v>
                </c:pt>
                <c:pt idx="2486">
                  <c:v>8.7067999999999994</c:v>
                </c:pt>
                <c:pt idx="2487">
                  <c:v>8.7096</c:v>
                </c:pt>
                <c:pt idx="2488">
                  <c:v>8.7123000000000008</c:v>
                </c:pt>
                <c:pt idx="2489">
                  <c:v>8.7150999999999996</c:v>
                </c:pt>
                <c:pt idx="2490">
                  <c:v>8.7178000000000004</c:v>
                </c:pt>
                <c:pt idx="2491">
                  <c:v>8.7204999999999995</c:v>
                </c:pt>
                <c:pt idx="2492">
                  <c:v>8.7233000000000001</c:v>
                </c:pt>
                <c:pt idx="2493">
                  <c:v>8.7260000000000009</c:v>
                </c:pt>
                <c:pt idx="2494">
                  <c:v>8.7287999999999997</c:v>
                </c:pt>
                <c:pt idx="2495">
                  <c:v>8.7341999999999995</c:v>
                </c:pt>
                <c:pt idx="2496">
                  <c:v>8.7370000000000001</c:v>
                </c:pt>
                <c:pt idx="2497">
                  <c:v>8.7396999999999991</c:v>
                </c:pt>
                <c:pt idx="2498">
                  <c:v>8.7424999999999997</c:v>
                </c:pt>
                <c:pt idx="2499">
                  <c:v>8.7452000000000005</c:v>
                </c:pt>
                <c:pt idx="2500">
                  <c:v>8.7478999999999996</c:v>
                </c:pt>
                <c:pt idx="2501">
                  <c:v>8.7478999999999996</c:v>
                </c:pt>
                <c:pt idx="2502">
                  <c:v>8.7507000000000001</c:v>
                </c:pt>
                <c:pt idx="2503">
                  <c:v>8.7533999999999992</c:v>
                </c:pt>
                <c:pt idx="2504">
                  <c:v>8.7561999999999998</c:v>
                </c:pt>
                <c:pt idx="2505">
                  <c:v>8.7589000000000006</c:v>
                </c:pt>
                <c:pt idx="2506">
                  <c:v>8.7615999999999996</c:v>
                </c:pt>
                <c:pt idx="2507">
                  <c:v>8.7644000000000002</c:v>
                </c:pt>
                <c:pt idx="2508">
                  <c:v>8.7670999999999992</c:v>
                </c:pt>
                <c:pt idx="2509">
                  <c:v>8.7698999999999998</c:v>
                </c:pt>
                <c:pt idx="2510">
                  <c:v>8.7726000000000006</c:v>
                </c:pt>
                <c:pt idx="2511">
                  <c:v>8.7752999999999997</c:v>
                </c:pt>
                <c:pt idx="2512">
                  <c:v>8.7835999999999999</c:v>
                </c:pt>
                <c:pt idx="2513">
                  <c:v>8.7863000000000007</c:v>
                </c:pt>
                <c:pt idx="2514">
                  <c:v>8.7889999999999997</c:v>
                </c:pt>
                <c:pt idx="2515">
                  <c:v>8.7944999999999993</c:v>
                </c:pt>
                <c:pt idx="2516">
                  <c:v>8.7972999999999999</c:v>
                </c:pt>
                <c:pt idx="2517">
                  <c:v>8.8000000000000007</c:v>
                </c:pt>
                <c:pt idx="2518">
                  <c:v>8.8026999999999997</c:v>
                </c:pt>
                <c:pt idx="2519">
                  <c:v>8.8055000000000003</c:v>
                </c:pt>
                <c:pt idx="2520">
                  <c:v>8.8081999999999994</c:v>
                </c:pt>
                <c:pt idx="2521">
                  <c:v>8.8109999999999999</c:v>
                </c:pt>
                <c:pt idx="2522">
                  <c:v>8.8163999999999998</c:v>
                </c:pt>
                <c:pt idx="2523">
                  <c:v>8.8218999999999994</c:v>
                </c:pt>
                <c:pt idx="2524">
                  <c:v>8.8247</c:v>
                </c:pt>
                <c:pt idx="2525">
                  <c:v>8.8300999999999998</c:v>
                </c:pt>
                <c:pt idx="2526">
                  <c:v>8.8329000000000004</c:v>
                </c:pt>
                <c:pt idx="2527">
                  <c:v>8.8355999999999995</c:v>
                </c:pt>
                <c:pt idx="2528">
                  <c:v>8.8437999999999999</c:v>
                </c:pt>
                <c:pt idx="2529">
                  <c:v>8.8492999999999995</c:v>
                </c:pt>
                <c:pt idx="2530">
                  <c:v>8.8574999999999999</c:v>
                </c:pt>
                <c:pt idx="2531">
                  <c:v>8.8629999999999995</c:v>
                </c:pt>
                <c:pt idx="2532">
                  <c:v>8.8658000000000001</c:v>
                </c:pt>
                <c:pt idx="2533">
                  <c:v>8.8684999999999992</c:v>
                </c:pt>
                <c:pt idx="2534">
                  <c:v>8.8712</c:v>
                </c:pt>
                <c:pt idx="2535">
                  <c:v>8.8740000000000006</c:v>
                </c:pt>
                <c:pt idx="2536">
                  <c:v>8.8795000000000002</c:v>
                </c:pt>
                <c:pt idx="2537">
                  <c:v>8.8795000000000002</c:v>
                </c:pt>
                <c:pt idx="2538">
                  <c:v>8.8821999999999992</c:v>
                </c:pt>
                <c:pt idx="2539">
                  <c:v>8.8849</c:v>
                </c:pt>
                <c:pt idx="2540">
                  <c:v>8.8877000000000006</c:v>
                </c:pt>
                <c:pt idx="2541">
                  <c:v>8.8903999999999996</c:v>
                </c:pt>
                <c:pt idx="2542">
                  <c:v>8.8958999999999993</c:v>
                </c:pt>
                <c:pt idx="2543">
                  <c:v>8.8986000000000001</c:v>
                </c:pt>
                <c:pt idx="2544">
                  <c:v>8.9040999999999997</c:v>
                </c:pt>
                <c:pt idx="2545">
                  <c:v>8.9068000000000005</c:v>
                </c:pt>
                <c:pt idx="2546">
                  <c:v>8.9095999999999993</c:v>
                </c:pt>
                <c:pt idx="2547">
                  <c:v>8.9151000000000007</c:v>
                </c:pt>
                <c:pt idx="2548">
                  <c:v>8.9177999999999997</c:v>
                </c:pt>
                <c:pt idx="2549">
                  <c:v>8.9205000000000005</c:v>
                </c:pt>
                <c:pt idx="2550">
                  <c:v>8.9232999999999993</c:v>
                </c:pt>
                <c:pt idx="2551">
                  <c:v>8.9260000000000002</c:v>
                </c:pt>
                <c:pt idx="2552">
                  <c:v>8.9288000000000007</c:v>
                </c:pt>
                <c:pt idx="2553">
                  <c:v>8.9314999999999998</c:v>
                </c:pt>
                <c:pt idx="2554">
                  <c:v>8.9342000000000006</c:v>
                </c:pt>
                <c:pt idx="2555">
                  <c:v>8.9425000000000008</c:v>
                </c:pt>
                <c:pt idx="2556">
                  <c:v>8.9451999999999998</c:v>
                </c:pt>
                <c:pt idx="2557">
                  <c:v>8.9588999999999999</c:v>
                </c:pt>
                <c:pt idx="2558">
                  <c:v>8.9643999999999995</c:v>
                </c:pt>
                <c:pt idx="2559">
                  <c:v>8.9671000000000003</c:v>
                </c:pt>
                <c:pt idx="2560">
                  <c:v>8.9671000000000003</c:v>
                </c:pt>
                <c:pt idx="2561">
                  <c:v>8.9753000000000007</c:v>
                </c:pt>
                <c:pt idx="2562">
                  <c:v>8.9780999999999995</c:v>
                </c:pt>
                <c:pt idx="2563">
                  <c:v>8.9808000000000003</c:v>
                </c:pt>
                <c:pt idx="2564">
                  <c:v>8.9863</c:v>
                </c:pt>
                <c:pt idx="2565">
                  <c:v>8.9917999999999996</c:v>
                </c:pt>
                <c:pt idx="2566">
                  <c:v>8.9945000000000004</c:v>
                </c:pt>
                <c:pt idx="2567">
                  <c:v>8.9972999999999992</c:v>
                </c:pt>
                <c:pt idx="2568">
                  <c:v>9</c:v>
                </c:pt>
                <c:pt idx="2569">
                  <c:v>9.0027000000000008</c:v>
                </c:pt>
                <c:pt idx="2570">
                  <c:v>9.0054999999999996</c:v>
                </c:pt>
                <c:pt idx="2571">
                  <c:v>9.0137</c:v>
                </c:pt>
                <c:pt idx="2572">
                  <c:v>9.0219000000000005</c:v>
                </c:pt>
                <c:pt idx="2573">
                  <c:v>9.0246999999999993</c:v>
                </c:pt>
                <c:pt idx="2574">
                  <c:v>9.0274000000000001</c:v>
                </c:pt>
                <c:pt idx="2575">
                  <c:v>9.0300999999999991</c:v>
                </c:pt>
                <c:pt idx="2576">
                  <c:v>9.0328999999999997</c:v>
                </c:pt>
                <c:pt idx="2577">
                  <c:v>9.0356000000000005</c:v>
                </c:pt>
                <c:pt idx="2578">
                  <c:v>9.0493000000000006</c:v>
                </c:pt>
                <c:pt idx="2579">
                  <c:v>9.0520999999999994</c:v>
                </c:pt>
                <c:pt idx="2580">
                  <c:v>9.0548000000000002</c:v>
                </c:pt>
                <c:pt idx="2581">
                  <c:v>9.0602999999999998</c:v>
                </c:pt>
                <c:pt idx="2582">
                  <c:v>9.0630000000000006</c:v>
                </c:pt>
                <c:pt idx="2583">
                  <c:v>9.0657999999999994</c:v>
                </c:pt>
                <c:pt idx="2584">
                  <c:v>9.0685000000000002</c:v>
                </c:pt>
                <c:pt idx="2585">
                  <c:v>9.0711999999999993</c:v>
                </c:pt>
                <c:pt idx="2586">
                  <c:v>9.0739999999999998</c:v>
                </c:pt>
                <c:pt idx="2587">
                  <c:v>9.0822000000000003</c:v>
                </c:pt>
                <c:pt idx="2588">
                  <c:v>9.0848999999999993</c:v>
                </c:pt>
                <c:pt idx="2589">
                  <c:v>9.0876999999999999</c:v>
                </c:pt>
                <c:pt idx="2590">
                  <c:v>9.0904000000000007</c:v>
                </c:pt>
                <c:pt idx="2591">
                  <c:v>9.0931999999999995</c:v>
                </c:pt>
                <c:pt idx="2592">
                  <c:v>9.0985999999999994</c:v>
                </c:pt>
                <c:pt idx="2593">
                  <c:v>9.1013999999999999</c:v>
                </c:pt>
                <c:pt idx="2594">
                  <c:v>9.1041000000000007</c:v>
                </c:pt>
                <c:pt idx="2595">
                  <c:v>9.1067999999999998</c:v>
                </c:pt>
                <c:pt idx="2596">
                  <c:v>9.1151</c:v>
                </c:pt>
                <c:pt idx="2597">
                  <c:v>9.1178000000000008</c:v>
                </c:pt>
                <c:pt idx="2598">
                  <c:v>9.1204999999999998</c:v>
                </c:pt>
                <c:pt idx="2599">
                  <c:v>9.1233000000000004</c:v>
                </c:pt>
                <c:pt idx="2600">
                  <c:v>9.1259999999999994</c:v>
                </c:pt>
                <c:pt idx="2601">
                  <c:v>9.1288</c:v>
                </c:pt>
                <c:pt idx="2602">
                  <c:v>9.1315000000000008</c:v>
                </c:pt>
                <c:pt idx="2603">
                  <c:v>9.1425000000000001</c:v>
                </c:pt>
                <c:pt idx="2604">
                  <c:v>9.1425000000000001</c:v>
                </c:pt>
                <c:pt idx="2605">
                  <c:v>9.1452000000000009</c:v>
                </c:pt>
                <c:pt idx="2606">
                  <c:v>9.1507000000000005</c:v>
                </c:pt>
                <c:pt idx="2607">
                  <c:v>9.1533999999999995</c:v>
                </c:pt>
                <c:pt idx="2608">
                  <c:v>9.1562000000000001</c:v>
                </c:pt>
                <c:pt idx="2609">
                  <c:v>9.1588999999999992</c:v>
                </c:pt>
                <c:pt idx="2610">
                  <c:v>9.1616</c:v>
                </c:pt>
                <c:pt idx="2611">
                  <c:v>9.1670999999999996</c:v>
                </c:pt>
                <c:pt idx="2612">
                  <c:v>9.1699000000000002</c:v>
                </c:pt>
                <c:pt idx="2613">
                  <c:v>9.1725999999999992</c:v>
                </c:pt>
                <c:pt idx="2614">
                  <c:v>9.1753</c:v>
                </c:pt>
                <c:pt idx="2615">
                  <c:v>9.1781000000000006</c:v>
                </c:pt>
                <c:pt idx="2616">
                  <c:v>9.1807999999999996</c:v>
                </c:pt>
                <c:pt idx="2617">
                  <c:v>9.1836000000000002</c:v>
                </c:pt>
                <c:pt idx="2618">
                  <c:v>9.1862999999999992</c:v>
                </c:pt>
                <c:pt idx="2619">
                  <c:v>9.1862999999999992</c:v>
                </c:pt>
                <c:pt idx="2620">
                  <c:v>9.1918000000000006</c:v>
                </c:pt>
                <c:pt idx="2621">
                  <c:v>9.1944999999999997</c:v>
                </c:pt>
                <c:pt idx="2622">
                  <c:v>9.2081999999999997</c:v>
                </c:pt>
                <c:pt idx="2623">
                  <c:v>9.2110000000000003</c:v>
                </c:pt>
                <c:pt idx="2624">
                  <c:v>9.2136999999999993</c:v>
                </c:pt>
                <c:pt idx="2625">
                  <c:v>9.2164000000000001</c:v>
                </c:pt>
                <c:pt idx="2626">
                  <c:v>9.2192000000000007</c:v>
                </c:pt>
                <c:pt idx="2627">
                  <c:v>9.2218999999999998</c:v>
                </c:pt>
                <c:pt idx="2628">
                  <c:v>9.2384000000000004</c:v>
                </c:pt>
                <c:pt idx="2629">
                  <c:v>9.2410999999999994</c:v>
                </c:pt>
                <c:pt idx="2630">
                  <c:v>9.2438000000000002</c:v>
                </c:pt>
                <c:pt idx="2631">
                  <c:v>9.2466000000000008</c:v>
                </c:pt>
                <c:pt idx="2632">
                  <c:v>9.2547999999999995</c:v>
                </c:pt>
                <c:pt idx="2633">
                  <c:v>9.2575000000000003</c:v>
                </c:pt>
                <c:pt idx="2634">
                  <c:v>9.2603000000000009</c:v>
                </c:pt>
                <c:pt idx="2635">
                  <c:v>9.2629999999999999</c:v>
                </c:pt>
                <c:pt idx="2636">
                  <c:v>9.2684999999999995</c:v>
                </c:pt>
                <c:pt idx="2637">
                  <c:v>9.2712000000000003</c:v>
                </c:pt>
                <c:pt idx="2638">
                  <c:v>9.2739999999999991</c:v>
                </c:pt>
                <c:pt idx="2639">
                  <c:v>9.2739999999999991</c:v>
                </c:pt>
                <c:pt idx="2640">
                  <c:v>9.2766999999999999</c:v>
                </c:pt>
                <c:pt idx="2641">
                  <c:v>9.2795000000000005</c:v>
                </c:pt>
                <c:pt idx="2642">
                  <c:v>9.2821999999999996</c:v>
                </c:pt>
                <c:pt idx="2643">
                  <c:v>9.2849000000000004</c:v>
                </c:pt>
                <c:pt idx="2644">
                  <c:v>9.2876999999999992</c:v>
                </c:pt>
                <c:pt idx="2645">
                  <c:v>9.2904</c:v>
                </c:pt>
                <c:pt idx="2646">
                  <c:v>9.2932000000000006</c:v>
                </c:pt>
                <c:pt idx="2647">
                  <c:v>9.2958999999999996</c:v>
                </c:pt>
                <c:pt idx="2648">
                  <c:v>9.2986000000000004</c:v>
                </c:pt>
                <c:pt idx="2649">
                  <c:v>9.3068000000000008</c:v>
                </c:pt>
                <c:pt idx="2650">
                  <c:v>9.3095999999999997</c:v>
                </c:pt>
                <c:pt idx="2651">
                  <c:v>9.3204999999999991</c:v>
                </c:pt>
                <c:pt idx="2652">
                  <c:v>9.3232999999999997</c:v>
                </c:pt>
                <c:pt idx="2653">
                  <c:v>9.3260000000000005</c:v>
                </c:pt>
                <c:pt idx="2654">
                  <c:v>9.3287999999999993</c:v>
                </c:pt>
                <c:pt idx="2655">
                  <c:v>9.3315000000000001</c:v>
                </c:pt>
                <c:pt idx="2656">
                  <c:v>9.3341999999999992</c:v>
                </c:pt>
                <c:pt idx="2657">
                  <c:v>9.3369999999999997</c:v>
                </c:pt>
                <c:pt idx="2658">
                  <c:v>9.3397000000000006</c:v>
                </c:pt>
                <c:pt idx="2659">
                  <c:v>9.3424999999999994</c:v>
                </c:pt>
                <c:pt idx="2660">
                  <c:v>9.3534000000000006</c:v>
                </c:pt>
                <c:pt idx="2661">
                  <c:v>9.3589000000000002</c:v>
                </c:pt>
                <c:pt idx="2662">
                  <c:v>9.3615999999999993</c:v>
                </c:pt>
                <c:pt idx="2663">
                  <c:v>9.3615999999999993</c:v>
                </c:pt>
                <c:pt idx="2664">
                  <c:v>9.3643999999999998</c:v>
                </c:pt>
                <c:pt idx="2665">
                  <c:v>9.3671000000000006</c:v>
                </c:pt>
                <c:pt idx="2666">
                  <c:v>9.3698999999999995</c:v>
                </c:pt>
                <c:pt idx="2667">
                  <c:v>9.3726000000000003</c:v>
                </c:pt>
                <c:pt idx="2668">
                  <c:v>9.3752999999999993</c:v>
                </c:pt>
                <c:pt idx="2669">
                  <c:v>9.3780999999999999</c:v>
                </c:pt>
                <c:pt idx="2670">
                  <c:v>9.3808000000000007</c:v>
                </c:pt>
                <c:pt idx="2671">
                  <c:v>9.3835999999999995</c:v>
                </c:pt>
                <c:pt idx="2672">
                  <c:v>9.3863000000000003</c:v>
                </c:pt>
                <c:pt idx="2673">
                  <c:v>9.3889999999999993</c:v>
                </c:pt>
                <c:pt idx="2674">
                  <c:v>9.3917999999999999</c:v>
                </c:pt>
                <c:pt idx="2675">
                  <c:v>9.3945000000000007</c:v>
                </c:pt>
                <c:pt idx="2676">
                  <c:v>9.3972999999999995</c:v>
                </c:pt>
                <c:pt idx="2677">
                  <c:v>9.4026999999999994</c:v>
                </c:pt>
                <c:pt idx="2678">
                  <c:v>9.4055</c:v>
                </c:pt>
                <c:pt idx="2679">
                  <c:v>9.4055</c:v>
                </c:pt>
                <c:pt idx="2680">
                  <c:v>9.4082000000000008</c:v>
                </c:pt>
                <c:pt idx="2681">
                  <c:v>9.4137000000000004</c:v>
                </c:pt>
                <c:pt idx="2682">
                  <c:v>9.4163999999999994</c:v>
                </c:pt>
                <c:pt idx="2683">
                  <c:v>9.4219000000000008</c:v>
                </c:pt>
                <c:pt idx="2684">
                  <c:v>9.4246999999999996</c:v>
                </c:pt>
                <c:pt idx="2685">
                  <c:v>9.4274000000000004</c:v>
                </c:pt>
                <c:pt idx="2686">
                  <c:v>9.4300999999999995</c:v>
                </c:pt>
                <c:pt idx="2687">
                  <c:v>9.4329000000000001</c:v>
                </c:pt>
                <c:pt idx="2688">
                  <c:v>9.4356000000000009</c:v>
                </c:pt>
                <c:pt idx="2689">
                  <c:v>9.4383999999999997</c:v>
                </c:pt>
                <c:pt idx="2690">
                  <c:v>9.4411000000000005</c:v>
                </c:pt>
                <c:pt idx="2691">
                  <c:v>9.4437999999999995</c:v>
                </c:pt>
                <c:pt idx="2692">
                  <c:v>9.4466000000000001</c:v>
                </c:pt>
                <c:pt idx="2693">
                  <c:v>9.4492999999999991</c:v>
                </c:pt>
                <c:pt idx="2694">
                  <c:v>9.4520999999999997</c:v>
                </c:pt>
                <c:pt idx="2695">
                  <c:v>9.4574999999999996</c:v>
                </c:pt>
                <c:pt idx="2696">
                  <c:v>9.4603000000000002</c:v>
                </c:pt>
                <c:pt idx="2697">
                  <c:v>9.4629999999999992</c:v>
                </c:pt>
                <c:pt idx="2698">
                  <c:v>9.4657999999999998</c:v>
                </c:pt>
                <c:pt idx="2699">
                  <c:v>9.4685000000000006</c:v>
                </c:pt>
                <c:pt idx="2700">
                  <c:v>9.4711999999999996</c:v>
                </c:pt>
                <c:pt idx="2701">
                  <c:v>9.4740000000000002</c:v>
                </c:pt>
                <c:pt idx="2702">
                  <c:v>9.4766999999999992</c:v>
                </c:pt>
                <c:pt idx="2703">
                  <c:v>9.4794999999999998</c:v>
                </c:pt>
                <c:pt idx="2704">
                  <c:v>9.4822000000000006</c:v>
                </c:pt>
                <c:pt idx="2705">
                  <c:v>9.4848999999999997</c:v>
                </c:pt>
                <c:pt idx="2706">
                  <c:v>9.4877000000000002</c:v>
                </c:pt>
                <c:pt idx="2707">
                  <c:v>9.4903999999999993</c:v>
                </c:pt>
                <c:pt idx="2708">
                  <c:v>9.4959000000000007</c:v>
                </c:pt>
                <c:pt idx="2709">
                  <c:v>9.4985999999999997</c:v>
                </c:pt>
                <c:pt idx="2710">
                  <c:v>9.5014000000000003</c:v>
                </c:pt>
                <c:pt idx="2711">
                  <c:v>9.5040999999999993</c:v>
                </c:pt>
                <c:pt idx="2712">
                  <c:v>9.5096000000000007</c:v>
                </c:pt>
                <c:pt idx="2713">
                  <c:v>9.5122999999999998</c:v>
                </c:pt>
                <c:pt idx="2714">
                  <c:v>9.5151000000000003</c:v>
                </c:pt>
                <c:pt idx="2715">
                  <c:v>9.5177999999999994</c:v>
                </c:pt>
                <c:pt idx="2716">
                  <c:v>9.5205000000000002</c:v>
                </c:pt>
                <c:pt idx="2717">
                  <c:v>9.5233000000000008</c:v>
                </c:pt>
                <c:pt idx="2718">
                  <c:v>9.5259999999999998</c:v>
                </c:pt>
                <c:pt idx="2719">
                  <c:v>9.5288000000000004</c:v>
                </c:pt>
                <c:pt idx="2720">
                  <c:v>9.5314999999999994</c:v>
                </c:pt>
                <c:pt idx="2721">
                  <c:v>9.5342000000000002</c:v>
                </c:pt>
                <c:pt idx="2722">
                  <c:v>9.5370000000000008</c:v>
                </c:pt>
                <c:pt idx="2723">
                  <c:v>9.5396999999999998</c:v>
                </c:pt>
                <c:pt idx="2724">
                  <c:v>9.5425000000000004</c:v>
                </c:pt>
                <c:pt idx="2725">
                  <c:v>9.5451999999999995</c:v>
                </c:pt>
                <c:pt idx="2726">
                  <c:v>9.5479000000000003</c:v>
                </c:pt>
                <c:pt idx="2727">
                  <c:v>9.5507000000000009</c:v>
                </c:pt>
                <c:pt idx="2728">
                  <c:v>9.5533999999999999</c:v>
                </c:pt>
                <c:pt idx="2729">
                  <c:v>9.5562000000000005</c:v>
                </c:pt>
                <c:pt idx="2730">
                  <c:v>9.5588999999999995</c:v>
                </c:pt>
                <c:pt idx="2731">
                  <c:v>9.5725999999999996</c:v>
                </c:pt>
                <c:pt idx="2732">
                  <c:v>9.5753000000000004</c:v>
                </c:pt>
                <c:pt idx="2733">
                  <c:v>9.5780999999999992</c:v>
                </c:pt>
                <c:pt idx="2734">
                  <c:v>9.5808</c:v>
                </c:pt>
                <c:pt idx="2735">
                  <c:v>9.5808</c:v>
                </c:pt>
                <c:pt idx="2736">
                  <c:v>9.5836000000000006</c:v>
                </c:pt>
                <c:pt idx="2737">
                  <c:v>9.5862999999999996</c:v>
                </c:pt>
                <c:pt idx="2738">
                  <c:v>9.5890000000000004</c:v>
                </c:pt>
                <c:pt idx="2739">
                  <c:v>9.5917999999999992</c:v>
                </c:pt>
                <c:pt idx="2740">
                  <c:v>9.5945</c:v>
                </c:pt>
                <c:pt idx="2741">
                  <c:v>9.6</c:v>
                </c:pt>
                <c:pt idx="2742">
                  <c:v>9.6027000000000005</c:v>
                </c:pt>
                <c:pt idx="2743">
                  <c:v>9.6054999999999993</c:v>
                </c:pt>
                <c:pt idx="2744">
                  <c:v>9.6082000000000001</c:v>
                </c:pt>
                <c:pt idx="2745">
                  <c:v>9.6110000000000007</c:v>
                </c:pt>
                <c:pt idx="2746">
                  <c:v>9.6136999999999997</c:v>
                </c:pt>
                <c:pt idx="2747">
                  <c:v>9.6164000000000005</c:v>
                </c:pt>
                <c:pt idx="2748">
                  <c:v>9.6273999999999997</c:v>
                </c:pt>
                <c:pt idx="2749">
                  <c:v>9.6301000000000005</c:v>
                </c:pt>
                <c:pt idx="2750">
                  <c:v>9.6328999999999994</c:v>
                </c:pt>
                <c:pt idx="2751">
                  <c:v>9.6356000000000002</c:v>
                </c:pt>
                <c:pt idx="2752">
                  <c:v>9.6384000000000007</c:v>
                </c:pt>
                <c:pt idx="2753">
                  <c:v>9.6410999999999998</c:v>
                </c:pt>
                <c:pt idx="2754">
                  <c:v>9.6438000000000006</c:v>
                </c:pt>
                <c:pt idx="2755">
                  <c:v>9.6465999999999994</c:v>
                </c:pt>
                <c:pt idx="2756">
                  <c:v>9.6493000000000002</c:v>
                </c:pt>
                <c:pt idx="2757">
                  <c:v>9.6575000000000006</c:v>
                </c:pt>
                <c:pt idx="2758">
                  <c:v>9.6602999999999994</c:v>
                </c:pt>
                <c:pt idx="2759">
                  <c:v>9.6630000000000003</c:v>
                </c:pt>
                <c:pt idx="2760">
                  <c:v>9.6658000000000008</c:v>
                </c:pt>
                <c:pt idx="2761">
                  <c:v>9.6684999999999999</c:v>
                </c:pt>
                <c:pt idx="2762">
                  <c:v>9.6712000000000007</c:v>
                </c:pt>
                <c:pt idx="2763">
                  <c:v>9.6739999999999995</c:v>
                </c:pt>
                <c:pt idx="2764">
                  <c:v>9.6767000000000003</c:v>
                </c:pt>
                <c:pt idx="2765">
                  <c:v>9.6795000000000009</c:v>
                </c:pt>
                <c:pt idx="2766">
                  <c:v>9.6821999999999999</c:v>
                </c:pt>
                <c:pt idx="2767">
                  <c:v>9.6849000000000007</c:v>
                </c:pt>
                <c:pt idx="2768">
                  <c:v>9.6876999999999995</c:v>
                </c:pt>
                <c:pt idx="2769">
                  <c:v>9.6904000000000003</c:v>
                </c:pt>
                <c:pt idx="2770">
                  <c:v>9.6931999999999992</c:v>
                </c:pt>
                <c:pt idx="2771">
                  <c:v>9.6959</c:v>
                </c:pt>
                <c:pt idx="2772">
                  <c:v>9.6986000000000008</c:v>
                </c:pt>
                <c:pt idx="2773">
                  <c:v>9.7013999999999996</c:v>
                </c:pt>
                <c:pt idx="2774">
                  <c:v>9.7041000000000004</c:v>
                </c:pt>
                <c:pt idx="2775">
                  <c:v>9.7067999999999994</c:v>
                </c:pt>
                <c:pt idx="2776">
                  <c:v>9.7096</c:v>
                </c:pt>
                <c:pt idx="2777">
                  <c:v>9.7123000000000008</c:v>
                </c:pt>
                <c:pt idx="2778">
                  <c:v>9.7123000000000008</c:v>
                </c:pt>
                <c:pt idx="2779">
                  <c:v>9.7150999999999996</c:v>
                </c:pt>
                <c:pt idx="2780">
                  <c:v>9.7178000000000004</c:v>
                </c:pt>
                <c:pt idx="2781">
                  <c:v>9.7204999999999995</c:v>
                </c:pt>
                <c:pt idx="2782">
                  <c:v>9.7233000000000001</c:v>
                </c:pt>
                <c:pt idx="2783">
                  <c:v>9.7260000000000009</c:v>
                </c:pt>
                <c:pt idx="2784">
                  <c:v>9.7287999999999997</c:v>
                </c:pt>
                <c:pt idx="2785">
                  <c:v>9.7315000000000005</c:v>
                </c:pt>
                <c:pt idx="2786">
                  <c:v>9.7341999999999995</c:v>
                </c:pt>
                <c:pt idx="2787">
                  <c:v>9.7370000000000001</c:v>
                </c:pt>
                <c:pt idx="2788">
                  <c:v>9.7396999999999991</c:v>
                </c:pt>
                <c:pt idx="2789">
                  <c:v>9.7424999999999997</c:v>
                </c:pt>
                <c:pt idx="2790">
                  <c:v>9.7452000000000005</c:v>
                </c:pt>
                <c:pt idx="2791">
                  <c:v>9.7478999999999996</c:v>
                </c:pt>
                <c:pt idx="2792">
                  <c:v>9.7507000000000001</c:v>
                </c:pt>
                <c:pt idx="2793">
                  <c:v>9.7533999999999992</c:v>
                </c:pt>
                <c:pt idx="2794">
                  <c:v>9.7561999999999998</c:v>
                </c:pt>
                <c:pt idx="2795">
                  <c:v>9.7589000000000006</c:v>
                </c:pt>
                <c:pt idx="2796">
                  <c:v>9.7615999999999996</c:v>
                </c:pt>
                <c:pt idx="2797">
                  <c:v>9.7644000000000002</c:v>
                </c:pt>
                <c:pt idx="2798">
                  <c:v>9.7670999999999992</c:v>
                </c:pt>
                <c:pt idx="2799">
                  <c:v>9.7698999999999998</c:v>
                </c:pt>
                <c:pt idx="2800">
                  <c:v>9.7726000000000006</c:v>
                </c:pt>
                <c:pt idx="2801">
                  <c:v>9.7752999999999997</c:v>
                </c:pt>
                <c:pt idx="2802">
                  <c:v>9.7781000000000002</c:v>
                </c:pt>
                <c:pt idx="2803">
                  <c:v>9.7807999999999993</c:v>
                </c:pt>
                <c:pt idx="2804">
                  <c:v>9.7835999999999999</c:v>
                </c:pt>
                <c:pt idx="2805">
                  <c:v>9.7863000000000007</c:v>
                </c:pt>
                <c:pt idx="2806">
                  <c:v>9.7889999999999997</c:v>
                </c:pt>
                <c:pt idx="2807">
                  <c:v>9.7918000000000003</c:v>
                </c:pt>
                <c:pt idx="2808">
                  <c:v>9.7944999999999993</c:v>
                </c:pt>
                <c:pt idx="2809">
                  <c:v>9.7972999999999999</c:v>
                </c:pt>
                <c:pt idx="2810">
                  <c:v>9.8000000000000007</c:v>
                </c:pt>
                <c:pt idx="2811">
                  <c:v>9.8026999999999997</c:v>
                </c:pt>
                <c:pt idx="2812">
                  <c:v>9.8055000000000003</c:v>
                </c:pt>
                <c:pt idx="2813">
                  <c:v>9.8081999999999994</c:v>
                </c:pt>
                <c:pt idx="2814">
                  <c:v>9.8109999999999999</c:v>
                </c:pt>
                <c:pt idx="2815">
                  <c:v>9.8274000000000008</c:v>
                </c:pt>
                <c:pt idx="2816">
                  <c:v>9.8355999999999995</c:v>
                </c:pt>
                <c:pt idx="2817">
                  <c:v>9.8384</c:v>
                </c:pt>
                <c:pt idx="2818">
                  <c:v>9.8411000000000008</c:v>
                </c:pt>
                <c:pt idx="2819">
                  <c:v>9.8437999999999999</c:v>
                </c:pt>
                <c:pt idx="2820">
                  <c:v>9.8437999999999999</c:v>
                </c:pt>
                <c:pt idx="2821">
                  <c:v>9.8466000000000005</c:v>
                </c:pt>
                <c:pt idx="2822">
                  <c:v>9.8492999999999995</c:v>
                </c:pt>
                <c:pt idx="2823">
                  <c:v>9.8521000000000001</c:v>
                </c:pt>
                <c:pt idx="2824">
                  <c:v>9.8547999999999991</c:v>
                </c:pt>
                <c:pt idx="2825">
                  <c:v>9.8574999999999999</c:v>
                </c:pt>
                <c:pt idx="2826">
                  <c:v>9.8603000000000005</c:v>
                </c:pt>
                <c:pt idx="2827">
                  <c:v>9.8629999999999995</c:v>
                </c:pt>
                <c:pt idx="2828">
                  <c:v>9.8712</c:v>
                </c:pt>
                <c:pt idx="2829">
                  <c:v>9.8740000000000006</c:v>
                </c:pt>
                <c:pt idx="2830">
                  <c:v>9.8766999999999996</c:v>
                </c:pt>
                <c:pt idx="2831">
                  <c:v>9.8849</c:v>
                </c:pt>
                <c:pt idx="2832">
                  <c:v>9.8877000000000006</c:v>
                </c:pt>
                <c:pt idx="2833">
                  <c:v>9.8877000000000006</c:v>
                </c:pt>
                <c:pt idx="2834">
                  <c:v>9.8903999999999996</c:v>
                </c:pt>
                <c:pt idx="2835">
                  <c:v>9.8932000000000002</c:v>
                </c:pt>
                <c:pt idx="2836">
                  <c:v>9.8986000000000001</c:v>
                </c:pt>
                <c:pt idx="2837">
                  <c:v>9.9095999999999993</c:v>
                </c:pt>
                <c:pt idx="2838">
                  <c:v>9.9123000000000001</c:v>
                </c:pt>
                <c:pt idx="2839">
                  <c:v>9.9177999999999997</c:v>
                </c:pt>
                <c:pt idx="2840">
                  <c:v>9.9205000000000005</c:v>
                </c:pt>
                <c:pt idx="2841">
                  <c:v>9.9369999999999994</c:v>
                </c:pt>
                <c:pt idx="2842">
                  <c:v>9.9397000000000002</c:v>
                </c:pt>
                <c:pt idx="2843">
                  <c:v>9.9425000000000008</c:v>
                </c:pt>
                <c:pt idx="2844">
                  <c:v>9.9479000000000006</c:v>
                </c:pt>
                <c:pt idx="2845">
                  <c:v>9.9588999999999999</c:v>
                </c:pt>
                <c:pt idx="2846">
                  <c:v>9.9643999999999995</c:v>
                </c:pt>
                <c:pt idx="2847">
                  <c:v>9.9671000000000003</c:v>
                </c:pt>
                <c:pt idx="2848">
                  <c:v>9.9753000000000007</c:v>
                </c:pt>
                <c:pt idx="2849">
                  <c:v>9.9753000000000007</c:v>
                </c:pt>
                <c:pt idx="2850">
                  <c:v>9.9780999999999995</c:v>
                </c:pt>
                <c:pt idx="2851">
                  <c:v>9.9808000000000003</c:v>
                </c:pt>
                <c:pt idx="2852">
                  <c:v>9.9863</c:v>
                </c:pt>
                <c:pt idx="2853">
                  <c:v>9.9890000000000008</c:v>
                </c:pt>
                <c:pt idx="2854">
                  <c:v>9.9917999999999996</c:v>
                </c:pt>
                <c:pt idx="2855">
                  <c:v>9.9972999999999992</c:v>
                </c:pt>
                <c:pt idx="2856">
                  <c:v>10</c:v>
                </c:pt>
              </c:numCache>
            </c:numRef>
          </c:xVal>
          <c:yVal>
            <c:numRef>
              <c:f>NBAR!$G$2:$G$2858</c:f>
              <c:numCache>
                <c:formatCode>General</c:formatCode>
                <c:ptCount val="2857"/>
                <c:pt idx="0">
                  <c:v>0.24129999999999999</c:v>
                </c:pt>
                <c:pt idx="1">
                  <c:v>0.2399</c:v>
                </c:pt>
                <c:pt idx="2">
                  <c:v>0.2392</c:v>
                </c:pt>
                <c:pt idx="3">
                  <c:v>0.23330000000000001</c:v>
                </c:pt>
                <c:pt idx="4">
                  <c:v>0.2293</c:v>
                </c:pt>
                <c:pt idx="5">
                  <c:v>0.2301</c:v>
                </c:pt>
                <c:pt idx="6">
                  <c:v>0.23089999999999999</c:v>
                </c:pt>
                <c:pt idx="7">
                  <c:v>0.2306</c:v>
                </c:pt>
                <c:pt idx="8">
                  <c:v>0.23269999999999999</c:v>
                </c:pt>
                <c:pt idx="9">
                  <c:v>0.2334</c:v>
                </c:pt>
                <c:pt idx="10">
                  <c:v>0.23300000000000001</c:v>
                </c:pt>
                <c:pt idx="11">
                  <c:v>0.23369999999999999</c:v>
                </c:pt>
                <c:pt idx="12">
                  <c:v>0.2311</c:v>
                </c:pt>
                <c:pt idx="13">
                  <c:v>0.2336</c:v>
                </c:pt>
                <c:pt idx="14">
                  <c:v>0.2354</c:v>
                </c:pt>
                <c:pt idx="15">
                  <c:v>0.2354</c:v>
                </c:pt>
                <c:pt idx="16">
                  <c:v>0.23599999999999999</c:v>
                </c:pt>
                <c:pt idx="17">
                  <c:v>0.2366</c:v>
                </c:pt>
                <c:pt idx="18">
                  <c:v>0.23300000000000001</c:v>
                </c:pt>
                <c:pt idx="19">
                  <c:v>0.2303</c:v>
                </c:pt>
                <c:pt idx="20">
                  <c:v>0.23139999999999999</c:v>
                </c:pt>
                <c:pt idx="21">
                  <c:v>0.23250000000000001</c:v>
                </c:pt>
                <c:pt idx="22">
                  <c:v>0.23130000000000001</c:v>
                </c:pt>
                <c:pt idx="23">
                  <c:v>0.23150000000000001</c:v>
                </c:pt>
                <c:pt idx="24">
                  <c:v>0.2349</c:v>
                </c:pt>
                <c:pt idx="25">
                  <c:v>0.2331</c:v>
                </c:pt>
                <c:pt idx="26">
                  <c:v>0.2324</c:v>
                </c:pt>
                <c:pt idx="27">
                  <c:v>0.22819999999999999</c:v>
                </c:pt>
                <c:pt idx="28">
                  <c:v>0.22509999999999999</c:v>
                </c:pt>
                <c:pt idx="29">
                  <c:v>0.2331</c:v>
                </c:pt>
                <c:pt idx="30">
                  <c:v>0.22939999999999999</c:v>
                </c:pt>
                <c:pt idx="31">
                  <c:v>0.23319999999999999</c:v>
                </c:pt>
                <c:pt idx="32">
                  <c:v>0.22520000000000001</c:v>
                </c:pt>
                <c:pt idx="33">
                  <c:v>0.2319</c:v>
                </c:pt>
                <c:pt idx="34">
                  <c:v>0.23180000000000001</c:v>
                </c:pt>
                <c:pt idx="35">
                  <c:v>0.2319</c:v>
                </c:pt>
                <c:pt idx="36">
                  <c:v>0.23200000000000001</c:v>
                </c:pt>
                <c:pt idx="37">
                  <c:v>0.2283</c:v>
                </c:pt>
                <c:pt idx="38">
                  <c:v>0.23180000000000001</c:v>
                </c:pt>
                <c:pt idx="39">
                  <c:v>0.2253</c:v>
                </c:pt>
                <c:pt idx="40">
                  <c:v>0.2243</c:v>
                </c:pt>
                <c:pt idx="41">
                  <c:v>0.2291</c:v>
                </c:pt>
                <c:pt idx="42">
                  <c:v>0.23169999999999999</c:v>
                </c:pt>
                <c:pt idx="43">
                  <c:v>0.23150000000000001</c:v>
                </c:pt>
                <c:pt idx="44">
                  <c:v>0.2288</c:v>
                </c:pt>
                <c:pt idx="45">
                  <c:v>0.2298</c:v>
                </c:pt>
                <c:pt idx="46">
                  <c:v>0.2301</c:v>
                </c:pt>
                <c:pt idx="47">
                  <c:v>0.2281</c:v>
                </c:pt>
                <c:pt idx="48">
                  <c:v>0.22589999999999999</c:v>
                </c:pt>
                <c:pt idx="49">
                  <c:v>0.22309999999999999</c:v>
                </c:pt>
                <c:pt idx="50">
                  <c:v>0.2225</c:v>
                </c:pt>
                <c:pt idx="51">
                  <c:v>0.2215</c:v>
                </c:pt>
                <c:pt idx="52">
                  <c:v>0.2263</c:v>
                </c:pt>
                <c:pt idx="53">
                  <c:v>0.23169999999999999</c:v>
                </c:pt>
                <c:pt idx="54">
                  <c:v>0.2288</c:v>
                </c:pt>
                <c:pt idx="55">
                  <c:v>0.22700000000000001</c:v>
                </c:pt>
                <c:pt idx="56">
                  <c:v>0.22409999999999999</c:v>
                </c:pt>
                <c:pt idx="57">
                  <c:v>0.22570000000000001</c:v>
                </c:pt>
                <c:pt idx="58">
                  <c:v>0.22650000000000001</c:v>
                </c:pt>
                <c:pt idx="59">
                  <c:v>0.22900000000000001</c:v>
                </c:pt>
                <c:pt idx="60">
                  <c:v>0.22770000000000001</c:v>
                </c:pt>
                <c:pt idx="61">
                  <c:v>0.2223</c:v>
                </c:pt>
                <c:pt idx="62">
                  <c:v>0.22650000000000001</c:v>
                </c:pt>
                <c:pt idx="63">
                  <c:v>0.22939999999999999</c:v>
                </c:pt>
                <c:pt idx="64">
                  <c:v>0.23150000000000001</c:v>
                </c:pt>
                <c:pt idx="65">
                  <c:v>0.22639999999999999</c:v>
                </c:pt>
                <c:pt idx="66">
                  <c:v>0.2248</c:v>
                </c:pt>
                <c:pt idx="67">
                  <c:v>0.2288</c:v>
                </c:pt>
                <c:pt idx="68">
                  <c:v>0.2253</c:v>
                </c:pt>
                <c:pt idx="69">
                  <c:v>0.22470000000000001</c:v>
                </c:pt>
                <c:pt idx="70">
                  <c:v>0.2281</c:v>
                </c:pt>
                <c:pt idx="71">
                  <c:v>0.22600000000000001</c:v>
                </c:pt>
                <c:pt idx="72">
                  <c:v>0.22289999999999999</c:v>
                </c:pt>
                <c:pt idx="73">
                  <c:v>0.22209999999999999</c:v>
                </c:pt>
                <c:pt idx="74">
                  <c:v>0.2243</c:v>
                </c:pt>
                <c:pt idx="75">
                  <c:v>0.22600000000000001</c:v>
                </c:pt>
                <c:pt idx="76">
                  <c:v>0.2273</c:v>
                </c:pt>
                <c:pt idx="77">
                  <c:v>0.22420000000000001</c:v>
                </c:pt>
                <c:pt idx="78">
                  <c:v>0.22450000000000001</c:v>
                </c:pt>
                <c:pt idx="79">
                  <c:v>0.223</c:v>
                </c:pt>
                <c:pt idx="80">
                  <c:v>0.22839999999999999</c:v>
                </c:pt>
                <c:pt idx="81">
                  <c:v>0.22989999999999999</c:v>
                </c:pt>
                <c:pt idx="82">
                  <c:v>0.22600000000000001</c:v>
                </c:pt>
                <c:pt idx="83">
                  <c:v>0.22650000000000001</c:v>
                </c:pt>
                <c:pt idx="84">
                  <c:v>0.224</c:v>
                </c:pt>
                <c:pt idx="85">
                  <c:v>0.22570000000000001</c:v>
                </c:pt>
                <c:pt idx="86">
                  <c:v>0.2281</c:v>
                </c:pt>
                <c:pt idx="87">
                  <c:v>0.22969999999999999</c:v>
                </c:pt>
                <c:pt idx="88">
                  <c:v>0.22900000000000001</c:v>
                </c:pt>
                <c:pt idx="89">
                  <c:v>0.22459999999999999</c:v>
                </c:pt>
                <c:pt idx="90">
                  <c:v>0.2263</c:v>
                </c:pt>
                <c:pt idx="91">
                  <c:v>0.22789999999999999</c:v>
                </c:pt>
                <c:pt idx="92">
                  <c:v>0.22539999999999999</c:v>
                </c:pt>
                <c:pt idx="93">
                  <c:v>0.22339999999999999</c:v>
                </c:pt>
                <c:pt idx="94">
                  <c:v>0.22570000000000001</c:v>
                </c:pt>
                <c:pt idx="95">
                  <c:v>0.23039999999999999</c:v>
                </c:pt>
                <c:pt idx="96">
                  <c:v>0.2258</c:v>
                </c:pt>
                <c:pt idx="97">
                  <c:v>0.2243</c:v>
                </c:pt>
                <c:pt idx="98">
                  <c:v>0.2263</c:v>
                </c:pt>
                <c:pt idx="99">
                  <c:v>0.2286</c:v>
                </c:pt>
                <c:pt idx="100">
                  <c:v>0.22969999999999999</c:v>
                </c:pt>
                <c:pt idx="101">
                  <c:v>0.2268</c:v>
                </c:pt>
                <c:pt idx="102">
                  <c:v>0.22550000000000001</c:v>
                </c:pt>
                <c:pt idx="103">
                  <c:v>0.22259999999999999</c:v>
                </c:pt>
                <c:pt idx="104">
                  <c:v>0.2266</c:v>
                </c:pt>
                <c:pt idx="105">
                  <c:v>0.2301</c:v>
                </c:pt>
                <c:pt idx="106">
                  <c:v>0.22459999999999999</c:v>
                </c:pt>
                <c:pt idx="107">
                  <c:v>0.22500000000000001</c:v>
                </c:pt>
                <c:pt idx="108">
                  <c:v>0.22539999999999999</c:v>
                </c:pt>
                <c:pt idx="109">
                  <c:v>0.22720000000000001</c:v>
                </c:pt>
                <c:pt idx="110">
                  <c:v>0.2293</c:v>
                </c:pt>
                <c:pt idx="111">
                  <c:v>0.22439999999999999</c:v>
                </c:pt>
                <c:pt idx="112">
                  <c:v>0.22600000000000001</c:v>
                </c:pt>
                <c:pt idx="113">
                  <c:v>0.22670000000000001</c:v>
                </c:pt>
                <c:pt idx="114">
                  <c:v>0.22869999999999999</c:v>
                </c:pt>
                <c:pt idx="115">
                  <c:v>0.22819999999999999</c:v>
                </c:pt>
                <c:pt idx="116">
                  <c:v>0.22289999999999999</c:v>
                </c:pt>
                <c:pt idx="117">
                  <c:v>0.2225</c:v>
                </c:pt>
                <c:pt idx="118">
                  <c:v>0.22389999999999999</c:v>
                </c:pt>
                <c:pt idx="119">
                  <c:v>0.2271</c:v>
                </c:pt>
                <c:pt idx="120">
                  <c:v>0.2298</c:v>
                </c:pt>
                <c:pt idx="121">
                  <c:v>0.2243</c:v>
                </c:pt>
                <c:pt idx="122">
                  <c:v>0.2248</c:v>
                </c:pt>
                <c:pt idx="123">
                  <c:v>0.2263</c:v>
                </c:pt>
                <c:pt idx="124">
                  <c:v>0.2296</c:v>
                </c:pt>
                <c:pt idx="125">
                  <c:v>0.2291</c:v>
                </c:pt>
                <c:pt idx="126">
                  <c:v>0.22489999999999999</c:v>
                </c:pt>
                <c:pt idx="127">
                  <c:v>0.22439999999999999</c:v>
                </c:pt>
                <c:pt idx="128">
                  <c:v>0.22370000000000001</c:v>
                </c:pt>
                <c:pt idx="129">
                  <c:v>0.22500000000000001</c:v>
                </c:pt>
                <c:pt idx="130">
                  <c:v>0.2266</c:v>
                </c:pt>
                <c:pt idx="131">
                  <c:v>0.2283</c:v>
                </c:pt>
                <c:pt idx="132">
                  <c:v>0.2248</c:v>
                </c:pt>
                <c:pt idx="133">
                  <c:v>0.2215</c:v>
                </c:pt>
                <c:pt idx="134">
                  <c:v>0.2228</c:v>
                </c:pt>
                <c:pt idx="135">
                  <c:v>0.22489999999999999</c:v>
                </c:pt>
                <c:pt idx="136">
                  <c:v>0.2271</c:v>
                </c:pt>
                <c:pt idx="137">
                  <c:v>0.22720000000000001</c:v>
                </c:pt>
                <c:pt idx="138">
                  <c:v>0.22600000000000001</c:v>
                </c:pt>
                <c:pt idx="139">
                  <c:v>0.22450000000000001</c:v>
                </c:pt>
                <c:pt idx="140">
                  <c:v>0.2248</c:v>
                </c:pt>
                <c:pt idx="141">
                  <c:v>0.22559999999999999</c:v>
                </c:pt>
                <c:pt idx="142">
                  <c:v>0.2243</c:v>
                </c:pt>
                <c:pt idx="143">
                  <c:v>0.222</c:v>
                </c:pt>
                <c:pt idx="144">
                  <c:v>0.22159999999999999</c:v>
                </c:pt>
                <c:pt idx="145">
                  <c:v>0.22520000000000001</c:v>
                </c:pt>
                <c:pt idx="146">
                  <c:v>0.22839999999999999</c:v>
                </c:pt>
                <c:pt idx="147">
                  <c:v>0.22770000000000001</c:v>
                </c:pt>
                <c:pt idx="148">
                  <c:v>0.22509999999999999</c:v>
                </c:pt>
                <c:pt idx="149">
                  <c:v>0.22109999999999999</c:v>
                </c:pt>
                <c:pt idx="150">
                  <c:v>0.2205</c:v>
                </c:pt>
                <c:pt idx="151">
                  <c:v>0.22289999999999999</c:v>
                </c:pt>
                <c:pt idx="152">
                  <c:v>0.2258</c:v>
                </c:pt>
                <c:pt idx="153">
                  <c:v>0.2258</c:v>
                </c:pt>
                <c:pt idx="154">
                  <c:v>0.22259999999999999</c:v>
                </c:pt>
                <c:pt idx="155">
                  <c:v>0.22450000000000001</c:v>
                </c:pt>
                <c:pt idx="156">
                  <c:v>0.2268</c:v>
                </c:pt>
                <c:pt idx="157">
                  <c:v>0.22989999999999999</c:v>
                </c:pt>
                <c:pt idx="158">
                  <c:v>0.22589999999999999</c:v>
                </c:pt>
                <c:pt idx="159">
                  <c:v>0.2233</c:v>
                </c:pt>
                <c:pt idx="160">
                  <c:v>0.22509999999999999</c:v>
                </c:pt>
                <c:pt idx="161">
                  <c:v>0.22850000000000001</c:v>
                </c:pt>
                <c:pt idx="162">
                  <c:v>0.2288</c:v>
                </c:pt>
                <c:pt idx="163">
                  <c:v>0.22850000000000001</c:v>
                </c:pt>
                <c:pt idx="164">
                  <c:v>0.22359999999999999</c:v>
                </c:pt>
                <c:pt idx="165">
                  <c:v>0.22839999999999999</c:v>
                </c:pt>
                <c:pt idx="166">
                  <c:v>0.22620000000000001</c:v>
                </c:pt>
                <c:pt idx="167">
                  <c:v>0.2233</c:v>
                </c:pt>
                <c:pt idx="168">
                  <c:v>0.222</c:v>
                </c:pt>
                <c:pt idx="169">
                  <c:v>0.22370000000000001</c:v>
                </c:pt>
                <c:pt idx="170">
                  <c:v>0.2261</c:v>
                </c:pt>
                <c:pt idx="171">
                  <c:v>0.2288</c:v>
                </c:pt>
                <c:pt idx="172">
                  <c:v>0.22589999999999999</c:v>
                </c:pt>
                <c:pt idx="173">
                  <c:v>0.22639999999999999</c:v>
                </c:pt>
                <c:pt idx="174">
                  <c:v>0.2291</c:v>
                </c:pt>
                <c:pt idx="175">
                  <c:v>0.22800000000000001</c:v>
                </c:pt>
                <c:pt idx="176">
                  <c:v>0.2276</c:v>
                </c:pt>
                <c:pt idx="177">
                  <c:v>0.2243</c:v>
                </c:pt>
                <c:pt idx="178">
                  <c:v>0.22600000000000001</c:v>
                </c:pt>
                <c:pt idx="179">
                  <c:v>0.2278</c:v>
                </c:pt>
                <c:pt idx="180">
                  <c:v>0.22900000000000001</c:v>
                </c:pt>
                <c:pt idx="181">
                  <c:v>0.22589999999999999</c:v>
                </c:pt>
                <c:pt idx="182">
                  <c:v>0.22770000000000001</c:v>
                </c:pt>
                <c:pt idx="183">
                  <c:v>0.22789999999999999</c:v>
                </c:pt>
                <c:pt idx="184">
                  <c:v>0.2316</c:v>
                </c:pt>
                <c:pt idx="185">
                  <c:v>0.2296</c:v>
                </c:pt>
                <c:pt idx="186">
                  <c:v>0.2281</c:v>
                </c:pt>
                <c:pt idx="187">
                  <c:v>0.2296</c:v>
                </c:pt>
                <c:pt idx="188">
                  <c:v>0.23250000000000001</c:v>
                </c:pt>
                <c:pt idx="189">
                  <c:v>0.23019999999999999</c:v>
                </c:pt>
                <c:pt idx="190">
                  <c:v>0.22889999999999999</c:v>
                </c:pt>
                <c:pt idx="191">
                  <c:v>0.22939999999999999</c:v>
                </c:pt>
                <c:pt idx="192">
                  <c:v>0.22819999999999999</c:v>
                </c:pt>
                <c:pt idx="193">
                  <c:v>0.23119999999999999</c:v>
                </c:pt>
                <c:pt idx="194">
                  <c:v>0.22839999999999999</c:v>
                </c:pt>
                <c:pt idx="195">
                  <c:v>0.22700000000000001</c:v>
                </c:pt>
                <c:pt idx="196">
                  <c:v>0.2288</c:v>
                </c:pt>
                <c:pt idx="197">
                  <c:v>0.23050000000000001</c:v>
                </c:pt>
                <c:pt idx="198">
                  <c:v>0.23039999999999999</c:v>
                </c:pt>
                <c:pt idx="199">
                  <c:v>0.22850000000000001</c:v>
                </c:pt>
                <c:pt idx="200">
                  <c:v>0.2301</c:v>
                </c:pt>
                <c:pt idx="201">
                  <c:v>0.23119999999999999</c:v>
                </c:pt>
                <c:pt idx="202">
                  <c:v>0.23130000000000001</c:v>
                </c:pt>
                <c:pt idx="203">
                  <c:v>0.23330000000000001</c:v>
                </c:pt>
                <c:pt idx="204">
                  <c:v>0.22969999999999999</c:v>
                </c:pt>
                <c:pt idx="205">
                  <c:v>0.2306</c:v>
                </c:pt>
                <c:pt idx="206">
                  <c:v>0.23180000000000001</c:v>
                </c:pt>
                <c:pt idx="207">
                  <c:v>0.23219999999999999</c:v>
                </c:pt>
                <c:pt idx="208">
                  <c:v>0.23250000000000001</c:v>
                </c:pt>
                <c:pt idx="209">
                  <c:v>0.23449999999999999</c:v>
                </c:pt>
                <c:pt idx="210">
                  <c:v>0.2351</c:v>
                </c:pt>
                <c:pt idx="211">
                  <c:v>0.2334</c:v>
                </c:pt>
                <c:pt idx="212">
                  <c:v>0.23280000000000001</c:v>
                </c:pt>
                <c:pt idx="213">
                  <c:v>0.23300000000000001</c:v>
                </c:pt>
                <c:pt idx="214">
                  <c:v>0.2331</c:v>
                </c:pt>
                <c:pt idx="215">
                  <c:v>0.2321</c:v>
                </c:pt>
                <c:pt idx="216">
                  <c:v>0.23280000000000001</c:v>
                </c:pt>
                <c:pt idx="217">
                  <c:v>0.23280000000000001</c:v>
                </c:pt>
                <c:pt idx="218">
                  <c:v>0.23300000000000001</c:v>
                </c:pt>
                <c:pt idx="219">
                  <c:v>0.23269999999999999</c:v>
                </c:pt>
                <c:pt idx="220">
                  <c:v>0.23369999999999999</c:v>
                </c:pt>
                <c:pt idx="221">
                  <c:v>0.2324</c:v>
                </c:pt>
                <c:pt idx="222">
                  <c:v>0.23400000000000001</c:v>
                </c:pt>
                <c:pt idx="223">
                  <c:v>0.23380000000000001</c:v>
                </c:pt>
                <c:pt idx="224">
                  <c:v>0.23269999999999999</c:v>
                </c:pt>
                <c:pt idx="225">
                  <c:v>0.2349</c:v>
                </c:pt>
                <c:pt idx="226">
                  <c:v>0.2359</c:v>
                </c:pt>
                <c:pt idx="227">
                  <c:v>0.23710000000000001</c:v>
                </c:pt>
                <c:pt idx="228">
                  <c:v>0.23549999999999999</c:v>
                </c:pt>
                <c:pt idx="229">
                  <c:v>0.23519999999999999</c:v>
                </c:pt>
                <c:pt idx="230">
                  <c:v>0.23810000000000001</c:v>
                </c:pt>
                <c:pt idx="231">
                  <c:v>0.23699999999999999</c:v>
                </c:pt>
                <c:pt idx="232">
                  <c:v>0.2369</c:v>
                </c:pt>
                <c:pt idx="233">
                  <c:v>0.23680000000000001</c:v>
                </c:pt>
                <c:pt idx="234">
                  <c:v>0.2384</c:v>
                </c:pt>
                <c:pt idx="235">
                  <c:v>0.2392</c:v>
                </c:pt>
                <c:pt idx="236">
                  <c:v>0.2407</c:v>
                </c:pt>
                <c:pt idx="237">
                  <c:v>0.2409</c:v>
                </c:pt>
                <c:pt idx="238">
                  <c:v>0.2399</c:v>
                </c:pt>
                <c:pt idx="239">
                  <c:v>0.24049999999999999</c:v>
                </c:pt>
                <c:pt idx="240">
                  <c:v>0.23980000000000001</c:v>
                </c:pt>
                <c:pt idx="241">
                  <c:v>0.23930000000000001</c:v>
                </c:pt>
                <c:pt idx="242">
                  <c:v>0.23930000000000001</c:v>
                </c:pt>
                <c:pt idx="243">
                  <c:v>0.23830000000000001</c:v>
                </c:pt>
                <c:pt idx="244">
                  <c:v>0.2384</c:v>
                </c:pt>
                <c:pt idx="245">
                  <c:v>0.23549999999999999</c:v>
                </c:pt>
                <c:pt idx="246">
                  <c:v>0.2339</c:v>
                </c:pt>
                <c:pt idx="247">
                  <c:v>0.2354</c:v>
                </c:pt>
                <c:pt idx="248">
                  <c:v>0.23430000000000001</c:v>
                </c:pt>
                <c:pt idx="249">
                  <c:v>0.23300000000000001</c:v>
                </c:pt>
                <c:pt idx="250">
                  <c:v>0.2296</c:v>
                </c:pt>
                <c:pt idx="251">
                  <c:v>0.2319</c:v>
                </c:pt>
                <c:pt idx="252">
                  <c:v>0.22989999999999999</c:v>
                </c:pt>
                <c:pt idx="253">
                  <c:v>0.2303</c:v>
                </c:pt>
                <c:pt idx="254">
                  <c:v>0.2298</c:v>
                </c:pt>
                <c:pt idx="255">
                  <c:v>0.2303</c:v>
                </c:pt>
                <c:pt idx="256">
                  <c:v>0.2306</c:v>
                </c:pt>
                <c:pt idx="257">
                  <c:v>0.22969999999999999</c:v>
                </c:pt>
                <c:pt idx="258">
                  <c:v>0.2306</c:v>
                </c:pt>
                <c:pt idx="259">
                  <c:v>0.23139999999999999</c:v>
                </c:pt>
                <c:pt idx="260">
                  <c:v>0.23089999999999999</c:v>
                </c:pt>
                <c:pt idx="261">
                  <c:v>0.23139999999999999</c:v>
                </c:pt>
                <c:pt idx="262">
                  <c:v>0.22989999999999999</c:v>
                </c:pt>
                <c:pt idx="263">
                  <c:v>0.22950000000000001</c:v>
                </c:pt>
                <c:pt idx="264">
                  <c:v>0.22839999999999999</c:v>
                </c:pt>
                <c:pt idx="265">
                  <c:v>0.2293</c:v>
                </c:pt>
                <c:pt idx="266">
                  <c:v>0.23119999999999999</c:v>
                </c:pt>
                <c:pt idx="267">
                  <c:v>0.2334</c:v>
                </c:pt>
                <c:pt idx="268">
                  <c:v>0.23549999999999999</c:v>
                </c:pt>
                <c:pt idx="269">
                  <c:v>0.2366</c:v>
                </c:pt>
                <c:pt idx="270">
                  <c:v>0.2346</c:v>
                </c:pt>
                <c:pt idx="271">
                  <c:v>0.2339</c:v>
                </c:pt>
                <c:pt idx="272">
                  <c:v>0.2334</c:v>
                </c:pt>
                <c:pt idx="273">
                  <c:v>0.23780000000000001</c:v>
                </c:pt>
                <c:pt idx="274">
                  <c:v>0.23380000000000001</c:v>
                </c:pt>
                <c:pt idx="275">
                  <c:v>0.23599999999999999</c:v>
                </c:pt>
                <c:pt idx="276">
                  <c:v>0.2349</c:v>
                </c:pt>
                <c:pt idx="277">
                  <c:v>0.23400000000000001</c:v>
                </c:pt>
                <c:pt idx="278">
                  <c:v>0.2356</c:v>
                </c:pt>
                <c:pt idx="279">
                  <c:v>0.23419999999999999</c:v>
                </c:pt>
                <c:pt idx="280">
                  <c:v>0.23350000000000001</c:v>
                </c:pt>
                <c:pt idx="281">
                  <c:v>0.2344</c:v>
                </c:pt>
                <c:pt idx="282">
                  <c:v>0.23469999999999999</c:v>
                </c:pt>
                <c:pt idx="283">
                  <c:v>0.23449999999999999</c:v>
                </c:pt>
                <c:pt idx="284">
                  <c:v>0.23280000000000001</c:v>
                </c:pt>
                <c:pt idx="285">
                  <c:v>0.23549999999999999</c:v>
                </c:pt>
                <c:pt idx="286">
                  <c:v>0.2339</c:v>
                </c:pt>
                <c:pt idx="287">
                  <c:v>0.2366</c:v>
                </c:pt>
                <c:pt idx="288">
                  <c:v>0.2344</c:v>
                </c:pt>
                <c:pt idx="289">
                  <c:v>0.23069999999999999</c:v>
                </c:pt>
                <c:pt idx="290">
                  <c:v>0.23200000000000001</c:v>
                </c:pt>
                <c:pt idx="291">
                  <c:v>0.2331</c:v>
                </c:pt>
                <c:pt idx="292">
                  <c:v>0.2349</c:v>
                </c:pt>
                <c:pt idx="293">
                  <c:v>0.2303</c:v>
                </c:pt>
                <c:pt idx="294">
                  <c:v>0.2321</c:v>
                </c:pt>
                <c:pt idx="295">
                  <c:v>0.23080000000000001</c:v>
                </c:pt>
                <c:pt idx="296">
                  <c:v>0.2341</c:v>
                </c:pt>
                <c:pt idx="297">
                  <c:v>0.23169999999999999</c:v>
                </c:pt>
                <c:pt idx="298">
                  <c:v>0.2346</c:v>
                </c:pt>
                <c:pt idx="299">
                  <c:v>0.23319999999999999</c:v>
                </c:pt>
                <c:pt idx="300">
                  <c:v>0.23330000000000001</c:v>
                </c:pt>
                <c:pt idx="301">
                  <c:v>0.2331</c:v>
                </c:pt>
                <c:pt idx="302">
                  <c:v>0.23480000000000001</c:v>
                </c:pt>
                <c:pt idx="303">
                  <c:v>0.22969999999999999</c:v>
                </c:pt>
                <c:pt idx="304">
                  <c:v>0.2329</c:v>
                </c:pt>
                <c:pt idx="305">
                  <c:v>0.23319999999999999</c:v>
                </c:pt>
                <c:pt idx="306">
                  <c:v>0.2306</c:v>
                </c:pt>
                <c:pt idx="307">
                  <c:v>0.23369999999999999</c:v>
                </c:pt>
                <c:pt idx="308">
                  <c:v>0.23499999999999999</c:v>
                </c:pt>
                <c:pt idx="309">
                  <c:v>0.23630000000000001</c:v>
                </c:pt>
                <c:pt idx="310">
                  <c:v>0.23730000000000001</c:v>
                </c:pt>
                <c:pt idx="311">
                  <c:v>0.23530000000000001</c:v>
                </c:pt>
                <c:pt idx="312">
                  <c:v>0.23549999999999999</c:v>
                </c:pt>
                <c:pt idx="313">
                  <c:v>0.2361</c:v>
                </c:pt>
                <c:pt idx="314">
                  <c:v>0.23719999999999999</c:v>
                </c:pt>
                <c:pt idx="315">
                  <c:v>0.23419999999999999</c:v>
                </c:pt>
                <c:pt idx="316">
                  <c:v>0.23300000000000001</c:v>
                </c:pt>
                <c:pt idx="317">
                  <c:v>0.23519999999999999</c:v>
                </c:pt>
                <c:pt idx="318">
                  <c:v>0.23380000000000001</c:v>
                </c:pt>
                <c:pt idx="319">
                  <c:v>0.23499999999999999</c:v>
                </c:pt>
                <c:pt idx="320">
                  <c:v>0.2316</c:v>
                </c:pt>
                <c:pt idx="321">
                  <c:v>0.2283</c:v>
                </c:pt>
                <c:pt idx="322">
                  <c:v>0.23100000000000001</c:v>
                </c:pt>
                <c:pt idx="323">
                  <c:v>0.22839999999999999</c:v>
                </c:pt>
                <c:pt idx="324">
                  <c:v>0.22889999999999999</c:v>
                </c:pt>
                <c:pt idx="325">
                  <c:v>0.2303</c:v>
                </c:pt>
                <c:pt idx="326">
                  <c:v>0.23369999999999999</c:v>
                </c:pt>
                <c:pt idx="327">
                  <c:v>0.23330000000000001</c:v>
                </c:pt>
                <c:pt idx="328">
                  <c:v>0.23200000000000001</c:v>
                </c:pt>
                <c:pt idx="329">
                  <c:v>0.22969999999999999</c:v>
                </c:pt>
                <c:pt idx="330">
                  <c:v>0.2341</c:v>
                </c:pt>
                <c:pt idx="331">
                  <c:v>0.22989999999999999</c:v>
                </c:pt>
                <c:pt idx="332">
                  <c:v>0.2276</c:v>
                </c:pt>
                <c:pt idx="333">
                  <c:v>0.22889999999999999</c:v>
                </c:pt>
                <c:pt idx="334">
                  <c:v>0.2286</c:v>
                </c:pt>
                <c:pt idx="335">
                  <c:v>0.22650000000000001</c:v>
                </c:pt>
                <c:pt idx="336">
                  <c:v>0.2248</c:v>
                </c:pt>
                <c:pt idx="337">
                  <c:v>0.22670000000000001</c:v>
                </c:pt>
                <c:pt idx="338">
                  <c:v>0.23</c:v>
                </c:pt>
                <c:pt idx="339">
                  <c:v>0.2273</c:v>
                </c:pt>
                <c:pt idx="340">
                  <c:v>0.23269999999999999</c:v>
                </c:pt>
                <c:pt idx="341">
                  <c:v>0.23119999999999999</c:v>
                </c:pt>
                <c:pt idx="342">
                  <c:v>0.23280000000000001</c:v>
                </c:pt>
                <c:pt idx="343">
                  <c:v>0.23280000000000001</c:v>
                </c:pt>
                <c:pt idx="344">
                  <c:v>0.22770000000000001</c:v>
                </c:pt>
                <c:pt idx="345">
                  <c:v>0.23050000000000001</c:v>
                </c:pt>
                <c:pt idx="346">
                  <c:v>0.22819999999999999</c:v>
                </c:pt>
                <c:pt idx="347">
                  <c:v>0.23250000000000001</c:v>
                </c:pt>
                <c:pt idx="348">
                  <c:v>0.23269999999999999</c:v>
                </c:pt>
                <c:pt idx="349">
                  <c:v>0.23</c:v>
                </c:pt>
                <c:pt idx="350">
                  <c:v>0.22700000000000001</c:v>
                </c:pt>
                <c:pt idx="351">
                  <c:v>0.2326</c:v>
                </c:pt>
                <c:pt idx="352">
                  <c:v>0.2311</c:v>
                </c:pt>
                <c:pt idx="353">
                  <c:v>0.23230000000000001</c:v>
                </c:pt>
                <c:pt idx="354">
                  <c:v>0.2278</c:v>
                </c:pt>
                <c:pt idx="355">
                  <c:v>0.22720000000000001</c:v>
                </c:pt>
                <c:pt idx="356">
                  <c:v>0.2243</c:v>
                </c:pt>
                <c:pt idx="357">
                  <c:v>0.22520000000000001</c:v>
                </c:pt>
                <c:pt idx="358">
                  <c:v>0.23039999999999999</c:v>
                </c:pt>
                <c:pt idx="359">
                  <c:v>0.23200000000000001</c:v>
                </c:pt>
                <c:pt idx="360">
                  <c:v>0.22570000000000001</c:v>
                </c:pt>
                <c:pt idx="361">
                  <c:v>0.2261</c:v>
                </c:pt>
                <c:pt idx="362">
                  <c:v>0.2243</c:v>
                </c:pt>
                <c:pt idx="363">
                  <c:v>0.22939999999999999</c:v>
                </c:pt>
                <c:pt idx="364">
                  <c:v>0.23200000000000001</c:v>
                </c:pt>
                <c:pt idx="365">
                  <c:v>0.2283</c:v>
                </c:pt>
                <c:pt idx="366">
                  <c:v>0.22850000000000001</c:v>
                </c:pt>
                <c:pt idx="367">
                  <c:v>0.22689999999999999</c:v>
                </c:pt>
                <c:pt idx="368">
                  <c:v>0.2291</c:v>
                </c:pt>
                <c:pt idx="369">
                  <c:v>0.2303</c:v>
                </c:pt>
                <c:pt idx="370">
                  <c:v>0.2326</c:v>
                </c:pt>
                <c:pt idx="371">
                  <c:v>0.2268</c:v>
                </c:pt>
                <c:pt idx="372">
                  <c:v>0.22520000000000001</c:v>
                </c:pt>
                <c:pt idx="373">
                  <c:v>0.2228</c:v>
                </c:pt>
                <c:pt idx="374">
                  <c:v>0.22559999999999999</c:v>
                </c:pt>
                <c:pt idx="375">
                  <c:v>0.2283</c:v>
                </c:pt>
                <c:pt idx="376">
                  <c:v>0.2271</c:v>
                </c:pt>
                <c:pt idx="377">
                  <c:v>0.22520000000000001</c:v>
                </c:pt>
                <c:pt idx="378">
                  <c:v>0.22639999999999999</c:v>
                </c:pt>
                <c:pt idx="379">
                  <c:v>0.22770000000000001</c:v>
                </c:pt>
                <c:pt idx="380">
                  <c:v>0.22869999999999999</c:v>
                </c:pt>
                <c:pt idx="381">
                  <c:v>0.23080000000000001</c:v>
                </c:pt>
                <c:pt idx="382">
                  <c:v>0.2286</c:v>
                </c:pt>
                <c:pt idx="383">
                  <c:v>0.22969999999999999</c:v>
                </c:pt>
                <c:pt idx="384">
                  <c:v>0.22650000000000001</c:v>
                </c:pt>
                <c:pt idx="385">
                  <c:v>0.23019999999999999</c:v>
                </c:pt>
                <c:pt idx="386">
                  <c:v>0.22989999999999999</c:v>
                </c:pt>
                <c:pt idx="387">
                  <c:v>0.23139999999999999</c:v>
                </c:pt>
                <c:pt idx="388">
                  <c:v>0.23039999999999999</c:v>
                </c:pt>
                <c:pt idx="389">
                  <c:v>0.2263</c:v>
                </c:pt>
                <c:pt idx="390">
                  <c:v>0.224</c:v>
                </c:pt>
                <c:pt idx="391">
                  <c:v>0.22570000000000001</c:v>
                </c:pt>
                <c:pt idx="392">
                  <c:v>0.2288</c:v>
                </c:pt>
                <c:pt idx="393">
                  <c:v>0.22800000000000001</c:v>
                </c:pt>
                <c:pt idx="394">
                  <c:v>0.22500000000000001</c:v>
                </c:pt>
                <c:pt idx="395">
                  <c:v>0.22620000000000001</c:v>
                </c:pt>
                <c:pt idx="396">
                  <c:v>0.2258</c:v>
                </c:pt>
                <c:pt idx="397">
                  <c:v>0.2298</c:v>
                </c:pt>
                <c:pt idx="398">
                  <c:v>0.2273</c:v>
                </c:pt>
                <c:pt idx="399">
                  <c:v>0.22570000000000001</c:v>
                </c:pt>
                <c:pt idx="400">
                  <c:v>0.2261</c:v>
                </c:pt>
                <c:pt idx="401">
                  <c:v>0.22969999999999999</c:v>
                </c:pt>
                <c:pt idx="402">
                  <c:v>0.22889999999999999</c:v>
                </c:pt>
                <c:pt idx="403">
                  <c:v>0.22550000000000001</c:v>
                </c:pt>
                <c:pt idx="404">
                  <c:v>0.22420000000000001</c:v>
                </c:pt>
                <c:pt idx="405">
                  <c:v>0.22739999999999999</c:v>
                </c:pt>
                <c:pt idx="406">
                  <c:v>0.2326</c:v>
                </c:pt>
                <c:pt idx="407">
                  <c:v>0.2311</c:v>
                </c:pt>
                <c:pt idx="408">
                  <c:v>0.22950000000000001</c:v>
                </c:pt>
                <c:pt idx="409">
                  <c:v>0.22900000000000001</c:v>
                </c:pt>
                <c:pt idx="410">
                  <c:v>0.23449999999999999</c:v>
                </c:pt>
                <c:pt idx="411">
                  <c:v>0.23169999999999999</c:v>
                </c:pt>
                <c:pt idx="412">
                  <c:v>0.23330000000000001</c:v>
                </c:pt>
                <c:pt idx="413">
                  <c:v>0.23130000000000001</c:v>
                </c:pt>
                <c:pt idx="414">
                  <c:v>0.2261</c:v>
                </c:pt>
                <c:pt idx="415">
                  <c:v>0.22850000000000001</c:v>
                </c:pt>
                <c:pt idx="416">
                  <c:v>0.22969999999999999</c:v>
                </c:pt>
                <c:pt idx="417">
                  <c:v>0.22789999999999999</c:v>
                </c:pt>
                <c:pt idx="418">
                  <c:v>0.2303</c:v>
                </c:pt>
                <c:pt idx="419">
                  <c:v>0.22589999999999999</c:v>
                </c:pt>
                <c:pt idx="420">
                  <c:v>0.2203</c:v>
                </c:pt>
                <c:pt idx="421">
                  <c:v>0.2233</c:v>
                </c:pt>
                <c:pt idx="422">
                  <c:v>0.22650000000000001</c:v>
                </c:pt>
                <c:pt idx="423">
                  <c:v>0.22539999999999999</c:v>
                </c:pt>
                <c:pt idx="424">
                  <c:v>0.2273</c:v>
                </c:pt>
                <c:pt idx="425">
                  <c:v>0.22800000000000001</c:v>
                </c:pt>
                <c:pt idx="426">
                  <c:v>0.23139999999999999</c:v>
                </c:pt>
                <c:pt idx="427">
                  <c:v>0.23250000000000001</c:v>
                </c:pt>
                <c:pt idx="428">
                  <c:v>0.23369999999999999</c:v>
                </c:pt>
                <c:pt idx="429">
                  <c:v>0.23569999999999999</c:v>
                </c:pt>
                <c:pt idx="430">
                  <c:v>0.22969999999999999</c:v>
                </c:pt>
                <c:pt idx="431">
                  <c:v>0.2261</c:v>
                </c:pt>
                <c:pt idx="432">
                  <c:v>0.22270000000000001</c:v>
                </c:pt>
                <c:pt idx="433">
                  <c:v>0.22289999999999999</c:v>
                </c:pt>
                <c:pt idx="434">
                  <c:v>0.22550000000000001</c:v>
                </c:pt>
                <c:pt idx="435">
                  <c:v>0.22850000000000001</c:v>
                </c:pt>
                <c:pt idx="436">
                  <c:v>0.2238</c:v>
                </c:pt>
                <c:pt idx="437">
                  <c:v>0.22370000000000001</c:v>
                </c:pt>
                <c:pt idx="438">
                  <c:v>0.22600000000000001</c:v>
                </c:pt>
                <c:pt idx="439">
                  <c:v>0.22919999999999999</c:v>
                </c:pt>
                <c:pt idx="440">
                  <c:v>0.22989999999999999</c:v>
                </c:pt>
                <c:pt idx="441">
                  <c:v>0.22639999999999999</c:v>
                </c:pt>
                <c:pt idx="442">
                  <c:v>0.22520000000000001</c:v>
                </c:pt>
                <c:pt idx="443">
                  <c:v>0.22670000000000001</c:v>
                </c:pt>
                <c:pt idx="444">
                  <c:v>0.22869999999999999</c:v>
                </c:pt>
                <c:pt idx="445">
                  <c:v>0.23139999999999999</c:v>
                </c:pt>
                <c:pt idx="446">
                  <c:v>0.22969999999999999</c:v>
                </c:pt>
                <c:pt idx="447">
                  <c:v>0.22819999999999999</c:v>
                </c:pt>
                <c:pt idx="448">
                  <c:v>0.22969999999999999</c:v>
                </c:pt>
                <c:pt idx="449">
                  <c:v>0.2321</c:v>
                </c:pt>
                <c:pt idx="450">
                  <c:v>0.23230000000000001</c:v>
                </c:pt>
                <c:pt idx="451">
                  <c:v>0.23230000000000001</c:v>
                </c:pt>
                <c:pt idx="452">
                  <c:v>0.2273</c:v>
                </c:pt>
                <c:pt idx="453">
                  <c:v>0.22670000000000001</c:v>
                </c:pt>
                <c:pt idx="454">
                  <c:v>0.22869999999999999</c:v>
                </c:pt>
                <c:pt idx="455">
                  <c:v>0.23050000000000001</c:v>
                </c:pt>
                <c:pt idx="456">
                  <c:v>0.2258</c:v>
                </c:pt>
                <c:pt idx="457">
                  <c:v>0.22750000000000001</c:v>
                </c:pt>
                <c:pt idx="458">
                  <c:v>0.22900000000000001</c:v>
                </c:pt>
                <c:pt idx="459">
                  <c:v>0.23150000000000001</c:v>
                </c:pt>
                <c:pt idx="460">
                  <c:v>0.2293</c:v>
                </c:pt>
                <c:pt idx="461">
                  <c:v>0.2271</c:v>
                </c:pt>
                <c:pt idx="462">
                  <c:v>0.22739999999999999</c:v>
                </c:pt>
                <c:pt idx="463">
                  <c:v>0.23019999999999999</c:v>
                </c:pt>
                <c:pt idx="464">
                  <c:v>0.23080000000000001</c:v>
                </c:pt>
                <c:pt idx="465">
                  <c:v>0.23250000000000001</c:v>
                </c:pt>
                <c:pt idx="466">
                  <c:v>0.2291</c:v>
                </c:pt>
                <c:pt idx="467">
                  <c:v>0.23180000000000001</c:v>
                </c:pt>
                <c:pt idx="468">
                  <c:v>0.2321</c:v>
                </c:pt>
                <c:pt idx="469">
                  <c:v>0.2278</c:v>
                </c:pt>
                <c:pt idx="470">
                  <c:v>0.22770000000000001</c:v>
                </c:pt>
                <c:pt idx="471">
                  <c:v>0.22989999999999999</c:v>
                </c:pt>
                <c:pt idx="472">
                  <c:v>0.23180000000000001</c:v>
                </c:pt>
                <c:pt idx="473">
                  <c:v>0.23250000000000001</c:v>
                </c:pt>
                <c:pt idx="474">
                  <c:v>0.23269999999999999</c:v>
                </c:pt>
                <c:pt idx="475">
                  <c:v>0.23350000000000001</c:v>
                </c:pt>
                <c:pt idx="476">
                  <c:v>0.23039999999999999</c:v>
                </c:pt>
                <c:pt idx="477">
                  <c:v>0.23130000000000001</c:v>
                </c:pt>
                <c:pt idx="478">
                  <c:v>0.23350000000000001</c:v>
                </c:pt>
                <c:pt idx="479">
                  <c:v>0.23569999999999999</c:v>
                </c:pt>
                <c:pt idx="480">
                  <c:v>0.23119999999999999</c:v>
                </c:pt>
                <c:pt idx="481">
                  <c:v>0.23100000000000001</c:v>
                </c:pt>
                <c:pt idx="482">
                  <c:v>0.23200000000000001</c:v>
                </c:pt>
                <c:pt idx="483">
                  <c:v>0.23280000000000001</c:v>
                </c:pt>
                <c:pt idx="484">
                  <c:v>0.2334</c:v>
                </c:pt>
                <c:pt idx="485">
                  <c:v>0.23169999999999999</c:v>
                </c:pt>
                <c:pt idx="486">
                  <c:v>0.23269999999999999</c:v>
                </c:pt>
                <c:pt idx="487">
                  <c:v>0.2334</c:v>
                </c:pt>
                <c:pt idx="488">
                  <c:v>0.23350000000000001</c:v>
                </c:pt>
                <c:pt idx="489">
                  <c:v>0.23430000000000001</c:v>
                </c:pt>
                <c:pt idx="490">
                  <c:v>0.23380000000000001</c:v>
                </c:pt>
                <c:pt idx="491">
                  <c:v>0.23250000000000001</c:v>
                </c:pt>
                <c:pt idx="492">
                  <c:v>0.23319999999999999</c:v>
                </c:pt>
                <c:pt idx="493">
                  <c:v>0.23469999999999999</c:v>
                </c:pt>
                <c:pt idx="494">
                  <c:v>0.2354</c:v>
                </c:pt>
                <c:pt idx="495">
                  <c:v>0.2344</c:v>
                </c:pt>
                <c:pt idx="496">
                  <c:v>0.23369999999999999</c:v>
                </c:pt>
                <c:pt idx="497">
                  <c:v>0.23089999999999999</c:v>
                </c:pt>
                <c:pt idx="498">
                  <c:v>0.2298</c:v>
                </c:pt>
                <c:pt idx="499">
                  <c:v>0.23039999999999999</c:v>
                </c:pt>
                <c:pt idx="500">
                  <c:v>0.22969999999999999</c:v>
                </c:pt>
                <c:pt idx="501">
                  <c:v>0.2298</c:v>
                </c:pt>
                <c:pt idx="502">
                  <c:v>0.22969999999999999</c:v>
                </c:pt>
                <c:pt idx="503">
                  <c:v>0.2293</c:v>
                </c:pt>
                <c:pt idx="504">
                  <c:v>0.2316</c:v>
                </c:pt>
                <c:pt idx="505">
                  <c:v>0.23380000000000001</c:v>
                </c:pt>
                <c:pt idx="506">
                  <c:v>0.2344</c:v>
                </c:pt>
                <c:pt idx="507">
                  <c:v>0.23419999999999999</c:v>
                </c:pt>
                <c:pt idx="508">
                  <c:v>0.23530000000000001</c:v>
                </c:pt>
                <c:pt idx="509">
                  <c:v>0.23680000000000001</c:v>
                </c:pt>
                <c:pt idx="510">
                  <c:v>0.23769999999999999</c:v>
                </c:pt>
                <c:pt idx="511">
                  <c:v>0.2399</c:v>
                </c:pt>
                <c:pt idx="512">
                  <c:v>0.2407</c:v>
                </c:pt>
                <c:pt idx="513">
                  <c:v>0.2409</c:v>
                </c:pt>
                <c:pt idx="514">
                  <c:v>0.24249999999999999</c:v>
                </c:pt>
                <c:pt idx="515">
                  <c:v>0.24310000000000001</c:v>
                </c:pt>
                <c:pt idx="516">
                  <c:v>0.2414</c:v>
                </c:pt>
                <c:pt idx="517">
                  <c:v>0.2402</c:v>
                </c:pt>
                <c:pt idx="518">
                  <c:v>0.2402</c:v>
                </c:pt>
                <c:pt idx="519">
                  <c:v>0.24229999999999999</c:v>
                </c:pt>
                <c:pt idx="520">
                  <c:v>0.24160000000000001</c:v>
                </c:pt>
                <c:pt idx="521">
                  <c:v>0.24179999999999999</c:v>
                </c:pt>
                <c:pt idx="522">
                  <c:v>0.2399</c:v>
                </c:pt>
                <c:pt idx="523">
                  <c:v>0.2407</c:v>
                </c:pt>
                <c:pt idx="524">
                  <c:v>0.24079999999999999</c:v>
                </c:pt>
                <c:pt idx="525">
                  <c:v>0.2392</c:v>
                </c:pt>
                <c:pt idx="526">
                  <c:v>0.2387</c:v>
                </c:pt>
                <c:pt idx="527">
                  <c:v>0.23910000000000001</c:v>
                </c:pt>
                <c:pt idx="528">
                  <c:v>0.23710000000000001</c:v>
                </c:pt>
                <c:pt idx="529">
                  <c:v>0.23599999999999999</c:v>
                </c:pt>
                <c:pt idx="530">
                  <c:v>0.2361</c:v>
                </c:pt>
                <c:pt idx="531">
                  <c:v>0.23760000000000001</c:v>
                </c:pt>
                <c:pt idx="532">
                  <c:v>0.23849999999999999</c:v>
                </c:pt>
                <c:pt idx="533">
                  <c:v>0.2402</c:v>
                </c:pt>
                <c:pt idx="534">
                  <c:v>0.23960000000000001</c:v>
                </c:pt>
                <c:pt idx="535">
                  <c:v>0.2404</c:v>
                </c:pt>
                <c:pt idx="536">
                  <c:v>0.24030000000000001</c:v>
                </c:pt>
                <c:pt idx="537">
                  <c:v>0.24010000000000001</c:v>
                </c:pt>
                <c:pt idx="538">
                  <c:v>0.24079999999999999</c:v>
                </c:pt>
                <c:pt idx="539">
                  <c:v>0.24030000000000001</c:v>
                </c:pt>
                <c:pt idx="540">
                  <c:v>0.2394</c:v>
                </c:pt>
                <c:pt idx="541">
                  <c:v>0.2397</c:v>
                </c:pt>
                <c:pt idx="542">
                  <c:v>0.23980000000000001</c:v>
                </c:pt>
                <c:pt idx="543">
                  <c:v>0.2392</c:v>
                </c:pt>
                <c:pt idx="544">
                  <c:v>0.24110000000000001</c:v>
                </c:pt>
                <c:pt idx="545">
                  <c:v>0.24149999999999999</c:v>
                </c:pt>
                <c:pt idx="546">
                  <c:v>0.24199999999999999</c:v>
                </c:pt>
                <c:pt idx="547">
                  <c:v>0.2442</c:v>
                </c:pt>
                <c:pt idx="548">
                  <c:v>0.2462</c:v>
                </c:pt>
                <c:pt idx="549">
                  <c:v>0.24840000000000001</c:v>
                </c:pt>
                <c:pt idx="550">
                  <c:v>0.24790000000000001</c:v>
                </c:pt>
                <c:pt idx="551">
                  <c:v>0.24690000000000001</c:v>
                </c:pt>
                <c:pt idx="552">
                  <c:v>0.24390000000000001</c:v>
                </c:pt>
                <c:pt idx="553">
                  <c:v>0.24299999999999999</c:v>
                </c:pt>
                <c:pt idx="554">
                  <c:v>0.24310000000000001</c:v>
                </c:pt>
                <c:pt idx="555">
                  <c:v>0.24360000000000001</c:v>
                </c:pt>
                <c:pt idx="556">
                  <c:v>0.24279999999999999</c:v>
                </c:pt>
                <c:pt idx="557">
                  <c:v>0.2422</c:v>
                </c:pt>
                <c:pt idx="558">
                  <c:v>0.2429</c:v>
                </c:pt>
                <c:pt idx="559">
                  <c:v>0.24310000000000001</c:v>
                </c:pt>
                <c:pt idx="560">
                  <c:v>0.24010000000000001</c:v>
                </c:pt>
                <c:pt idx="561">
                  <c:v>0.2374</c:v>
                </c:pt>
                <c:pt idx="562">
                  <c:v>0.23649999999999999</c:v>
                </c:pt>
                <c:pt idx="563">
                  <c:v>0.23710000000000001</c:v>
                </c:pt>
                <c:pt idx="564">
                  <c:v>0.23769999999999999</c:v>
                </c:pt>
                <c:pt idx="565">
                  <c:v>0.23810000000000001</c:v>
                </c:pt>
                <c:pt idx="566">
                  <c:v>0.23719999999999999</c:v>
                </c:pt>
                <c:pt idx="567">
                  <c:v>0.23860000000000001</c:v>
                </c:pt>
                <c:pt idx="568">
                  <c:v>0.23860000000000001</c:v>
                </c:pt>
                <c:pt idx="569">
                  <c:v>0.23930000000000001</c:v>
                </c:pt>
                <c:pt idx="570">
                  <c:v>0.23880000000000001</c:v>
                </c:pt>
                <c:pt idx="571">
                  <c:v>0.23649999999999999</c:v>
                </c:pt>
                <c:pt idx="572">
                  <c:v>0.23569999999999999</c:v>
                </c:pt>
                <c:pt idx="573">
                  <c:v>0.23710000000000001</c:v>
                </c:pt>
                <c:pt idx="574">
                  <c:v>0.23769999999999999</c:v>
                </c:pt>
                <c:pt idx="575">
                  <c:v>0.23849999999999999</c:v>
                </c:pt>
                <c:pt idx="576">
                  <c:v>0.2351</c:v>
                </c:pt>
                <c:pt idx="577">
                  <c:v>0.2336</c:v>
                </c:pt>
                <c:pt idx="578">
                  <c:v>0.2339</c:v>
                </c:pt>
                <c:pt idx="579">
                  <c:v>0.23630000000000001</c:v>
                </c:pt>
                <c:pt idx="580">
                  <c:v>0.2369</c:v>
                </c:pt>
                <c:pt idx="581">
                  <c:v>0.23499999999999999</c:v>
                </c:pt>
                <c:pt idx="582">
                  <c:v>0.2402</c:v>
                </c:pt>
                <c:pt idx="583">
                  <c:v>0.23549999999999999</c:v>
                </c:pt>
                <c:pt idx="584">
                  <c:v>0.23669999999999999</c:v>
                </c:pt>
                <c:pt idx="585">
                  <c:v>0.2351</c:v>
                </c:pt>
                <c:pt idx="586">
                  <c:v>0.23280000000000001</c:v>
                </c:pt>
                <c:pt idx="587">
                  <c:v>0.22819999999999999</c:v>
                </c:pt>
                <c:pt idx="588">
                  <c:v>0.2273</c:v>
                </c:pt>
                <c:pt idx="589">
                  <c:v>0.2306</c:v>
                </c:pt>
                <c:pt idx="590">
                  <c:v>0.23480000000000001</c:v>
                </c:pt>
                <c:pt idx="591">
                  <c:v>0.2303</c:v>
                </c:pt>
                <c:pt idx="592">
                  <c:v>0.23219999999999999</c:v>
                </c:pt>
                <c:pt idx="593">
                  <c:v>0.23480000000000001</c:v>
                </c:pt>
                <c:pt idx="594">
                  <c:v>0.23269999999999999</c:v>
                </c:pt>
                <c:pt idx="595">
                  <c:v>0.23080000000000001</c:v>
                </c:pt>
                <c:pt idx="596">
                  <c:v>0.23100000000000001</c:v>
                </c:pt>
                <c:pt idx="597">
                  <c:v>0.23480000000000001</c:v>
                </c:pt>
                <c:pt idx="598">
                  <c:v>0.23519999999999999</c:v>
                </c:pt>
                <c:pt idx="599">
                  <c:v>0.23599999999999999</c:v>
                </c:pt>
                <c:pt idx="600">
                  <c:v>0.23230000000000001</c:v>
                </c:pt>
                <c:pt idx="601">
                  <c:v>0.23419999999999999</c:v>
                </c:pt>
                <c:pt idx="602">
                  <c:v>0.2366</c:v>
                </c:pt>
                <c:pt idx="603">
                  <c:v>0.2331</c:v>
                </c:pt>
                <c:pt idx="604">
                  <c:v>0.23100000000000001</c:v>
                </c:pt>
                <c:pt idx="605">
                  <c:v>0.2286</c:v>
                </c:pt>
                <c:pt idx="606">
                  <c:v>0.23150000000000001</c:v>
                </c:pt>
                <c:pt idx="607">
                  <c:v>0.23300000000000001</c:v>
                </c:pt>
                <c:pt idx="608">
                  <c:v>0.23369999999999999</c:v>
                </c:pt>
                <c:pt idx="609">
                  <c:v>0.2326</c:v>
                </c:pt>
                <c:pt idx="610">
                  <c:v>0.23019999999999999</c:v>
                </c:pt>
                <c:pt idx="611">
                  <c:v>0.2286</c:v>
                </c:pt>
                <c:pt idx="612">
                  <c:v>0.2281</c:v>
                </c:pt>
                <c:pt idx="613">
                  <c:v>0.23080000000000001</c:v>
                </c:pt>
                <c:pt idx="614">
                  <c:v>0.22989999999999999</c:v>
                </c:pt>
                <c:pt idx="615">
                  <c:v>0.2321</c:v>
                </c:pt>
                <c:pt idx="616">
                  <c:v>0.22819999999999999</c:v>
                </c:pt>
                <c:pt idx="617">
                  <c:v>0.2271</c:v>
                </c:pt>
                <c:pt idx="618">
                  <c:v>0.23069999999999999</c:v>
                </c:pt>
                <c:pt idx="619">
                  <c:v>0.23219999999999999</c:v>
                </c:pt>
                <c:pt idx="620">
                  <c:v>0.22789999999999999</c:v>
                </c:pt>
                <c:pt idx="621">
                  <c:v>0.2329</c:v>
                </c:pt>
                <c:pt idx="622">
                  <c:v>0.2306</c:v>
                </c:pt>
                <c:pt idx="623">
                  <c:v>0.23089999999999999</c:v>
                </c:pt>
                <c:pt idx="624">
                  <c:v>0.23250000000000001</c:v>
                </c:pt>
                <c:pt idx="625">
                  <c:v>0.22789999999999999</c:v>
                </c:pt>
                <c:pt idx="626">
                  <c:v>0.22819999999999999</c:v>
                </c:pt>
                <c:pt idx="627">
                  <c:v>0.22969999999999999</c:v>
                </c:pt>
                <c:pt idx="628">
                  <c:v>0.2303</c:v>
                </c:pt>
                <c:pt idx="629">
                  <c:v>0.2324</c:v>
                </c:pt>
                <c:pt idx="630">
                  <c:v>0.22989999999999999</c:v>
                </c:pt>
                <c:pt idx="631">
                  <c:v>0.22969999999999999</c:v>
                </c:pt>
                <c:pt idx="632">
                  <c:v>0.22700000000000001</c:v>
                </c:pt>
                <c:pt idx="633">
                  <c:v>0.22570000000000001</c:v>
                </c:pt>
                <c:pt idx="634">
                  <c:v>0.2273</c:v>
                </c:pt>
                <c:pt idx="635">
                  <c:v>0.22869999999999999</c:v>
                </c:pt>
                <c:pt idx="636">
                  <c:v>0.2291</c:v>
                </c:pt>
                <c:pt idx="637">
                  <c:v>0.22489999999999999</c:v>
                </c:pt>
                <c:pt idx="638">
                  <c:v>0.2281</c:v>
                </c:pt>
                <c:pt idx="639">
                  <c:v>0.22919999999999999</c:v>
                </c:pt>
                <c:pt idx="640">
                  <c:v>0.2336</c:v>
                </c:pt>
                <c:pt idx="641">
                  <c:v>0.2298</c:v>
                </c:pt>
                <c:pt idx="642">
                  <c:v>0.22869999999999999</c:v>
                </c:pt>
                <c:pt idx="643">
                  <c:v>0.23150000000000001</c:v>
                </c:pt>
                <c:pt idx="644">
                  <c:v>0.2266</c:v>
                </c:pt>
                <c:pt idx="645">
                  <c:v>0.22570000000000001</c:v>
                </c:pt>
                <c:pt idx="646">
                  <c:v>0.2225</c:v>
                </c:pt>
                <c:pt idx="647">
                  <c:v>0.2253</c:v>
                </c:pt>
                <c:pt idx="648">
                  <c:v>0.23069999999999999</c:v>
                </c:pt>
                <c:pt idx="649">
                  <c:v>0.2283</c:v>
                </c:pt>
                <c:pt idx="650">
                  <c:v>0.22550000000000001</c:v>
                </c:pt>
                <c:pt idx="651">
                  <c:v>0.22409999999999999</c:v>
                </c:pt>
                <c:pt idx="652">
                  <c:v>0.2303</c:v>
                </c:pt>
                <c:pt idx="653">
                  <c:v>0.22559999999999999</c:v>
                </c:pt>
                <c:pt idx="654">
                  <c:v>0.22439999999999999</c:v>
                </c:pt>
                <c:pt idx="655">
                  <c:v>0.22589999999999999</c:v>
                </c:pt>
                <c:pt idx="656">
                  <c:v>0.23019999999999999</c:v>
                </c:pt>
                <c:pt idx="657">
                  <c:v>0.22850000000000001</c:v>
                </c:pt>
                <c:pt idx="658">
                  <c:v>0.2278</c:v>
                </c:pt>
                <c:pt idx="659">
                  <c:v>0.23200000000000001</c:v>
                </c:pt>
                <c:pt idx="660">
                  <c:v>0.2316</c:v>
                </c:pt>
                <c:pt idx="661">
                  <c:v>0.22570000000000001</c:v>
                </c:pt>
                <c:pt idx="662">
                  <c:v>0.22850000000000001</c:v>
                </c:pt>
                <c:pt idx="663">
                  <c:v>0.22309999999999999</c:v>
                </c:pt>
                <c:pt idx="664">
                  <c:v>0.22800000000000001</c:v>
                </c:pt>
                <c:pt idx="665">
                  <c:v>0.23180000000000001</c:v>
                </c:pt>
                <c:pt idx="666">
                  <c:v>0.22600000000000001</c:v>
                </c:pt>
                <c:pt idx="667">
                  <c:v>0.22589999999999999</c:v>
                </c:pt>
                <c:pt idx="668">
                  <c:v>0.22570000000000001</c:v>
                </c:pt>
                <c:pt idx="669">
                  <c:v>0.2268</c:v>
                </c:pt>
                <c:pt idx="670">
                  <c:v>0.22720000000000001</c:v>
                </c:pt>
                <c:pt idx="671">
                  <c:v>0.22950000000000001</c:v>
                </c:pt>
                <c:pt idx="672">
                  <c:v>0.22620000000000001</c:v>
                </c:pt>
                <c:pt idx="673">
                  <c:v>0.22470000000000001</c:v>
                </c:pt>
                <c:pt idx="674">
                  <c:v>0.22359999999999999</c:v>
                </c:pt>
                <c:pt idx="675">
                  <c:v>0.2261</c:v>
                </c:pt>
                <c:pt idx="676">
                  <c:v>0.2291</c:v>
                </c:pt>
                <c:pt idx="677">
                  <c:v>0.23019999999999999</c:v>
                </c:pt>
                <c:pt idx="678">
                  <c:v>0.22320000000000001</c:v>
                </c:pt>
                <c:pt idx="679">
                  <c:v>0.22539999999999999</c:v>
                </c:pt>
                <c:pt idx="680">
                  <c:v>0.22359999999999999</c:v>
                </c:pt>
                <c:pt idx="681">
                  <c:v>0.2283</c:v>
                </c:pt>
                <c:pt idx="682">
                  <c:v>0.22989999999999999</c:v>
                </c:pt>
                <c:pt idx="683">
                  <c:v>0.22620000000000001</c:v>
                </c:pt>
                <c:pt idx="684">
                  <c:v>0.2233</c:v>
                </c:pt>
                <c:pt idx="685">
                  <c:v>0.22389999999999999</c:v>
                </c:pt>
                <c:pt idx="686">
                  <c:v>0.2298</c:v>
                </c:pt>
                <c:pt idx="687">
                  <c:v>0.22789999999999999</c:v>
                </c:pt>
                <c:pt idx="688">
                  <c:v>0.22409999999999999</c:v>
                </c:pt>
                <c:pt idx="689">
                  <c:v>0.2243</c:v>
                </c:pt>
                <c:pt idx="690">
                  <c:v>0.22670000000000001</c:v>
                </c:pt>
                <c:pt idx="691">
                  <c:v>0.2306</c:v>
                </c:pt>
                <c:pt idx="692">
                  <c:v>0.2298</c:v>
                </c:pt>
                <c:pt idx="693">
                  <c:v>0.22650000000000001</c:v>
                </c:pt>
                <c:pt idx="694">
                  <c:v>0.22720000000000001</c:v>
                </c:pt>
                <c:pt idx="695">
                  <c:v>0.2258</c:v>
                </c:pt>
                <c:pt idx="696">
                  <c:v>0.2283</c:v>
                </c:pt>
                <c:pt idx="697">
                  <c:v>0.22639999999999999</c:v>
                </c:pt>
                <c:pt idx="698">
                  <c:v>0.22209999999999999</c:v>
                </c:pt>
                <c:pt idx="699">
                  <c:v>0.223</c:v>
                </c:pt>
                <c:pt idx="700">
                  <c:v>0.2248</c:v>
                </c:pt>
                <c:pt idx="701">
                  <c:v>0.22689999999999999</c:v>
                </c:pt>
                <c:pt idx="702">
                  <c:v>0.2266</c:v>
                </c:pt>
                <c:pt idx="703">
                  <c:v>0.2218</c:v>
                </c:pt>
                <c:pt idx="704">
                  <c:v>0.22189999999999999</c:v>
                </c:pt>
                <c:pt idx="705">
                  <c:v>0.2225</c:v>
                </c:pt>
                <c:pt idx="706">
                  <c:v>0.22819999999999999</c:v>
                </c:pt>
                <c:pt idx="707">
                  <c:v>0.22850000000000001</c:v>
                </c:pt>
                <c:pt idx="708">
                  <c:v>0.22109999999999999</c:v>
                </c:pt>
                <c:pt idx="709">
                  <c:v>0.2233</c:v>
                </c:pt>
                <c:pt idx="710">
                  <c:v>0.22439999999999999</c:v>
                </c:pt>
                <c:pt idx="711">
                  <c:v>0.22470000000000001</c:v>
                </c:pt>
                <c:pt idx="712">
                  <c:v>0.2296</c:v>
                </c:pt>
                <c:pt idx="713">
                  <c:v>0.22819999999999999</c:v>
                </c:pt>
                <c:pt idx="714">
                  <c:v>0.22450000000000001</c:v>
                </c:pt>
                <c:pt idx="715">
                  <c:v>0.22650000000000001</c:v>
                </c:pt>
                <c:pt idx="716">
                  <c:v>0.2286</c:v>
                </c:pt>
                <c:pt idx="717">
                  <c:v>0.2286</c:v>
                </c:pt>
                <c:pt idx="718">
                  <c:v>0.22839999999999999</c:v>
                </c:pt>
                <c:pt idx="719">
                  <c:v>0.22339999999999999</c:v>
                </c:pt>
                <c:pt idx="720">
                  <c:v>0.2235</c:v>
                </c:pt>
                <c:pt idx="721">
                  <c:v>0.22670000000000001</c:v>
                </c:pt>
                <c:pt idx="722">
                  <c:v>0.22789999999999999</c:v>
                </c:pt>
                <c:pt idx="723">
                  <c:v>0.22770000000000001</c:v>
                </c:pt>
                <c:pt idx="724">
                  <c:v>0.22389999999999999</c:v>
                </c:pt>
                <c:pt idx="725">
                  <c:v>0.22500000000000001</c:v>
                </c:pt>
                <c:pt idx="726">
                  <c:v>0.22520000000000001</c:v>
                </c:pt>
                <c:pt idx="727">
                  <c:v>0.2271</c:v>
                </c:pt>
                <c:pt idx="728">
                  <c:v>0.22670000000000001</c:v>
                </c:pt>
                <c:pt idx="729">
                  <c:v>0.22189999999999999</c:v>
                </c:pt>
                <c:pt idx="730">
                  <c:v>0.2248</c:v>
                </c:pt>
                <c:pt idx="731">
                  <c:v>0.22720000000000001</c:v>
                </c:pt>
                <c:pt idx="732">
                  <c:v>0.2273</c:v>
                </c:pt>
                <c:pt idx="733">
                  <c:v>0.22639999999999999</c:v>
                </c:pt>
                <c:pt idx="734">
                  <c:v>0.2238</c:v>
                </c:pt>
                <c:pt idx="735">
                  <c:v>0.22689999999999999</c:v>
                </c:pt>
                <c:pt idx="736">
                  <c:v>0.22700000000000001</c:v>
                </c:pt>
                <c:pt idx="737">
                  <c:v>0.22420000000000001</c:v>
                </c:pt>
                <c:pt idx="738">
                  <c:v>0.22389999999999999</c:v>
                </c:pt>
                <c:pt idx="739">
                  <c:v>0.22589999999999999</c:v>
                </c:pt>
                <c:pt idx="740">
                  <c:v>0.2268</c:v>
                </c:pt>
                <c:pt idx="741">
                  <c:v>0.22969999999999999</c:v>
                </c:pt>
                <c:pt idx="742">
                  <c:v>0.2263</c:v>
                </c:pt>
                <c:pt idx="743">
                  <c:v>0.22450000000000001</c:v>
                </c:pt>
                <c:pt idx="744">
                  <c:v>0.2278</c:v>
                </c:pt>
                <c:pt idx="745">
                  <c:v>0.2283</c:v>
                </c:pt>
                <c:pt idx="746">
                  <c:v>0.22839999999999999</c:v>
                </c:pt>
                <c:pt idx="747">
                  <c:v>0.23150000000000001</c:v>
                </c:pt>
                <c:pt idx="748">
                  <c:v>0.22850000000000001</c:v>
                </c:pt>
                <c:pt idx="749">
                  <c:v>0.22420000000000001</c:v>
                </c:pt>
                <c:pt idx="750">
                  <c:v>0.2316</c:v>
                </c:pt>
                <c:pt idx="751">
                  <c:v>0.22939999999999999</c:v>
                </c:pt>
                <c:pt idx="752">
                  <c:v>0.2283</c:v>
                </c:pt>
                <c:pt idx="753">
                  <c:v>0.22969999999999999</c:v>
                </c:pt>
                <c:pt idx="754">
                  <c:v>0.22389999999999999</c:v>
                </c:pt>
                <c:pt idx="755">
                  <c:v>0.22500000000000001</c:v>
                </c:pt>
                <c:pt idx="756">
                  <c:v>0.2303</c:v>
                </c:pt>
                <c:pt idx="757">
                  <c:v>0.2301</c:v>
                </c:pt>
                <c:pt idx="758">
                  <c:v>0.2261</c:v>
                </c:pt>
                <c:pt idx="759">
                  <c:v>0.22720000000000001</c:v>
                </c:pt>
                <c:pt idx="760">
                  <c:v>0.22969999999999999</c:v>
                </c:pt>
                <c:pt idx="761">
                  <c:v>0.22789999999999999</c:v>
                </c:pt>
                <c:pt idx="762">
                  <c:v>0.22919999999999999</c:v>
                </c:pt>
                <c:pt idx="763">
                  <c:v>0.22750000000000001</c:v>
                </c:pt>
                <c:pt idx="764">
                  <c:v>0.23019999999999999</c:v>
                </c:pt>
                <c:pt idx="765">
                  <c:v>0.23100000000000001</c:v>
                </c:pt>
                <c:pt idx="766">
                  <c:v>0.2329</c:v>
                </c:pt>
                <c:pt idx="767">
                  <c:v>0.2306</c:v>
                </c:pt>
                <c:pt idx="768">
                  <c:v>0.23139999999999999</c:v>
                </c:pt>
                <c:pt idx="769">
                  <c:v>0.23319999999999999</c:v>
                </c:pt>
                <c:pt idx="770">
                  <c:v>0.2341</c:v>
                </c:pt>
                <c:pt idx="771">
                  <c:v>0.23619999999999999</c:v>
                </c:pt>
                <c:pt idx="772">
                  <c:v>0.23469999999999999</c:v>
                </c:pt>
                <c:pt idx="773">
                  <c:v>0.23569999999999999</c:v>
                </c:pt>
                <c:pt idx="774">
                  <c:v>0.23580000000000001</c:v>
                </c:pt>
                <c:pt idx="775">
                  <c:v>0.23749999999999999</c:v>
                </c:pt>
                <c:pt idx="776">
                  <c:v>0.23619999999999999</c:v>
                </c:pt>
                <c:pt idx="777">
                  <c:v>0.2349</c:v>
                </c:pt>
                <c:pt idx="778">
                  <c:v>0.23599999999999999</c:v>
                </c:pt>
                <c:pt idx="779">
                  <c:v>0.23730000000000001</c:v>
                </c:pt>
                <c:pt idx="780">
                  <c:v>0.23780000000000001</c:v>
                </c:pt>
                <c:pt idx="781">
                  <c:v>0.23860000000000001</c:v>
                </c:pt>
                <c:pt idx="782">
                  <c:v>0.23699999999999999</c:v>
                </c:pt>
                <c:pt idx="783">
                  <c:v>0.23649999999999999</c:v>
                </c:pt>
                <c:pt idx="784">
                  <c:v>0.23699999999999999</c:v>
                </c:pt>
                <c:pt idx="785">
                  <c:v>0.23619999999999999</c:v>
                </c:pt>
                <c:pt idx="786">
                  <c:v>0.23880000000000001</c:v>
                </c:pt>
                <c:pt idx="787">
                  <c:v>0.23649999999999999</c:v>
                </c:pt>
                <c:pt idx="788">
                  <c:v>0.2364</c:v>
                </c:pt>
                <c:pt idx="789">
                  <c:v>0.2366</c:v>
                </c:pt>
                <c:pt idx="790">
                  <c:v>0.23810000000000001</c:v>
                </c:pt>
                <c:pt idx="791">
                  <c:v>0.23910000000000001</c:v>
                </c:pt>
                <c:pt idx="792">
                  <c:v>0.2374</c:v>
                </c:pt>
                <c:pt idx="793">
                  <c:v>0.2402</c:v>
                </c:pt>
                <c:pt idx="794">
                  <c:v>0.24110000000000001</c:v>
                </c:pt>
                <c:pt idx="795">
                  <c:v>0.24129999999999999</c:v>
                </c:pt>
                <c:pt idx="796">
                  <c:v>0.24179999999999999</c:v>
                </c:pt>
                <c:pt idx="797">
                  <c:v>0.24210000000000001</c:v>
                </c:pt>
                <c:pt idx="798">
                  <c:v>0.2402</c:v>
                </c:pt>
                <c:pt idx="799">
                  <c:v>0.2399</c:v>
                </c:pt>
                <c:pt idx="800">
                  <c:v>0.24160000000000001</c:v>
                </c:pt>
                <c:pt idx="801">
                  <c:v>0.23880000000000001</c:v>
                </c:pt>
                <c:pt idx="802">
                  <c:v>0.23680000000000001</c:v>
                </c:pt>
                <c:pt idx="803">
                  <c:v>0.23760000000000001</c:v>
                </c:pt>
                <c:pt idx="804">
                  <c:v>0.23910000000000001</c:v>
                </c:pt>
                <c:pt idx="805">
                  <c:v>0.23719999999999999</c:v>
                </c:pt>
                <c:pt idx="806">
                  <c:v>0.2341</c:v>
                </c:pt>
                <c:pt idx="807">
                  <c:v>0.23350000000000001</c:v>
                </c:pt>
                <c:pt idx="808">
                  <c:v>0.23569999999999999</c:v>
                </c:pt>
                <c:pt idx="809">
                  <c:v>0.23350000000000001</c:v>
                </c:pt>
                <c:pt idx="810">
                  <c:v>0.23419999999999999</c:v>
                </c:pt>
                <c:pt idx="811">
                  <c:v>0.23400000000000001</c:v>
                </c:pt>
                <c:pt idx="812">
                  <c:v>0.23319999999999999</c:v>
                </c:pt>
                <c:pt idx="813">
                  <c:v>0.23519999999999999</c:v>
                </c:pt>
                <c:pt idx="814">
                  <c:v>0.2349</c:v>
                </c:pt>
                <c:pt idx="815">
                  <c:v>0.23569999999999999</c:v>
                </c:pt>
                <c:pt idx="816">
                  <c:v>0.2366</c:v>
                </c:pt>
                <c:pt idx="817">
                  <c:v>0.2354</c:v>
                </c:pt>
                <c:pt idx="818">
                  <c:v>0.23649999999999999</c:v>
                </c:pt>
                <c:pt idx="819">
                  <c:v>0.2351</c:v>
                </c:pt>
                <c:pt idx="820">
                  <c:v>0.23580000000000001</c:v>
                </c:pt>
                <c:pt idx="821">
                  <c:v>0.23630000000000001</c:v>
                </c:pt>
                <c:pt idx="822">
                  <c:v>0.2374</c:v>
                </c:pt>
                <c:pt idx="823">
                  <c:v>0.2387</c:v>
                </c:pt>
                <c:pt idx="824">
                  <c:v>0.23880000000000001</c:v>
                </c:pt>
                <c:pt idx="825">
                  <c:v>0.23930000000000001</c:v>
                </c:pt>
                <c:pt idx="826">
                  <c:v>0.2364</c:v>
                </c:pt>
                <c:pt idx="827">
                  <c:v>0.23619999999999999</c:v>
                </c:pt>
                <c:pt idx="828">
                  <c:v>0.2404</c:v>
                </c:pt>
                <c:pt idx="829">
                  <c:v>0.23960000000000001</c:v>
                </c:pt>
                <c:pt idx="830">
                  <c:v>0.2397</c:v>
                </c:pt>
                <c:pt idx="831">
                  <c:v>0.24210000000000001</c:v>
                </c:pt>
                <c:pt idx="832">
                  <c:v>0.24249999999999999</c:v>
                </c:pt>
                <c:pt idx="833">
                  <c:v>0.24410000000000001</c:v>
                </c:pt>
                <c:pt idx="834">
                  <c:v>0.24490000000000001</c:v>
                </c:pt>
                <c:pt idx="835">
                  <c:v>0.24210000000000001</c:v>
                </c:pt>
                <c:pt idx="836">
                  <c:v>0.24179999999999999</c:v>
                </c:pt>
                <c:pt idx="837">
                  <c:v>0.24210000000000001</c:v>
                </c:pt>
                <c:pt idx="838">
                  <c:v>0.2419</c:v>
                </c:pt>
                <c:pt idx="839">
                  <c:v>0.24199999999999999</c:v>
                </c:pt>
                <c:pt idx="840">
                  <c:v>0.24299999999999999</c:v>
                </c:pt>
                <c:pt idx="841">
                  <c:v>0.24179999999999999</c:v>
                </c:pt>
                <c:pt idx="842">
                  <c:v>0.2422</c:v>
                </c:pt>
                <c:pt idx="843">
                  <c:v>0.24210000000000001</c:v>
                </c:pt>
                <c:pt idx="844">
                  <c:v>0.2397</c:v>
                </c:pt>
                <c:pt idx="845">
                  <c:v>0.2404</c:v>
                </c:pt>
                <c:pt idx="846">
                  <c:v>0.2389</c:v>
                </c:pt>
                <c:pt idx="847">
                  <c:v>0.23569999999999999</c:v>
                </c:pt>
                <c:pt idx="848">
                  <c:v>0.2369</c:v>
                </c:pt>
                <c:pt idx="849">
                  <c:v>0.2402</c:v>
                </c:pt>
                <c:pt idx="850">
                  <c:v>0.2369</c:v>
                </c:pt>
                <c:pt idx="851">
                  <c:v>0.2382</c:v>
                </c:pt>
                <c:pt idx="852">
                  <c:v>0.23760000000000001</c:v>
                </c:pt>
                <c:pt idx="853">
                  <c:v>0.23669999999999999</c:v>
                </c:pt>
                <c:pt idx="854">
                  <c:v>0.2361</c:v>
                </c:pt>
                <c:pt idx="855">
                  <c:v>0.24060000000000001</c:v>
                </c:pt>
                <c:pt idx="856">
                  <c:v>0.24390000000000001</c:v>
                </c:pt>
                <c:pt idx="857">
                  <c:v>0.2452</c:v>
                </c:pt>
                <c:pt idx="858">
                  <c:v>0.24099999999999999</c:v>
                </c:pt>
                <c:pt idx="859">
                  <c:v>0.2419</c:v>
                </c:pt>
                <c:pt idx="860">
                  <c:v>0.24210000000000001</c:v>
                </c:pt>
                <c:pt idx="861">
                  <c:v>0.24110000000000001</c:v>
                </c:pt>
                <c:pt idx="862">
                  <c:v>0.24479999999999999</c:v>
                </c:pt>
                <c:pt idx="863">
                  <c:v>0.23910000000000001</c:v>
                </c:pt>
                <c:pt idx="864">
                  <c:v>0.2384</c:v>
                </c:pt>
                <c:pt idx="865">
                  <c:v>0.23899999999999999</c:v>
                </c:pt>
                <c:pt idx="866">
                  <c:v>0.2407</c:v>
                </c:pt>
                <c:pt idx="867">
                  <c:v>0.2412</c:v>
                </c:pt>
                <c:pt idx="868">
                  <c:v>0.23980000000000001</c:v>
                </c:pt>
                <c:pt idx="869">
                  <c:v>0.24210000000000001</c:v>
                </c:pt>
                <c:pt idx="870">
                  <c:v>0.24160000000000001</c:v>
                </c:pt>
                <c:pt idx="871">
                  <c:v>0.2442</c:v>
                </c:pt>
                <c:pt idx="872">
                  <c:v>0.2462</c:v>
                </c:pt>
                <c:pt idx="873">
                  <c:v>0.2437</c:v>
                </c:pt>
                <c:pt idx="874">
                  <c:v>0.24129999999999999</c:v>
                </c:pt>
                <c:pt idx="875">
                  <c:v>0.24160000000000001</c:v>
                </c:pt>
                <c:pt idx="876">
                  <c:v>0.2424</c:v>
                </c:pt>
                <c:pt idx="877">
                  <c:v>0.24340000000000001</c:v>
                </c:pt>
                <c:pt idx="878">
                  <c:v>0.24110000000000001</c:v>
                </c:pt>
                <c:pt idx="879">
                  <c:v>0.24149999999999999</c:v>
                </c:pt>
                <c:pt idx="880">
                  <c:v>0.23880000000000001</c:v>
                </c:pt>
                <c:pt idx="881">
                  <c:v>0.23749999999999999</c:v>
                </c:pt>
                <c:pt idx="882">
                  <c:v>0.23680000000000001</c:v>
                </c:pt>
                <c:pt idx="883">
                  <c:v>0.2374</c:v>
                </c:pt>
                <c:pt idx="884">
                  <c:v>0.23949999999999999</c:v>
                </c:pt>
                <c:pt idx="885">
                  <c:v>0.23519999999999999</c:v>
                </c:pt>
                <c:pt idx="886">
                  <c:v>0.23449999999999999</c:v>
                </c:pt>
                <c:pt idx="887">
                  <c:v>0.2346</c:v>
                </c:pt>
                <c:pt idx="888">
                  <c:v>0.23499999999999999</c:v>
                </c:pt>
                <c:pt idx="889">
                  <c:v>0.23069999999999999</c:v>
                </c:pt>
                <c:pt idx="890">
                  <c:v>0.2293</c:v>
                </c:pt>
                <c:pt idx="891">
                  <c:v>0.23330000000000001</c:v>
                </c:pt>
                <c:pt idx="892">
                  <c:v>0.22919999999999999</c:v>
                </c:pt>
                <c:pt idx="893">
                  <c:v>0.2276</c:v>
                </c:pt>
                <c:pt idx="894">
                  <c:v>0.2291</c:v>
                </c:pt>
                <c:pt idx="895">
                  <c:v>0.23119999999999999</c:v>
                </c:pt>
                <c:pt idx="896">
                  <c:v>0.23330000000000001</c:v>
                </c:pt>
                <c:pt idx="897">
                  <c:v>0.2349</c:v>
                </c:pt>
                <c:pt idx="898">
                  <c:v>0.23119999999999999</c:v>
                </c:pt>
                <c:pt idx="899">
                  <c:v>0.22800000000000001</c:v>
                </c:pt>
                <c:pt idx="900">
                  <c:v>0.22969999999999999</c:v>
                </c:pt>
                <c:pt idx="901">
                  <c:v>0.23269999999999999</c:v>
                </c:pt>
                <c:pt idx="902">
                  <c:v>0.2344</c:v>
                </c:pt>
                <c:pt idx="903">
                  <c:v>0.23089999999999999</c:v>
                </c:pt>
                <c:pt idx="904">
                  <c:v>0.23380000000000001</c:v>
                </c:pt>
                <c:pt idx="905">
                  <c:v>0.2301</c:v>
                </c:pt>
                <c:pt idx="906">
                  <c:v>0.23230000000000001</c:v>
                </c:pt>
                <c:pt idx="907">
                  <c:v>0.23699999999999999</c:v>
                </c:pt>
                <c:pt idx="908">
                  <c:v>0.23630000000000001</c:v>
                </c:pt>
                <c:pt idx="909">
                  <c:v>0.23449999999999999</c:v>
                </c:pt>
                <c:pt idx="910">
                  <c:v>0.23350000000000001</c:v>
                </c:pt>
                <c:pt idx="911">
                  <c:v>0.23319999999999999</c:v>
                </c:pt>
                <c:pt idx="912">
                  <c:v>0.23430000000000001</c:v>
                </c:pt>
                <c:pt idx="913">
                  <c:v>0.23469999999999999</c:v>
                </c:pt>
                <c:pt idx="914">
                  <c:v>0.23219999999999999</c:v>
                </c:pt>
                <c:pt idx="915">
                  <c:v>0.23369999999999999</c:v>
                </c:pt>
                <c:pt idx="916">
                  <c:v>0.2273</c:v>
                </c:pt>
                <c:pt idx="917">
                  <c:v>0.2326</c:v>
                </c:pt>
                <c:pt idx="918">
                  <c:v>0.2351</c:v>
                </c:pt>
                <c:pt idx="919">
                  <c:v>0.2326</c:v>
                </c:pt>
                <c:pt idx="920">
                  <c:v>0.22869999999999999</c:v>
                </c:pt>
                <c:pt idx="921">
                  <c:v>0.22750000000000001</c:v>
                </c:pt>
                <c:pt idx="922">
                  <c:v>0.22600000000000001</c:v>
                </c:pt>
                <c:pt idx="923">
                  <c:v>0.22939999999999999</c:v>
                </c:pt>
                <c:pt idx="924">
                  <c:v>0.2311</c:v>
                </c:pt>
                <c:pt idx="925">
                  <c:v>0.22969999999999999</c:v>
                </c:pt>
                <c:pt idx="926">
                  <c:v>0.22720000000000001</c:v>
                </c:pt>
                <c:pt idx="927">
                  <c:v>0.23069999999999999</c:v>
                </c:pt>
                <c:pt idx="928">
                  <c:v>0.2303</c:v>
                </c:pt>
                <c:pt idx="929">
                  <c:v>0.2319</c:v>
                </c:pt>
                <c:pt idx="930">
                  <c:v>0.2334</c:v>
                </c:pt>
                <c:pt idx="931">
                  <c:v>0.2303</c:v>
                </c:pt>
                <c:pt idx="932">
                  <c:v>0.2293</c:v>
                </c:pt>
                <c:pt idx="933">
                  <c:v>0.22620000000000001</c:v>
                </c:pt>
                <c:pt idx="934">
                  <c:v>0.22869999999999999</c:v>
                </c:pt>
                <c:pt idx="935">
                  <c:v>0.22889999999999999</c:v>
                </c:pt>
                <c:pt idx="936">
                  <c:v>0.22670000000000001</c:v>
                </c:pt>
                <c:pt idx="937">
                  <c:v>0.22500000000000001</c:v>
                </c:pt>
                <c:pt idx="938">
                  <c:v>0.22800000000000001</c:v>
                </c:pt>
                <c:pt idx="939">
                  <c:v>0.23350000000000001</c:v>
                </c:pt>
                <c:pt idx="940">
                  <c:v>0.22939999999999999</c:v>
                </c:pt>
                <c:pt idx="941">
                  <c:v>0.23250000000000001</c:v>
                </c:pt>
                <c:pt idx="942">
                  <c:v>0.22869999999999999</c:v>
                </c:pt>
                <c:pt idx="943">
                  <c:v>0.22389999999999999</c:v>
                </c:pt>
                <c:pt idx="944">
                  <c:v>0.22320000000000001</c:v>
                </c:pt>
                <c:pt idx="945">
                  <c:v>0.2276</c:v>
                </c:pt>
                <c:pt idx="946">
                  <c:v>0.22239999999999999</c:v>
                </c:pt>
                <c:pt idx="947">
                  <c:v>0.22459999999999999</c:v>
                </c:pt>
                <c:pt idx="948">
                  <c:v>0.22389999999999999</c:v>
                </c:pt>
                <c:pt idx="949">
                  <c:v>0.23269999999999999</c:v>
                </c:pt>
                <c:pt idx="950">
                  <c:v>0.22750000000000001</c:v>
                </c:pt>
                <c:pt idx="951">
                  <c:v>0.2273</c:v>
                </c:pt>
                <c:pt idx="952">
                  <c:v>0.22689999999999999</c:v>
                </c:pt>
                <c:pt idx="953">
                  <c:v>0.22900000000000001</c:v>
                </c:pt>
                <c:pt idx="954">
                  <c:v>0.223</c:v>
                </c:pt>
                <c:pt idx="955">
                  <c:v>0.21890000000000001</c:v>
                </c:pt>
                <c:pt idx="956">
                  <c:v>0.2177</c:v>
                </c:pt>
                <c:pt idx="957">
                  <c:v>0.21920000000000001</c:v>
                </c:pt>
                <c:pt idx="958">
                  <c:v>0.22239999999999999</c:v>
                </c:pt>
                <c:pt idx="959">
                  <c:v>0.22489999999999999</c:v>
                </c:pt>
                <c:pt idx="960">
                  <c:v>0.2205</c:v>
                </c:pt>
                <c:pt idx="961">
                  <c:v>0.22170000000000001</c:v>
                </c:pt>
                <c:pt idx="962">
                  <c:v>0.221</c:v>
                </c:pt>
                <c:pt idx="963">
                  <c:v>0.22439999999999999</c:v>
                </c:pt>
                <c:pt idx="964">
                  <c:v>0.22839999999999999</c:v>
                </c:pt>
                <c:pt idx="965">
                  <c:v>0.2235</c:v>
                </c:pt>
                <c:pt idx="966">
                  <c:v>0.22500000000000001</c:v>
                </c:pt>
                <c:pt idx="967">
                  <c:v>0.22450000000000001</c:v>
                </c:pt>
                <c:pt idx="968">
                  <c:v>0.22689999999999999</c:v>
                </c:pt>
                <c:pt idx="969">
                  <c:v>0.22889999999999999</c:v>
                </c:pt>
                <c:pt idx="970">
                  <c:v>0.22650000000000001</c:v>
                </c:pt>
                <c:pt idx="971">
                  <c:v>0.22570000000000001</c:v>
                </c:pt>
                <c:pt idx="972">
                  <c:v>0.22750000000000001</c:v>
                </c:pt>
                <c:pt idx="973">
                  <c:v>0.22520000000000001</c:v>
                </c:pt>
                <c:pt idx="974">
                  <c:v>0.22170000000000001</c:v>
                </c:pt>
                <c:pt idx="975">
                  <c:v>0.224</c:v>
                </c:pt>
                <c:pt idx="976">
                  <c:v>0.22159999999999999</c:v>
                </c:pt>
                <c:pt idx="977">
                  <c:v>0.22420000000000001</c:v>
                </c:pt>
                <c:pt idx="978">
                  <c:v>0.22770000000000001</c:v>
                </c:pt>
                <c:pt idx="979">
                  <c:v>0.22309999999999999</c:v>
                </c:pt>
                <c:pt idx="980">
                  <c:v>0.22450000000000001</c:v>
                </c:pt>
                <c:pt idx="981">
                  <c:v>0.2228</c:v>
                </c:pt>
                <c:pt idx="982">
                  <c:v>0.22739999999999999</c:v>
                </c:pt>
                <c:pt idx="983">
                  <c:v>0.2268</c:v>
                </c:pt>
                <c:pt idx="984">
                  <c:v>0.22689999999999999</c:v>
                </c:pt>
                <c:pt idx="985">
                  <c:v>0.22270000000000001</c:v>
                </c:pt>
                <c:pt idx="986">
                  <c:v>0.2205</c:v>
                </c:pt>
                <c:pt idx="987">
                  <c:v>0.22320000000000001</c:v>
                </c:pt>
                <c:pt idx="988">
                  <c:v>0.22850000000000001</c:v>
                </c:pt>
                <c:pt idx="989">
                  <c:v>0.2283</c:v>
                </c:pt>
                <c:pt idx="990">
                  <c:v>0.22509999999999999</c:v>
                </c:pt>
                <c:pt idx="991">
                  <c:v>0.22009999999999999</c:v>
                </c:pt>
                <c:pt idx="992">
                  <c:v>0.22220000000000001</c:v>
                </c:pt>
                <c:pt idx="993">
                  <c:v>0.22559999999999999</c:v>
                </c:pt>
                <c:pt idx="994">
                  <c:v>0.22620000000000001</c:v>
                </c:pt>
                <c:pt idx="995">
                  <c:v>0.2223</c:v>
                </c:pt>
                <c:pt idx="996">
                  <c:v>0.2228</c:v>
                </c:pt>
                <c:pt idx="997">
                  <c:v>0.22209999999999999</c:v>
                </c:pt>
                <c:pt idx="998">
                  <c:v>0.2266</c:v>
                </c:pt>
                <c:pt idx="999">
                  <c:v>0.22550000000000001</c:v>
                </c:pt>
                <c:pt idx="1000">
                  <c:v>0.222</c:v>
                </c:pt>
                <c:pt idx="1001">
                  <c:v>0.2185</c:v>
                </c:pt>
                <c:pt idx="1002">
                  <c:v>0.21879999999999999</c:v>
                </c:pt>
                <c:pt idx="1003">
                  <c:v>0.22409999999999999</c:v>
                </c:pt>
                <c:pt idx="1004">
                  <c:v>0.22639999999999999</c:v>
                </c:pt>
                <c:pt idx="1005">
                  <c:v>0.22289999999999999</c:v>
                </c:pt>
                <c:pt idx="1006">
                  <c:v>0.22</c:v>
                </c:pt>
                <c:pt idx="1007">
                  <c:v>0.22209999999999999</c:v>
                </c:pt>
                <c:pt idx="1008">
                  <c:v>0.22090000000000001</c:v>
                </c:pt>
                <c:pt idx="1009">
                  <c:v>0.22470000000000001</c:v>
                </c:pt>
                <c:pt idx="1010">
                  <c:v>0.2238</c:v>
                </c:pt>
                <c:pt idx="1011">
                  <c:v>0.2198</c:v>
                </c:pt>
                <c:pt idx="1012">
                  <c:v>0.22270000000000001</c:v>
                </c:pt>
                <c:pt idx="1013">
                  <c:v>0.22109999999999999</c:v>
                </c:pt>
                <c:pt idx="1014">
                  <c:v>0.21640000000000001</c:v>
                </c:pt>
                <c:pt idx="1015">
                  <c:v>0.21759999999999999</c:v>
                </c:pt>
                <c:pt idx="1016">
                  <c:v>0.22320000000000001</c:v>
                </c:pt>
                <c:pt idx="1017">
                  <c:v>0.2233</c:v>
                </c:pt>
                <c:pt idx="1018">
                  <c:v>0.2248</c:v>
                </c:pt>
                <c:pt idx="1019">
                  <c:v>0.21729999999999999</c:v>
                </c:pt>
                <c:pt idx="1020">
                  <c:v>0.21740000000000001</c:v>
                </c:pt>
                <c:pt idx="1021">
                  <c:v>0.219</c:v>
                </c:pt>
                <c:pt idx="1022">
                  <c:v>0.2233</c:v>
                </c:pt>
                <c:pt idx="1023">
                  <c:v>0.22439999999999999</c:v>
                </c:pt>
                <c:pt idx="1024">
                  <c:v>0.2195</c:v>
                </c:pt>
                <c:pt idx="1025">
                  <c:v>0.21779999999999999</c:v>
                </c:pt>
                <c:pt idx="1026">
                  <c:v>0.2208</c:v>
                </c:pt>
                <c:pt idx="1027">
                  <c:v>0.22420000000000001</c:v>
                </c:pt>
                <c:pt idx="1028">
                  <c:v>0.22159999999999999</c:v>
                </c:pt>
                <c:pt idx="1029">
                  <c:v>0.217</c:v>
                </c:pt>
                <c:pt idx="1030">
                  <c:v>0.22009999999999999</c:v>
                </c:pt>
                <c:pt idx="1031">
                  <c:v>0.22189999999999999</c:v>
                </c:pt>
                <c:pt idx="1032">
                  <c:v>0.22539999999999999</c:v>
                </c:pt>
                <c:pt idx="1033">
                  <c:v>0.22459999999999999</c:v>
                </c:pt>
                <c:pt idx="1034">
                  <c:v>0.2208</c:v>
                </c:pt>
                <c:pt idx="1035">
                  <c:v>0.2208</c:v>
                </c:pt>
                <c:pt idx="1036">
                  <c:v>0.2238</c:v>
                </c:pt>
                <c:pt idx="1037">
                  <c:v>0.2281</c:v>
                </c:pt>
                <c:pt idx="1038">
                  <c:v>0.22839999999999999</c:v>
                </c:pt>
                <c:pt idx="1039">
                  <c:v>0.22459999999999999</c:v>
                </c:pt>
                <c:pt idx="1040">
                  <c:v>0.22459999999999999</c:v>
                </c:pt>
                <c:pt idx="1041">
                  <c:v>0.23</c:v>
                </c:pt>
                <c:pt idx="1042">
                  <c:v>0.2266</c:v>
                </c:pt>
                <c:pt idx="1043">
                  <c:v>0.2268</c:v>
                </c:pt>
                <c:pt idx="1044">
                  <c:v>0.22939999999999999</c:v>
                </c:pt>
                <c:pt idx="1045">
                  <c:v>0.22720000000000001</c:v>
                </c:pt>
                <c:pt idx="1046">
                  <c:v>0.22520000000000001</c:v>
                </c:pt>
                <c:pt idx="1047">
                  <c:v>0.2291</c:v>
                </c:pt>
                <c:pt idx="1048">
                  <c:v>0.2271</c:v>
                </c:pt>
                <c:pt idx="1049">
                  <c:v>0.2253</c:v>
                </c:pt>
                <c:pt idx="1050">
                  <c:v>0.22420000000000001</c:v>
                </c:pt>
                <c:pt idx="1051">
                  <c:v>0.22639999999999999</c:v>
                </c:pt>
                <c:pt idx="1052">
                  <c:v>0.2278</c:v>
                </c:pt>
                <c:pt idx="1053">
                  <c:v>0.2253</c:v>
                </c:pt>
                <c:pt idx="1054">
                  <c:v>0.22789999999999999</c:v>
                </c:pt>
                <c:pt idx="1055">
                  <c:v>0.22539999999999999</c:v>
                </c:pt>
                <c:pt idx="1056">
                  <c:v>0.2243</c:v>
                </c:pt>
                <c:pt idx="1057">
                  <c:v>0.224</c:v>
                </c:pt>
                <c:pt idx="1058">
                  <c:v>0.2273</c:v>
                </c:pt>
                <c:pt idx="1059">
                  <c:v>0.22800000000000001</c:v>
                </c:pt>
                <c:pt idx="1060">
                  <c:v>0.2301</c:v>
                </c:pt>
                <c:pt idx="1061">
                  <c:v>0.22750000000000001</c:v>
                </c:pt>
                <c:pt idx="1062">
                  <c:v>0.22819999999999999</c:v>
                </c:pt>
                <c:pt idx="1063">
                  <c:v>0.22789999999999999</c:v>
                </c:pt>
                <c:pt idx="1064">
                  <c:v>0.22819999999999999</c:v>
                </c:pt>
                <c:pt idx="1065">
                  <c:v>0.22889999999999999</c:v>
                </c:pt>
                <c:pt idx="1066">
                  <c:v>0.2298</c:v>
                </c:pt>
                <c:pt idx="1067">
                  <c:v>0.22950000000000001</c:v>
                </c:pt>
                <c:pt idx="1068">
                  <c:v>0.23319999999999999</c:v>
                </c:pt>
                <c:pt idx="1069">
                  <c:v>0.23139999999999999</c:v>
                </c:pt>
                <c:pt idx="1070">
                  <c:v>0.23200000000000001</c:v>
                </c:pt>
                <c:pt idx="1071">
                  <c:v>0.22989999999999999</c:v>
                </c:pt>
                <c:pt idx="1072">
                  <c:v>0.23</c:v>
                </c:pt>
                <c:pt idx="1073">
                  <c:v>0.2324</c:v>
                </c:pt>
                <c:pt idx="1074">
                  <c:v>0.2316</c:v>
                </c:pt>
                <c:pt idx="1075">
                  <c:v>0.23150000000000001</c:v>
                </c:pt>
                <c:pt idx="1076">
                  <c:v>0.2311</c:v>
                </c:pt>
                <c:pt idx="1077">
                  <c:v>0.23169999999999999</c:v>
                </c:pt>
                <c:pt idx="1078">
                  <c:v>0.23380000000000001</c:v>
                </c:pt>
                <c:pt idx="1079">
                  <c:v>0.2356</c:v>
                </c:pt>
                <c:pt idx="1080">
                  <c:v>0.23250000000000001</c:v>
                </c:pt>
                <c:pt idx="1081">
                  <c:v>0.2339</c:v>
                </c:pt>
                <c:pt idx="1082">
                  <c:v>0.2334</c:v>
                </c:pt>
                <c:pt idx="1083">
                  <c:v>0.2354</c:v>
                </c:pt>
                <c:pt idx="1084">
                  <c:v>0.2344</c:v>
                </c:pt>
                <c:pt idx="1085">
                  <c:v>0.23669999999999999</c:v>
                </c:pt>
                <c:pt idx="1086">
                  <c:v>0.23710000000000001</c:v>
                </c:pt>
                <c:pt idx="1087">
                  <c:v>0.23769999999999999</c:v>
                </c:pt>
                <c:pt idx="1088">
                  <c:v>0.23860000000000001</c:v>
                </c:pt>
                <c:pt idx="1089">
                  <c:v>0.2397</c:v>
                </c:pt>
                <c:pt idx="1090">
                  <c:v>0.23830000000000001</c:v>
                </c:pt>
                <c:pt idx="1091">
                  <c:v>0.2364</c:v>
                </c:pt>
                <c:pt idx="1092">
                  <c:v>0.2349</c:v>
                </c:pt>
                <c:pt idx="1093">
                  <c:v>0.23730000000000001</c:v>
                </c:pt>
                <c:pt idx="1094">
                  <c:v>0.23619999999999999</c:v>
                </c:pt>
                <c:pt idx="1095">
                  <c:v>0.23680000000000001</c:v>
                </c:pt>
                <c:pt idx="1096">
                  <c:v>0.23549999999999999</c:v>
                </c:pt>
                <c:pt idx="1097">
                  <c:v>0.2366</c:v>
                </c:pt>
                <c:pt idx="1098">
                  <c:v>0.2379</c:v>
                </c:pt>
                <c:pt idx="1099">
                  <c:v>0.23910000000000001</c:v>
                </c:pt>
                <c:pt idx="1100">
                  <c:v>0.24129999999999999</c:v>
                </c:pt>
                <c:pt idx="1101">
                  <c:v>0.2419</c:v>
                </c:pt>
                <c:pt idx="1102">
                  <c:v>0.24149999999999999</c:v>
                </c:pt>
                <c:pt idx="1103">
                  <c:v>0.24149999999999999</c:v>
                </c:pt>
                <c:pt idx="1104">
                  <c:v>0.24229999999999999</c:v>
                </c:pt>
                <c:pt idx="1105">
                  <c:v>0.24210000000000001</c:v>
                </c:pt>
                <c:pt idx="1106">
                  <c:v>0.2424</c:v>
                </c:pt>
                <c:pt idx="1107">
                  <c:v>0.2422</c:v>
                </c:pt>
                <c:pt idx="1108">
                  <c:v>0.2422</c:v>
                </c:pt>
                <c:pt idx="1109">
                  <c:v>0.2404</c:v>
                </c:pt>
                <c:pt idx="1110">
                  <c:v>0.2402</c:v>
                </c:pt>
                <c:pt idx="1111">
                  <c:v>0.2404</c:v>
                </c:pt>
                <c:pt idx="1112">
                  <c:v>0.2359</c:v>
                </c:pt>
                <c:pt idx="1113">
                  <c:v>0.2361</c:v>
                </c:pt>
                <c:pt idx="1114">
                  <c:v>0.23569999999999999</c:v>
                </c:pt>
                <c:pt idx="1115">
                  <c:v>0.23580000000000001</c:v>
                </c:pt>
                <c:pt idx="1116">
                  <c:v>0.23569999999999999</c:v>
                </c:pt>
                <c:pt idx="1117">
                  <c:v>0.23530000000000001</c:v>
                </c:pt>
                <c:pt idx="1118">
                  <c:v>0.23519999999999999</c:v>
                </c:pt>
                <c:pt idx="1119">
                  <c:v>0.23499999999999999</c:v>
                </c:pt>
                <c:pt idx="1120">
                  <c:v>0.23480000000000001</c:v>
                </c:pt>
                <c:pt idx="1121">
                  <c:v>0.2351</c:v>
                </c:pt>
                <c:pt idx="1122">
                  <c:v>0.2346</c:v>
                </c:pt>
                <c:pt idx="1123">
                  <c:v>0.2364</c:v>
                </c:pt>
                <c:pt idx="1124">
                  <c:v>0.23499999999999999</c:v>
                </c:pt>
                <c:pt idx="1125">
                  <c:v>0.2341</c:v>
                </c:pt>
                <c:pt idx="1126">
                  <c:v>0.2344</c:v>
                </c:pt>
                <c:pt idx="1127">
                  <c:v>0.23300000000000001</c:v>
                </c:pt>
                <c:pt idx="1128">
                  <c:v>0.23280000000000001</c:v>
                </c:pt>
                <c:pt idx="1129">
                  <c:v>0.23150000000000001</c:v>
                </c:pt>
                <c:pt idx="1130">
                  <c:v>0.23</c:v>
                </c:pt>
                <c:pt idx="1131">
                  <c:v>0.23069999999999999</c:v>
                </c:pt>
                <c:pt idx="1132">
                  <c:v>0.23119999999999999</c:v>
                </c:pt>
                <c:pt idx="1133">
                  <c:v>0.23089999999999999</c:v>
                </c:pt>
                <c:pt idx="1134">
                  <c:v>0.23180000000000001</c:v>
                </c:pt>
                <c:pt idx="1135">
                  <c:v>0.23139999999999999</c:v>
                </c:pt>
                <c:pt idx="1136">
                  <c:v>0.23200000000000001</c:v>
                </c:pt>
                <c:pt idx="1137">
                  <c:v>0.23319999999999999</c:v>
                </c:pt>
                <c:pt idx="1138">
                  <c:v>0.2339</c:v>
                </c:pt>
                <c:pt idx="1139">
                  <c:v>0.23419999999999999</c:v>
                </c:pt>
                <c:pt idx="1140">
                  <c:v>0.23430000000000001</c:v>
                </c:pt>
                <c:pt idx="1141">
                  <c:v>0.2346</c:v>
                </c:pt>
                <c:pt idx="1142">
                  <c:v>0.23430000000000001</c:v>
                </c:pt>
                <c:pt idx="1143">
                  <c:v>0.23330000000000001</c:v>
                </c:pt>
                <c:pt idx="1144">
                  <c:v>0.23269999999999999</c:v>
                </c:pt>
                <c:pt idx="1145">
                  <c:v>0.23250000000000001</c:v>
                </c:pt>
                <c:pt idx="1146">
                  <c:v>0.23350000000000001</c:v>
                </c:pt>
                <c:pt idx="1147">
                  <c:v>0.2351</c:v>
                </c:pt>
                <c:pt idx="1148">
                  <c:v>0.23730000000000001</c:v>
                </c:pt>
                <c:pt idx="1149">
                  <c:v>0.23449999999999999</c:v>
                </c:pt>
                <c:pt idx="1150">
                  <c:v>0.23200000000000001</c:v>
                </c:pt>
                <c:pt idx="1151">
                  <c:v>0.2336</c:v>
                </c:pt>
                <c:pt idx="1152">
                  <c:v>0.23530000000000001</c:v>
                </c:pt>
                <c:pt idx="1153">
                  <c:v>0.2364</c:v>
                </c:pt>
                <c:pt idx="1154">
                  <c:v>0.2361</c:v>
                </c:pt>
                <c:pt idx="1155">
                  <c:v>0.2341</c:v>
                </c:pt>
                <c:pt idx="1156">
                  <c:v>0.2336</c:v>
                </c:pt>
                <c:pt idx="1157">
                  <c:v>0.23369999999999999</c:v>
                </c:pt>
                <c:pt idx="1158">
                  <c:v>0.2359</c:v>
                </c:pt>
                <c:pt idx="1159">
                  <c:v>0.2326</c:v>
                </c:pt>
                <c:pt idx="1160">
                  <c:v>0.23300000000000001</c:v>
                </c:pt>
                <c:pt idx="1161">
                  <c:v>0.23480000000000001</c:v>
                </c:pt>
                <c:pt idx="1162">
                  <c:v>0.23480000000000001</c:v>
                </c:pt>
                <c:pt idx="1163">
                  <c:v>0.2351</c:v>
                </c:pt>
                <c:pt idx="1164">
                  <c:v>0.23369999999999999</c:v>
                </c:pt>
                <c:pt idx="1165">
                  <c:v>0.2303</c:v>
                </c:pt>
                <c:pt idx="1166">
                  <c:v>0.2316</c:v>
                </c:pt>
                <c:pt idx="1167">
                  <c:v>0.2321</c:v>
                </c:pt>
                <c:pt idx="1168">
                  <c:v>0.2334</c:v>
                </c:pt>
                <c:pt idx="1169">
                  <c:v>0.23089999999999999</c:v>
                </c:pt>
                <c:pt idx="1170">
                  <c:v>0.23300000000000001</c:v>
                </c:pt>
                <c:pt idx="1171">
                  <c:v>0.23089999999999999</c:v>
                </c:pt>
                <c:pt idx="1172">
                  <c:v>0.2334</c:v>
                </c:pt>
                <c:pt idx="1173">
                  <c:v>0.2334</c:v>
                </c:pt>
                <c:pt idx="1174">
                  <c:v>0.23569999999999999</c:v>
                </c:pt>
                <c:pt idx="1175">
                  <c:v>0.2356</c:v>
                </c:pt>
                <c:pt idx="1176">
                  <c:v>0.23630000000000001</c:v>
                </c:pt>
                <c:pt idx="1177">
                  <c:v>0.23530000000000001</c:v>
                </c:pt>
                <c:pt idx="1178">
                  <c:v>0.23930000000000001</c:v>
                </c:pt>
                <c:pt idx="1179">
                  <c:v>0.23749999999999999</c:v>
                </c:pt>
                <c:pt idx="1180">
                  <c:v>0.23649999999999999</c:v>
                </c:pt>
                <c:pt idx="1181">
                  <c:v>0.23449999999999999</c:v>
                </c:pt>
                <c:pt idx="1182">
                  <c:v>0.23430000000000001</c:v>
                </c:pt>
                <c:pt idx="1183">
                  <c:v>0.2359</c:v>
                </c:pt>
                <c:pt idx="1184">
                  <c:v>0.23200000000000001</c:v>
                </c:pt>
                <c:pt idx="1185">
                  <c:v>0.23069999999999999</c:v>
                </c:pt>
                <c:pt idx="1186">
                  <c:v>0.2296</c:v>
                </c:pt>
                <c:pt idx="1187">
                  <c:v>0.2321</c:v>
                </c:pt>
                <c:pt idx="1188">
                  <c:v>0.2324</c:v>
                </c:pt>
                <c:pt idx="1189">
                  <c:v>0.23180000000000001</c:v>
                </c:pt>
                <c:pt idx="1190">
                  <c:v>0.2288</c:v>
                </c:pt>
                <c:pt idx="1191">
                  <c:v>0.23269999999999999</c:v>
                </c:pt>
                <c:pt idx="1192">
                  <c:v>0.23219999999999999</c:v>
                </c:pt>
                <c:pt idx="1193">
                  <c:v>0.23130000000000001</c:v>
                </c:pt>
                <c:pt idx="1194">
                  <c:v>0.2273</c:v>
                </c:pt>
                <c:pt idx="1195">
                  <c:v>0.22570000000000001</c:v>
                </c:pt>
                <c:pt idx="1196">
                  <c:v>0.22459999999999999</c:v>
                </c:pt>
                <c:pt idx="1197">
                  <c:v>0.2263</c:v>
                </c:pt>
                <c:pt idx="1198">
                  <c:v>0.2293</c:v>
                </c:pt>
                <c:pt idx="1199">
                  <c:v>0.2261</c:v>
                </c:pt>
                <c:pt idx="1200">
                  <c:v>0.22650000000000001</c:v>
                </c:pt>
                <c:pt idx="1201">
                  <c:v>0.22589999999999999</c:v>
                </c:pt>
                <c:pt idx="1202">
                  <c:v>0.2301</c:v>
                </c:pt>
                <c:pt idx="1203">
                  <c:v>0.23230000000000001</c:v>
                </c:pt>
                <c:pt idx="1204">
                  <c:v>0.22819999999999999</c:v>
                </c:pt>
                <c:pt idx="1205">
                  <c:v>0.2303</c:v>
                </c:pt>
                <c:pt idx="1206">
                  <c:v>0.23300000000000001</c:v>
                </c:pt>
                <c:pt idx="1207">
                  <c:v>0.23269999999999999</c:v>
                </c:pt>
                <c:pt idx="1208">
                  <c:v>0.22889999999999999</c:v>
                </c:pt>
                <c:pt idx="1209">
                  <c:v>0.22869999999999999</c:v>
                </c:pt>
                <c:pt idx="1210">
                  <c:v>0.2263</c:v>
                </c:pt>
                <c:pt idx="1211">
                  <c:v>0.2253</c:v>
                </c:pt>
                <c:pt idx="1212">
                  <c:v>0.2354</c:v>
                </c:pt>
                <c:pt idx="1213">
                  <c:v>0.2334</c:v>
                </c:pt>
                <c:pt idx="1214">
                  <c:v>0.2339</c:v>
                </c:pt>
                <c:pt idx="1215">
                  <c:v>0.2324</c:v>
                </c:pt>
                <c:pt idx="1216">
                  <c:v>0.2321</c:v>
                </c:pt>
                <c:pt idx="1217">
                  <c:v>0.2319</c:v>
                </c:pt>
                <c:pt idx="1218">
                  <c:v>0.2296</c:v>
                </c:pt>
                <c:pt idx="1219">
                  <c:v>0.22750000000000001</c:v>
                </c:pt>
                <c:pt idx="1220">
                  <c:v>0.2339</c:v>
                </c:pt>
                <c:pt idx="1221">
                  <c:v>0.2336</c:v>
                </c:pt>
                <c:pt idx="1222">
                  <c:v>0.23089999999999999</c:v>
                </c:pt>
                <c:pt idx="1223">
                  <c:v>0.2301</c:v>
                </c:pt>
                <c:pt idx="1224">
                  <c:v>0.22850000000000001</c:v>
                </c:pt>
                <c:pt idx="1225">
                  <c:v>0.2293</c:v>
                </c:pt>
                <c:pt idx="1226">
                  <c:v>0.23130000000000001</c:v>
                </c:pt>
                <c:pt idx="1227">
                  <c:v>0.2324</c:v>
                </c:pt>
                <c:pt idx="1228">
                  <c:v>0.22939999999999999</c:v>
                </c:pt>
                <c:pt idx="1229">
                  <c:v>0.2286</c:v>
                </c:pt>
                <c:pt idx="1230">
                  <c:v>0.22639999999999999</c:v>
                </c:pt>
                <c:pt idx="1231">
                  <c:v>0.2276</c:v>
                </c:pt>
                <c:pt idx="1232">
                  <c:v>0.22589999999999999</c:v>
                </c:pt>
                <c:pt idx="1233">
                  <c:v>0.2273</c:v>
                </c:pt>
                <c:pt idx="1234">
                  <c:v>0.22450000000000001</c:v>
                </c:pt>
                <c:pt idx="1235">
                  <c:v>0.22939999999999999</c:v>
                </c:pt>
                <c:pt idx="1236">
                  <c:v>0.2306</c:v>
                </c:pt>
                <c:pt idx="1237">
                  <c:v>0.2271</c:v>
                </c:pt>
                <c:pt idx="1238">
                  <c:v>0.2286</c:v>
                </c:pt>
                <c:pt idx="1239">
                  <c:v>0.2298</c:v>
                </c:pt>
                <c:pt idx="1240">
                  <c:v>0.2301</c:v>
                </c:pt>
                <c:pt idx="1241">
                  <c:v>0.22570000000000001</c:v>
                </c:pt>
                <c:pt idx="1242">
                  <c:v>0.22220000000000001</c:v>
                </c:pt>
                <c:pt idx="1243">
                  <c:v>0.22059999999999999</c:v>
                </c:pt>
                <c:pt idx="1244">
                  <c:v>0.2205</c:v>
                </c:pt>
                <c:pt idx="1245">
                  <c:v>0.22489999999999999</c:v>
                </c:pt>
                <c:pt idx="1246">
                  <c:v>0.22439999999999999</c:v>
                </c:pt>
                <c:pt idx="1247">
                  <c:v>0.22</c:v>
                </c:pt>
                <c:pt idx="1248">
                  <c:v>0.223</c:v>
                </c:pt>
                <c:pt idx="1249">
                  <c:v>0.2218</c:v>
                </c:pt>
                <c:pt idx="1250">
                  <c:v>0.22869999999999999</c:v>
                </c:pt>
                <c:pt idx="1251">
                  <c:v>0.2263</c:v>
                </c:pt>
                <c:pt idx="1252">
                  <c:v>0.2261</c:v>
                </c:pt>
                <c:pt idx="1253">
                  <c:v>0.22589999999999999</c:v>
                </c:pt>
                <c:pt idx="1254">
                  <c:v>0.22720000000000001</c:v>
                </c:pt>
                <c:pt idx="1255">
                  <c:v>0.2278</c:v>
                </c:pt>
                <c:pt idx="1256">
                  <c:v>0.2243</c:v>
                </c:pt>
                <c:pt idx="1257">
                  <c:v>0.22009999999999999</c:v>
                </c:pt>
                <c:pt idx="1258">
                  <c:v>0.22009999999999999</c:v>
                </c:pt>
                <c:pt idx="1259">
                  <c:v>0.22209999999999999</c:v>
                </c:pt>
                <c:pt idx="1260">
                  <c:v>0.22720000000000001</c:v>
                </c:pt>
                <c:pt idx="1261">
                  <c:v>0.22559999999999999</c:v>
                </c:pt>
                <c:pt idx="1262">
                  <c:v>0.22309999999999999</c:v>
                </c:pt>
                <c:pt idx="1263">
                  <c:v>0.22270000000000001</c:v>
                </c:pt>
                <c:pt idx="1264">
                  <c:v>0.222</c:v>
                </c:pt>
                <c:pt idx="1265">
                  <c:v>0.2253</c:v>
                </c:pt>
                <c:pt idx="1266">
                  <c:v>0.2273</c:v>
                </c:pt>
                <c:pt idx="1267">
                  <c:v>0.2258</c:v>
                </c:pt>
                <c:pt idx="1268">
                  <c:v>0.2218</c:v>
                </c:pt>
                <c:pt idx="1269">
                  <c:v>0.22459999999999999</c:v>
                </c:pt>
                <c:pt idx="1270">
                  <c:v>0.2223</c:v>
                </c:pt>
                <c:pt idx="1271">
                  <c:v>0.22470000000000001</c:v>
                </c:pt>
                <c:pt idx="1272">
                  <c:v>0.2281</c:v>
                </c:pt>
                <c:pt idx="1273">
                  <c:v>0.2253</c:v>
                </c:pt>
                <c:pt idx="1274">
                  <c:v>0.22450000000000001</c:v>
                </c:pt>
                <c:pt idx="1275">
                  <c:v>0.22120000000000001</c:v>
                </c:pt>
                <c:pt idx="1276">
                  <c:v>0.222</c:v>
                </c:pt>
                <c:pt idx="1277">
                  <c:v>0.22620000000000001</c:v>
                </c:pt>
                <c:pt idx="1278">
                  <c:v>0.22869999999999999</c:v>
                </c:pt>
                <c:pt idx="1279">
                  <c:v>0.223</c:v>
                </c:pt>
                <c:pt idx="1280">
                  <c:v>0.22309999999999999</c:v>
                </c:pt>
                <c:pt idx="1281">
                  <c:v>0.22289999999999999</c:v>
                </c:pt>
                <c:pt idx="1282">
                  <c:v>0.22550000000000001</c:v>
                </c:pt>
                <c:pt idx="1283">
                  <c:v>0.22570000000000001</c:v>
                </c:pt>
                <c:pt idx="1284">
                  <c:v>0.22370000000000001</c:v>
                </c:pt>
                <c:pt idx="1285">
                  <c:v>0.22209999999999999</c:v>
                </c:pt>
                <c:pt idx="1286">
                  <c:v>0.22320000000000001</c:v>
                </c:pt>
                <c:pt idx="1287">
                  <c:v>0.22800000000000001</c:v>
                </c:pt>
                <c:pt idx="1288">
                  <c:v>0.22639999999999999</c:v>
                </c:pt>
                <c:pt idx="1289">
                  <c:v>0.22559999999999999</c:v>
                </c:pt>
                <c:pt idx="1290">
                  <c:v>0.2248</c:v>
                </c:pt>
                <c:pt idx="1291">
                  <c:v>0.22500000000000001</c:v>
                </c:pt>
                <c:pt idx="1292">
                  <c:v>0.22550000000000001</c:v>
                </c:pt>
                <c:pt idx="1293">
                  <c:v>0.22289999999999999</c:v>
                </c:pt>
                <c:pt idx="1294">
                  <c:v>0.2248</c:v>
                </c:pt>
                <c:pt idx="1295">
                  <c:v>0.22320000000000001</c:v>
                </c:pt>
                <c:pt idx="1296">
                  <c:v>0.22470000000000001</c:v>
                </c:pt>
                <c:pt idx="1297">
                  <c:v>0.2223</c:v>
                </c:pt>
                <c:pt idx="1298">
                  <c:v>0.22600000000000001</c:v>
                </c:pt>
                <c:pt idx="1299">
                  <c:v>0.22559999999999999</c:v>
                </c:pt>
                <c:pt idx="1300">
                  <c:v>0.2243</c:v>
                </c:pt>
                <c:pt idx="1301">
                  <c:v>0.2268</c:v>
                </c:pt>
                <c:pt idx="1302">
                  <c:v>0.22309999999999999</c:v>
                </c:pt>
                <c:pt idx="1303">
                  <c:v>0.219</c:v>
                </c:pt>
                <c:pt idx="1304">
                  <c:v>0.21920000000000001</c:v>
                </c:pt>
                <c:pt idx="1305">
                  <c:v>0.22339999999999999</c:v>
                </c:pt>
                <c:pt idx="1306">
                  <c:v>0.22520000000000001</c:v>
                </c:pt>
                <c:pt idx="1307">
                  <c:v>0.22600000000000001</c:v>
                </c:pt>
                <c:pt idx="1308">
                  <c:v>0.22309999999999999</c:v>
                </c:pt>
                <c:pt idx="1309">
                  <c:v>0.22170000000000001</c:v>
                </c:pt>
                <c:pt idx="1310">
                  <c:v>0.2228</c:v>
                </c:pt>
                <c:pt idx="1311">
                  <c:v>0.2253</c:v>
                </c:pt>
                <c:pt idx="1312">
                  <c:v>0.22359999999999999</c:v>
                </c:pt>
                <c:pt idx="1313">
                  <c:v>0.21959999999999999</c:v>
                </c:pt>
                <c:pt idx="1314">
                  <c:v>0.22170000000000001</c:v>
                </c:pt>
                <c:pt idx="1315">
                  <c:v>0.22389999999999999</c:v>
                </c:pt>
                <c:pt idx="1316">
                  <c:v>0.22520000000000001</c:v>
                </c:pt>
                <c:pt idx="1317">
                  <c:v>0.22289999999999999</c:v>
                </c:pt>
                <c:pt idx="1318">
                  <c:v>0.21909999999999999</c:v>
                </c:pt>
                <c:pt idx="1319">
                  <c:v>0.22539999999999999</c:v>
                </c:pt>
                <c:pt idx="1320">
                  <c:v>0.22389999999999999</c:v>
                </c:pt>
                <c:pt idx="1321">
                  <c:v>0.22539999999999999</c:v>
                </c:pt>
                <c:pt idx="1322">
                  <c:v>0.22450000000000001</c:v>
                </c:pt>
                <c:pt idx="1323">
                  <c:v>0.22220000000000001</c:v>
                </c:pt>
                <c:pt idx="1324">
                  <c:v>0.22509999999999999</c:v>
                </c:pt>
                <c:pt idx="1325">
                  <c:v>0.22450000000000001</c:v>
                </c:pt>
                <c:pt idx="1326">
                  <c:v>0.2266</c:v>
                </c:pt>
                <c:pt idx="1327">
                  <c:v>0.2286</c:v>
                </c:pt>
                <c:pt idx="1328">
                  <c:v>0.224</c:v>
                </c:pt>
                <c:pt idx="1329">
                  <c:v>0.22159999999999999</c:v>
                </c:pt>
                <c:pt idx="1330">
                  <c:v>0.22500000000000001</c:v>
                </c:pt>
                <c:pt idx="1331">
                  <c:v>0.22620000000000001</c:v>
                </c:pt>
                <c:pt idx="1332">
                  <c:v>0.22589999999999999</c:v>
                </c:pt>
                <c:pt idx="1333">
                  <c:v>0.22900000000000001</c:v>
                </c:pt>
                <c:pt idx="1334">
                  <c:v>0.2225</c:v>
                </c:pt>
                <c:pt idx="1335">
                  <c:v>0.2203</c:v>
                </c:pt>
                <c:pt idx="1336">
                  <c:v>0.22309999999999999</c:v>
                </c:pt>
                <c:pt idx="1337">
                  <c:v>0.22620000000000001</c:v>
                </c:pt>
                <c:pt idx="1338">
                  <c:v>0.22620000000000001</c:v>
                </c:pt>
                <c:pt idx="1339">
                  <c:v>0.22889999999999999</c:v>
                </c:pt>
                <c:pt idx="1340">
                  <c:v>0.22439999999999999</c:v>
                </c:pt>
                <c:pt idx="1341">
                  <c:v>0.22239999999999999</c:v>
                </c:pt>
                <c:pt idx="1342">
                  <c:v>0.22409999999999999</c:v>
                </c:pt>
                <c:pt idx="1343">
                  <c:v>0.2263</c:v>
                </c:pt>
                <c:pt idx="1344">
                  <c:v>0.2263</c:v>
                </c:pt>
                <c:pt idx="1345">
                  <c:v>0.2233</c:v>
                </c:pt>
                <c:pt idx="1346">
                  <c:v>0.22450000000000001</c:v>
                </c:pt>
                <c:pt idx="1347">
                  <c:v>0.22550000000000001</c:v>
                </c:pt>
                <c:pt idx="1348">
                  <c:v>0.22889999999999999</c:v>
                </c:pt>
                <c:pt idx="1349">
                  <c:v>0.2311</c:v>
                </c:pt>
                <c:pt idx="1350">
                  <c:v>0.23300000000000001</c:v>
                </c:pt>
                <c:pt idx="1351">
                  <c:v>0.2266</c:v>
                </c:pt>
                <c:pt idx="1352">
                  <c:v>0.22969999999999999</c:v>
                </c:pt>
                <c:pt idx="1353">
                  <c:v>0.2301</c:v>
                </c:pt>
                <c:pt idx="1354">
                  <c:v>0.23100000000000001</c:v>
                </c:pt>
                <c:pt idx="1355">
                  <c:v>0.2331</c:v>
                </c:pt>
                <c:pt idx="1356">
                  <c:v>0.2293</c:v>
                </c:pt>
                <c:pt idx="1357">
                  <c:v>0.2306</c:v>
                </c:pt>
                <c:pt idx="1358">
                  <c:v>0.23089999999999999</c:v>
                </c:pt>
                <c:pt idx="1359">
                  <c:v>0.23400000000000001</c:v>
                </c:pt>
                <c:pt idx="1360">
                  <c:v>0.22889999999999999</c:v>
                </c:pt>
                <c:pt idx="1361">
                  <c:v>0.2291</c:v>
                </c:pt>
                <c:pt idx="1362">
                  <c:v>0.23130000000000001</c:v>
                </c:pt>
                <c:pt idx="1363">
                  <c:v>0.2329</c:v>
                </c:pt>
                <c:pt idx="1364">
                  <c:v>0.23180000000000001</c:v>
                </c:pt>
                <c:pt idx="1365">
                  <c:v>0.23449999999999999</c:v>
                </c:pt>
                <c:pt idx="1366">
                  <c:v>0.2321</c:v>
                </c:pt>
                <c:pt idx="1367">
                  <c:v>0.2306</c:v>
                </c:pt>
                <c:pt idx="1368">
                  <c:v>0.2326</c:v>
                </c:pt>
                <c:pt idx="1369">
                  <c:v>0.2324</c:v>
                </c:pt>
                <c:pt idx="1370">
                  <c:v>0.23280000000000001</c:v>
                </c:pt>
                <c:pt idx="1371">
                  <c:v>0.23139999999999999</c:v>
                </c:pt>
                <c:pt idx="1372">
                  <c:v>0.23119999999999999</c:v>
                </c:pt>
                <c:pt idx="1373">
                  <c:v>0.2326</c:v>
                </c:pt>
                <c:pt idx="1374">
                  <c:v>0.23180000000000001</c:v>
                </c:pt>
                <c:pt idx="1375">
                  <c:v>0.23169999999999999</c:v>
                </c:pt>
                <c:pt idx="1376">
                  <c:v>0.23130000000000001</c:v>
                </c:pt>
                <c:pt idx="1377">
                  <c:v>0.23119999999999999</c:v>
                </c:pt>
                <c:pt idx="1378">
                  <c:v>0.23280000000000001</c:v>
                </c:pt>
                <c:pt idx="1379">
                  <c:v>0.23430000000000001</c:v>
                </c:pt>
                <c:pt idx="1380">
                  <c:v>0.23330000000000001</c:v>
                </c:pt>
                <c:pt idx="1381">
                  <c:v>0.23139999999999999</c:v>
                </c:pt>
                <c:pt idx="1382">
                  <c:v>0.23330000000000001</c:v>
                </c:pt>
                <c:pt idx="1383">
                  <c:v>0.23400000000000001</c:v>
                </c:pt>
                <c:pt idx="1384">
                  <c:v>0.2344</c:v>
                </c:pt>
                <c:pt idx="1385">
                  <c:v>0.2349</c:v>
                </c:pt>
                <c:pt idx="1386">
                  <c:v>0.23449999999999999</c:v>
                </c:pt>
                <c:pt idx="1387">
                  <c:v>0.2334</c:v>
                </c:pt>
                <c:pt idx="1388">
                  <c:v>0.23619999999999999</c:v>
                </c:pt>
                <c:pt idx="1389">
                  <c:v>0.23730000000000001</c:v>
                </c:pt>
                <c:pt idx="1390">
                  <c:v>0.23569999999999999</c:v>
                </c:pt>
                <c:pt idx="1391">
                  <c:v>0.23449999999999999</c:v>
                </c:pt>
                <c:pt idx="1392">
                  <c:v>0.2336</c:v>
                </c:pt>
                <c:pt idx="1393">
                  <c:v>0.23100000000000001</c:v>
                </c:pt>
                <c:pt idx="1394">
                  <c:v>0.23069999999999999</c:v>
                </c:pt>
                <c:pt idx="1395">
                  <c:v>0.23069999999999999</c:v>
                </c:pt>
                <c:pt idx="1396">
                  <c:v>0.23180000000000001</c:v>
                </c:pt>
                <c:pt idx="1397">
                  <c:v>0.23219999999999999</c:v>
                </c:pt>
                <c:pt idx="1398">
                  <c:v>0.2319</c:v>
                </c:pt>
                <c:pt idx="1399">
                  <c:v>0.23219999999999999</c:v>
                </c:pt>
                <c:pt idx="1400">
                  <c:v>0.23350000000000001</c:v>
                </c:pt>
                <c:pt idx="1401">
                  <c:v>0.23469999999999999</c:v>
                </c:pt>
                <c:pt idx="1402">
                  <c:v>0.2361</c:v>
                </c:pt>
                <c:pt idx="1403">
                  <c:v>0.2369</c:v>
                </c:pt>
                <c:pt idx="1404">
                  <c:v>0.23549999999999999</c:v>
                </c:pt>
                <c:pt idx="1405">
                  <c:v>0.23599999999999999</c:v>
                </c:pt>
                <c:pt idx="1406">
                  <c:v>0.2361</c:v>
                </c:pt>
                <c:pt idx="1407">
                  <c:v>0.23330000000000001</c:v>
                </c:pt>
                <c:pt idx="1408">
                  <c:v>0.23300000000000001</c:v>
                </c:pt>
                <c:pt idx="1409">
                  <c:v>0.23150000000000001</c:v>
                </c:pt>
                <c:pt idx="1410">
                  <c:v>0.2321</c:v>
                </c:pt>
                <c:pt idx="1411">
                  <c:v>0.2331</c:v>
                </c:pt>
                <c:pt idx="1412">
                  <c:v>0.23050000000000001</c:v>
                </c:pt>
                <c:pt idx="1413">
                  <c:v>0.22919999999999999</c:v>
                </c:pt>
                <c:pt idx="1414">
                  <c:v>0.22839999999999999</c:v>
                </c:pt>
                <c:pt idx="1415">
                  <c:v>0.2273</c:v>
                </c:pt>
                <c:pt idx="1416">
                  <c:v>0.22800000000000001</c:v>
                </c:pt>
                <c:pt idx="1417">
                  <c:v>0.2281</c:v>
                </c:pt>
                <c:pt idx="1418">
                  <c:v>0.22670000000000001</c:v>
                </c:pt>
                <c:pt idx="1419">
                  <c:v>0.2276</c:v>
                </c:pt>
                <c:pt idx="1420">
                  <c:v>0.2288</c:v>
                </c:pt>
                <c:pt idx="1421">
                  <c:v>0.23069999999999999</c:v>
                </c:pt>
                <c:pt idx="1422">
                  <c:v>0.23019999999999999</c:v>
                </c:pt>
                <c:pt idx="1423">
                  <c:v>0.2293</c:v>
                </c:pt>
                <c:pt idx="1424">
                  <c:v>0.2306</c:v>
                </c:pt>
                <c:pt idx="1425">
                  <c:v>0.23219999999999999</c:v>
                </c:pt>
                <c:pt idx="1426">
                  <c:v>0.23219999999999999</c:v>
                </c:pt>
                <c:pt idx="1427">
                  <c:v>0.2326</c:v>
                </c:pt>
                <c:pt idx="1428">
                  <c:v>0.23319999999999999</c:v>
                </c:pt>
                <c:pt idx="1429">
                  <c:v>0.23080000000000001</c:v>
                </c:pt>
                <c:pt idx="1430">
                  <c:v>0.23150000000000001</c:v>
                </c:pt>
                <c:pt idx="1431">
                  <c:v>0.23150000000000001</c:v>
                </c:pt>
                <c:pt idx="1432">
                  <c:v>0.23119999999999999</c:v>
                </c:pt>
                <c:pt idx="1433">
                  <c:v>0.2306</c:v>
                </c:pt>
                <c:pt idx="1434">
                  <c:v>0.2293</c:v>
                </c:pt>
                <c:pt idx="1435">
                  <c:v>0.2291</c:v>
                </c:pt>
                <c:pt idx="1436">
                  <c:v>0.23169999999999999</c:v>
                </c:pt>
                <c:pt idx="1437">
                  <c:v>0.2329</c:v>
                </c:pt>
                <c:pt idx="1438">
                  <c:v>0.2331</c:v>
                </c:pt>
                <c:pt idx="1439">
                  <c:v>0.2336</c:v>
                </c:pt>
                <c:pt idx="1440">
                  <c:v>0.23480000000000001</c:v>
                </c:pt>
                <c:pt idx="1441">
                  <c:v>0.23269999999999999</c:v>
                </c:pt>
                <c:pt idx="1442">
                  <c:v>0.23319999999999999</c:v>
                </c:pt>
                <c:pt idx="1443">
                  <c:v>0.23330000000000001</c:v>
                </c:pt>
                <c:pt idx="1444">
                  <c:v>0.23380000000000001</c:v>
                </c:pt>
                <c:pt idx="1445">
                  <c:v>0.2349</c:v>
                </c:pt>
                <c:pt idx="1446">
                  <c:v>0.2354</c:v>
                </c:pt>
                <c:pt idx="1447">
                  <c:v>0.23499999999999999</c:v>
                </c:pt>
                <c:pt idx="1448">
                  <c:v>0.23569999999999999</c:v>
                </c:pt>
                <c:pt idx="1449">
                  <c:v>0.23880000000000001</c:v>
                </c:pt>
                <c:pt idx="1450">
                  <c:v>0.24049999999999999</c:v>
                </c:pt>
                <c:pt idx="1451">
                  <c:v>0.23549999999999999</c:v>
                </c:pt>
                <c:pt idx="1452">
                  <c:v>0.2354</c:v>
                </c:pt>
                <c:pt idx="1453">
                  <c:v>0.23649999999999999</c:v>
                </c:pt>
                <c:pt idx="1454">
                  <c:v>0.23799999999999999</c:v>
                </c:pt>
                <c:pt idx="1455">
                  <c:v>0.23780000000000001</c:v>
                </c:pt>
                <c:pt idx="1456">
                  <c:v>0.23710000000000001</c:v>
                </c:pt>
                <c:pt idx="1457">
                  <c:v>0.2364</c:v>
                </c:pt>
                <c:pt idx="1458">
                  <c:v>0.23699999999999999</c:v>
                </c:pt>
                <c:pt idx="1459">
                  <c:v>0.23710000000000001</c:v>
                </c:pt>
                <c:pt idx="1460">
                  <c:v>0.2361</c:v>
                </c:pt>
                <c:pt idx="1461">
                  <c:v>0.2364</c:v>
                </c:pt>
                <c:pt idx="1462">
                  <c:v>0.23699999999999999</c:v>
                </c:pt>
                <c:pt idx="1463">
                  <c:v>0.2361</c:v>
                </c:pt>
                <c:pt idx="1464">
                  <c:v>0.23710000000000001</c:v>
                </c:pt>
                <c:pt idx="1465">
                  <c:v>0.2349</c:v>
                </c:pt>
                <c:pt idx="1466">
                  <c:v>0.23319999999999999</c:v>
                </c:pt>
                <c:pt idx="1467">
                  <c:v>0.2366</c:v>
                </c:pt>
                <c:pt idx="1468">
                  <c:v>0.2349</c:v>
                </c:pt>
                <c:pt idx="1469">
                  <c:v>0.23250000000000001</c:v>
                </c:pt>
                <c:pt idx="1470">
                  <c:v>0.2301</c:v>
                </c:pt>
                <c:pt idx="1471">
                  <c:v>0.22989999999999999</c:v>
                </c:pt>
                <c:pt idx="1472">
                  <c:v>0.2301</c:v>
                </c:pt>
                <c:pt idx="1473">
                  <c:v>0.23280000000000001</c:v>
                </c:pt>
                <c:pt idx="1474">
                  <c:v>0.2344</c:v>
                </c:pt>
                <c:pt idx="1475">
                  <c:v>0.23380000000000001</c:v>
                </c:pt>
                <c:pt idx="1476">
                  <c:v>0.23039999999999999</c:v>
                </c:pt>
                <c:pt idx="1477">
                  <c:v>0.2311</c:v>
                </c:pt>
                <c:pt idx="1478">
                  <c:v>0.2324</c:v>
                </c:pt>
                <c:pt idx="1479">
                  <c:v>0.23180000000000001</c:v>
                </c:pt>
                <c:pt idx="1480">
                  <c:v>0.23330000000000001</c:v>
                </c:pt>
                <c:pt idx="1481">
                  <c:v>0.2356</c:v>
                </c:pt>
                <c:pt idx="1482">
                  <c:v>0.23089999999999999</c:v>
                </c:pt>
                <c:pt idx="1483">
                  <c:v>0.22900000000000001</c:v>
                </c:pt>
                <c:pt idx="1484">
                  <c:v>0.2268</c:v>
                </c:pt>
                <c:pt idx="1485">
                  <c:v>0.22989999999999999</c:v>
                </c:pt>
                <c:pt idx="1486">
                  <c:v>0.23100000000000001</c:v>
                </c:pt>
                <c:pt idx="1487">
                  <c:v>0.22770000000000001</c:v>
                </c:pt>
                <c:pt idx="1488">
                  <c:v>0.22919999999999999</c:v>
                </c:pt>
                <c:pt idx="1489">
                  <c:v>0.2303</c:v>
                </c:pt>
                <c:pt idx="1490">
                  <c:v>0.2296</c:v>
                </c:pt>
                <c:pt idx="1491">
                  <c:v>0.22700000000000001</c:v>
                </c:pt>
                <c:pt idx="1492">
                  <c:v>0.22839999999999999</c:v>
                </c:pt>
                <c:pt idx="1493">
                  <c:v>0.2291</c:v>
                </c:pt>
                <c:pt idx="1494">
                  <c:v>0.2321</c:v>
                </c:pt>
                <c:pt idx="1495">
                  <c:v>0.23050000000000001</c:v>
                </c:pt>
                <c:pt idx="1496">
                  <c:v>0.22850000000000001</c:v>
                </c:pt>
                <c:pt idx="1497">
                  <c:v>0.2283</c:v>
                </c:pt>
                <c:pt idx="1498">
                  <c:v>0.23250000000000001</c:v>
                </c:pt>
                <c:pt idx="1499">
                  <c:v>0.2298</c:v>
                </c:pt>
                <c:pt idx="1500">
                  <c:v>0.22950000000000001</c:v>
                </c:pt>
                <c:pt idx="1501">
                  <c:v>0.22620000000000001</c:v>
                </c:pt>
                <c:pt idx="1502">
                  <c:v>0.22639999999999999</c:v>
                </c:pt>
                <c:pt idx="1503">
                  <c:v>0.2301</c:v>
                </c:pt>
                <c:pt idx="1504">
                  <c:v>0.23050000000000001</c:v>
                </c:pt>
                <c:pt idx="1505">
                  <c:v>0.23430000000000001</c:v>
                </c:pt>
                <c:pt idx="1506">
                  <c:v>0.23250000000000001</c:v>
                </c:pt>
                <c:pt idx="1507">
                  <c:v>0.22670000000000001</c:v>
                </c:pt>
                <c:pt idx="1508">
                  <c:v>0.23019999999999999</c:v>
                </c:pt>
                <c:pt idx="1509">
                  <c:v>0.2248</c:v>
                </c:pt>
                <c:pt idx="1510">
                  <c:v>0.22459999999999999</c:v>
                </c:pt>
                <c:pt idx="1511">
                  <c:v>0.22589999999999999</c:v>
                </c:pt>
                <c:pt idx="1512">
                  <c:v>0.23</c:v>
                </c:pt>
                <c:pt idx="1513">
                  <c:v>0.23119999999999999</c:v>
                </c:pt>
                <c:pt idx="1514">
                  <c:v>0.2266</c:v>
                </c:pt>
                <c:pt idx="1515">
                  <c:v>0.22670000000000001</c:v>
                </c:pt>
                <c:pt idx="1516">
                  <c:v>0.22700000000000001</c:v>
                </c:pt>
                <c:pt idx="1517">
                  <c:v>0.2311</c:v>
                </c:pt>
                <c:pt idx="1518">
                  <c:v>0.2266</c:v>
                </c:pt>
                <c:pt idx="1519">
                  <c:v>0.2238</c:v>
                </c:pt>
                <c:pt idx="1520">
                  <c:v>0.22639999999999999</c:v>
                </c:pt>
                <c:pt idx="1521">
                  <c:v>0.22839999999999999</c:v>
                </c:pt>
                <c:pt idx="1522">
                  <c:v>0.23</c:v>
                </c:pt>
                <c:pt idx="1523">
                  <c:v>0.22869999999999999</c:v>
                </c:pt>
                <c:pt idx="1524">
                  <c:v>0.2278</c:v>
                </c:pt>
                <c:pt idx="1525">
                  <c:v>0.22500000000000001</c:v>
                </c:pt>
                <c:pt idx="1526">
                  <c:v>0.22800000000000001</c:v>
                </c:pt>
                <c:pt idx="1527">
                  <c:v>0.23100000000000001</c:v>
                </c:pt>
                <c:pt idx="1528">
                  <c:v>0.2293</c:v>
                </c:pt>
                <c:pt idx="1529">
                  <c:v>0.22489999999999999</c:v>
                </c:pt>
                <c:pt idx="1530">
                  <c:v>0.22539999999999999</c:v>
                </c:pt>
                <c:pt idx="1531">
                  <c:v>0.2286</c:v>
                </c:pt>
                <c:pt idx="1532">
                  <c:v>0.23039999999999999</c:v>
                </c:pt>
                <c:pt idx="1533">
                  <c:v>0.23180000000000001</c:v>
                </c:pt>
                <c:pt idx="1534">
                  <c:v>0.2268</c:v>
                </c:pt>
                <c:pt idx="1535">
                  <c:v>0.22239999999999999</c:v>
                </c:pt>
                <c:pt idx="1536">
                  <c:v>0.2225</c:v>
                </c:pt>
                <c:pt idx="1537">
                  <c:v>0.22359999999999999</c:v>
                </c:pt>
                <c:pt idx="1538">
                  <c:v>0.2276</c:v>
                </c:pt>
                <c:pt idx="1539">
                  <c:v>0.22550000000000001</c:v>
                </c:pt>
                <c:pt idx="1540">
                  <c:v>0.22559999999999999</c:v>
                </c:pt>
                <c:pt idx="1541">
                  <c:v>0.23019999999999999</c:v>
                </c:pt>
                <c:pt idx="1542">
                  <c:v>0.22370000000000001</c:v>
                </c:pt>
                <c:pt idx="1543">
                  <c:v>0.22589999999999999</c:v>
                </c:pt>
                <c:pt idx="1544">
                  <c:v>0.22939999999999999</c:v>
                </c:pt>
                <c:pt idx="1545">
                  <c:v>0.23019999999999999</c:v>
                </c:pt>
                <c:pt idx="1546">
                  <c:v>0.2263</c:v>
                </c:pt>
                <c:pt idx="1547">
                  <c:v>0.22509999999999999</c:v>
                </c:pt>
                <c:pt idx="1548">
                  <c:v>0.2243</c:v>
                </c:pt>
                <c:pt idx="1549">
                  <c:v>0.22789999999999999</c:v>
                </c:pt>
                <c:pt idx="1550">
                  <c:v>0.2283</c:v>
                </c:pt>
                <c:pt idx="1551">
                  <c:v>0.22459999999999999</c:v>
                </c:pt>
                <c:pt idx="1552">
                  <c:v>0.22539999999999999</c:v>
                </c:pt>
                <c:pt idx="1553">
                  <c:v>0.22420000000000001</c:v>
                </c:pt>
                <c:pt idx="1554">
                  <c:v>0.22550000000000001</c:v>
                </c:pt>
                <c:pt idx="1555">
                  <c:v>0.2291</c:v>
                </c:pt>
                <c:pt idx="1556">
                  <c:v>0.22470000000000001</c:v>
                </c:pt>
                <c:pt idx="1557">
                  <c:v>0.222</c:v>
                </c:pt>
                <c:pt idx="1558">
                  <c:v>0.22140000000000001</c:v>
                </c:pt>
                <c:pt idx="1559">
                  <c:v>0.22570000000000001</c:v>
                </c:pt>
                <c:pt idx="1560">
                  <c:v>0.2271</c:v>
                </c:pt>
                <c:pt idx="1561">
                  <c:v>0.22750000000000001</c:v>
                </c:pt>
                <c:pt idx="1562">
                  <c:v>0.2248</c:v>
                </c:pt>
                <c:pt idx="1563">
                  <c:v>0.22559999999999999</c:v>
                </c:pt>
                <c:pt idx="1564">
                  <c:v>0.22370000000000001</c:v>
                </c:pt>
                <c:pt idx="1565">
                  <c:v>0.22539999999999999</c:v>
                </c:pt>
                <c:pt idx="1566">
                  <c:v>0.2271</c:v>
                </c:pt>
                <c:pt idx="1567">
                  <c:v>0.22520000000000001</c:v>
                </c:pt>
                <c:pt idx="1568">
                  <c:v>0.22170000000000001</c:v>
                </c:pt>
                <c:pt idx="1569">
                  <c:v>0.2233</c:v>
                </c:pt>
                <c:pt idx="1570">
                  <c:v>0.22339999999999999</c:v>
                </c:pt>
                <c:pt idx="1571">
                  <c:v>0.22570000000000001</c:v>
                </c:pt>
                <c:pt idx="1572">
                  <c:v>0.22620000000000001</c:v>
                </c:pt>
                <c:pt idx="1573">
                  <c:v>0.22159999999999999</c:v>
                </c:pt>
                <c:pt idx="1574">
                  <c:v>0.22359999999999999</c:v>
                </c:pt>
                <c:pt idx="1575">
                  <c:v>0.2263</c:v>
                </c:pt>
                <c:pt idx="1576">
                  <c:v>0.22539999999999999</c:v>
                </c:pt>
                <c:pt idx="1577">
                  <c:v>0.2261</c:v>
                </c:pt>
                <c:pt idx="1578">
                  <c:v>0.2223</c:v>
                </c:pt>
                <c:pt idx="1579">
                  <c:v>0.22239999999999999</c:v>
                </c:pt>
                <c:pt idx="1580">
                  <c:v>0.2243</c:v>
                </c:pt>
                <c:pt idx="1581">
                  <c:v>0.22650000000000001</c:v>
                </c:pt>
                <c:pt idx="1582">
                  <c:v>0.22370000000000001</c:v>
                </c:pt>
                <c:pt idx="1583">
                  <c:v>0.22</c:v>
                </c:pt>
                <c:pt idx="1584">
                  <c:v>0.22189999999999999</c:v>
                </c:pt>
                <c:pt idx="1585">
                  <c:v>0.22520000000000001</c:v>
                </c:pt>
                <c:pt idx="1586">
                  <c:v>0.2268</c:v>
                </c:pt>
                <c:pt idx="1587">
                  <c:v>0.22359999999999999</c:v>
                </c:pt>
                <c:pt idx="1588">
                  <c:v>0.21920000000000001</c:v>
                </c:pt>
                <c:pt idx="1589">
                  <c:v>0.21890000000000001</c:v>
                </c:pt>
                <c:pt idx="1590">
                  <c:v>0.22020000000000001</c:v>
                </c:pt>
                <c:pt idx="1591">
                  <c:v>0.22320000000000001</c:v>
                </c:pt>
                <c:pt idx="1592">
                  <c:v>0.2238</c:v>
                </c:pt>
                <c:pt idx="1593">
                  <c:v>0.224</c:v>
                </c:pt>
                <c:pt idx="1594">
                  <c:v>0.22189999999999999</c:v>
                </c:pt>
                <c:pt idx="1595">
                  <c:v>0.21879999999999999</c:v>
                </c:pt>
                <c:pt idx="1596">
                  <c:v>0.2208</c:v>
                </c:pt>
                <c:pt idx="1597">
                  <c:v>0.22520000000000001</c:v>
                </c:pt>
                <c:pt idx="1598">
                  <c:v>0.22750000000000001</c:v>
                </c:pt>
                <c:pt idx="1599">
                  <c:v>0.22550000000000001</c:v>
                </c:pt>
                <c:pt idx="1600">
                  <c:v>0.2235</c:v>
                </c:pt>
                <c:pt idx="1601">
                  <c:v>0.22470000000000001</c:v>
                </c:pt>
                <c:pt idx="1602">
                  <c:v>0.22520000000000001</c:v>
                </c:pt>
                <c:pt idx="1603">
                  <c:v>0.22620000000000001</c:v>
                </c:pt>
                <c:pt idx="1604">
                  <c:v>0.22189999999999999</c:v>
                </c:pt>
                <c:pt idx="1605">
                  <c:v>0.22120000000000001</c:v>
                </c:pt>
                <c:pt idx="1606">
                  <c:v>0.22620000000000001</c:v>
                </c:pt>
                <c:pt idx="1607">
                  <c:v>0.22559999999999999</c:v>
                </c:pt>
                <c:pt idx="1608">
                  <c:v>0.2263</c:v>
                </c:pt>
                <c:pt idx="1609">
                  <c:v>0.22700000000000001</c:v>
                </c:pt>
                <c:pt idx="1610">
                  <c:v>0.2225</c:v>
                </c:pt>
                <c:pt idx="1611">
                  <c:v>0.22009999999999999</c:v>
                </c:pt>
                <c:pt idx="1612">
                  <c:v>0.2203</c:v>
                </c:pt>
                <c:pt idx="1613">
                  <c:v>0.22539999999999999</c:v>
                </c:pt>
                <c:pt idx="1614">
                  <c:v>0.22470000000000001</c:v>
                </c:pt>
                <c:pt idx="1615">
                  <c:v>0.21959999999999999</c:v>
                </c:pt>
                <c:pt idx="1616">
                  <c:v>0.21779999999999999</c:v>
                </c:pt>
                <c:pt idx="1617">
                  <c:v>0.22309999999999999</c:v>
                </c:pt>
                <c:pt idx="1618">
                  <c:v>0.22459999999999999</c:v>
                </c:pt>
                <c:pt idx="1619">
                  <c:v>0.22739999999999999</c:v>
                </c:pt>
                <c:pt idx="1620">
                  <c:v>0.22689999999999999</c:v>
                </c:pt>
                <c:pt idx="1621">
                  <c:v>0.21790000000000001</c:v>
                </c:pt>
                <c:pt idx="1622">
                  <c:v>0.22109999999999999</c:v>
                </c:pt>
                <c:pt idx="1623">
                  <c:v>0.22559999999999999</c:v>
                </c:pt>
                <c:pt idx="1624">
                  <c:v>0.22489999999999999</c:v>
                </c:pt>
                <c:pt idx="1625">
                  <c:v>0.22620000000000001</c:v>
                </c:pt>
                <c:pt idx="1626">
                  <c:v>0.22470000000000001</c:v>
                </c:pt>
                <c:pt idx="1627">
                  <c:v>0.21970000000000001</c:v>
                </c:pt>
                <c:pt idx="1628">
                  <c:v>0.2208</c:v>
                </c:pt>
                <c:pt idx="1629">
                  <c:v>0.22470000000000001</c:v>
                </c:pt>
                <c:pt idx="1630">
                  <c:v>0.22570000000000001</c:v>
                </c:pt>
                <c:pt idx="1631">
                  <c:v>0.22689999999999999</c:v>
                </c:pt>
                <c:pt idx="1632">
                  <c:v>0.22259999999999999</c:v>
                </c:pt>
                <c:pt idx="1633">
                  <c:v>0.22420000000000001</c:v>
                </c:pt>
                <c:pt idx="1634">
                  <c:v>0.2276</c:v>
                </c:pt>
                <c:pt idx="1635">
                  <c:v>0.22589999999999999</c:v>
                </c:pt>
                <c:pt idx="1636">
                  <c:v>0.2283</c:v>
                </c:pt>
                <c:pt idx="1637">
                  <c:v>0.22459999999999999</c:v>
                </c:pt>
                <c:pt idx="1638">
                  <c:v>0.22570000000000001</c:v>
                </c:pt>
                <c:pt idx="1639">
                  <c:v>0.22589999999999999</c:v>
                </c:pt>
                <c:pt idx="1640">
                  <c:v>0.22889999999999999</c:v>
                </c:pt>
                <c:pt idx="1641">
                  <c:v>0.22750000000000001</c:v>
                </c:pt>
                <c:pt idx="1642">
                  <c:v>0.22939999999999999</c:v>
                </c:pt>
                <c:pt idx="1643">
                  <c:v>0.22650000000000001</c:v>
                </c:pt>
                <c:pt idx="1644">
                  <c:v>0.22420000000000001</c:v>
                </c:pt>
                <c:pt idx="1645">
                  <c:v>0.22439999999999999</c:v>
                </c:pt>
                <c:pt idx="1646">
                  <c:v>0.2296</c:v>
                </c:pt>
                <c:pt idx="1647">
                  <c:v>0.22850000000000001</c:v>
                </c:pt>
                <c:pt idx="1648">
                  <c:v>0.22650000000000001</c:v>
                </c:pt>
                <c:pt idx="1649">
                  <c:v>0.22520000000000001</c:v>
                </c:pt>
                <c:pt idx="1650">
                  <c:v>0.22720000000000001</c:v>
                </c:pt>
                <c:pt idx="1651">
                  <c:v>0.22739999999999999</c:v>
                </c:pt>
                <c:pt idx="1652">
                  <c:v>0.22939999999999999</c:v>
                </c:pt>
                <c:pt idx="1653">
                  <c:v>0.2278</c:v>
                </c:pt>
                <c:pt idx="1654">
                  <c:v>0.22739999999999999</c:v>
                </c:pt>
                <c:pt idx="1655">
                  <c:v>0.2286</c:v>
                </c:pt>
                <c:pt idx="1656">
                  <c:v>0.2303</c:v>
                </c:pt>
                <c:pt idx="1657">
                  <c:v>0.22650000000000001</c:v>
                </c:pt>
                <c:pt idx="1658">
                  <c:v>0.2291</c:v>
                </c:pt>
                <c:pt idx="1659">
                  <c:v>0.2301</c:v>
                </c:pt>
                <c:pt idx="1660">
                  <c:v>0.22889999999999999</c:v>
                </c:pt>
                <c:pt idx="1661">
                  <c:v>0.22969999999999999</c:v>
                </c:pt>
                <c:pt idx="1662">
                  <c:v>0.23100000000000001</c:v>
                </c:pt>
                <c:pt idx="1663">
                  <c:v>0.2339</c:v>
                </c:pt>
                <c:pt idx="1664">
                  <c:v>0.23180000000000001</c:v>
                </c:pt>
                <c:pt idx="1665">
                  <c:v>0.2316</c:v>
                </c:pt>
                <c:pt idx="1666">
                  <c:v>0.2326</c:v>
                </c:pt>
                <c:pt idx="1667">
                  <c:v>0.23330000000000001</c:v>
                </c:pt>
                <c:pt idx="1668">
                  <c:v>0.23499999999999999</c:v>
                </c:pt>
                <c:pt idx="1669">
                  <c:v>0.23419999999999999</c:v>
                </c:pt>
                <c:pt idx="1670">
                  <c:v>0.2329</c:v>
                </c:pt>
                <c:pt idx="1671">
                  <c:v>0.2346</c:v>
                </c:pt>
                <c:pt idx="1672">
                  <c:v>0.23569999999999999</c:v>
                </c:pt>
                <c:pt idx="1673">
                  <c:v>0.23469999999999999</c:v>
                </c:pt>
                <c:pt idx="1674">
                  <c:v>0.2349</c:v>
                </c:pt>
                <c:pt idx="1675">
                  <c:v>0.23599999999999999</c:v>
                </c:pt>
                <c:pt idx="1676">
                  <c:v>0.23630000000000001</c:v>
                </c:pt>
                <c:pt idx="1677">
                  <c:v>0.23699999999999999</c:v>
                </c:pt>
                <c:pt idx="1678">
                  <c:v>0.23710000000000001</c:v>
                </c:pt>
                <c:pt idx="1679">
                  <c:v>0.23780000000000001</c:v>
                </c:pt>
                <c:pt idx="1680">
                  <c:v>0.2374</c:v>
                </c:pt>
                <c:pt idx="1681">
                  <c:v>0.23499999999999999</c:v>
                </c:pt>
                <c:pt idx="1682">
                  <c:v>0.23499999999999999</c:v>
                </c:pt>
                <c:pt idx="1683">
                  <c:v>0.2382</c:v>
                </c:pt>
                <c:pt idx="1684">
                  <c:v>0.2356</c:v>
                </c:pt>
                <c:pt idx="1685">
                  <c:v>0.23519999999999999</c:v>
                </c:pt>
                <c:pt idx="1686">
                  <c:v>0.23419999999999999</c:v>
                </c:pt>
                <c:pt idx="1687">
                  <c:v>0.23469999999999999</c:v>
                </c:pt>
                <c:pt idx="1688">
                  <c:v>0.23400000000000001</c:v>
                </c:pt>
                <c:pt idx="1689">
                  <c:v>0.2369</c:v>
                </c:pt>
                <c:pt idx="1690">
                  <c:v>0.23419999999999999</c:v>
                </c:pt>
                <c:pt idx="1691">
                  <c:v>0.2339</c:v>
                </c:pt>
                <c:pt idx="1692">
                  <c:v>0.2339</c:v>
                </c:pt>
                <c:pt idx="1693">
                  <c:v>0.23300000000000001</c:v>
                </c:pt>
                <c:pt idx="1694">
                  <c:v>0.2336</c:v>
                </c:pt>
                <c:pt idx="1695">
                  <c:v>0.23569999999999999</c:v>
                </c:pt>
                <c:pt idx="1696">
                  <c:v>0.2361</c:v>
                </c:pt>
                <c:pt idx="1697">
                  <c:v>0.23449999999999999</c:v>
                </c:pt>
                <c:pt idx="1698">
                  <c:v>0.23519999999999999</c:v>
                </c:pt>
                <c:pt idx="1699">
                  <c:v>0.23680000000000001</c:v>
                </c:pt>
                <c:pt idx="1700">
                  <c:v>0.23760000000000001</c:v>
                </c:pt>
                <c:pt idx="1701">
                  <c:v>0.23899999999999999</c:v>
                </c:pt>
                <c:pt idx="1702">
                  <c:v>0.23749999999999999</c:v>
                </c:pt>
                <c:pt idx="1703">
                  <c:v>0.23699999999999999</c:v>
                </c:pt>
                <c:pt idx="1704">
                  <c:v>0.2336</c:v>
                </c:pt>
                <c:pt idx="1705">
                  <c:v>0.23119999999999999</c:v>
                </c:pt>
                <c:pt idx="1706">
                  <c:v>0.22950000000000001</c:v>
                </c:pt>
                <c:pt idx="1707">
                  <c:v>0.22950000000000001</c:v>
                </c:pt>
                <c:pt idx="1708">
                  <c:v>0.22789999999999999</c:v>
                </c:pt>
                <c:pt idx="1709">
                  <c:v>0.2361</c:v>
                </c:pt>
                <c:pt idx="1710">
                  <c:v>0.23910000000000001</c:v>
                </c:pt>
                <c:pt idx="1711">
                  <c:v>0.24099999999999999</c:v>
                </c:pt>
                <c:pt idx="1712">
                  <c:v>0.2366</c:v>
                </c:pt>
                <c:pt idx="1713">
                  <c:v>0.23469999999999999</c:v>
                </c:pt>
                <c:pt idx="1714">
                  <c:v>0.23569999999999999</c:v>
                </c:pt>
                <c:pt idx="1715">
                  <c:v>0.2356</c:v>
                </c:pt>
                <c:pt idx="1716">
                  <c:v>0.23580000000000001</c:v>
                </c:pt>
                <c:pt idx="1717">
                  <c:v>0.23569999999999999</c:v>
                </c:pt>
                <c:pt idx="1718">
                  <c:v>0.23649999999999999</c:v>
                </c:pt>
                <c:pt idx="1719">
                  <c:v>0.23680000000000001</c:v>
                </c:pt>
                <c:pt idx="1720">
                  <c:v>0.23719999999999999</c:v>
                </c:pt>
                <c:pt idx="1721">
                  <c:v>0.23860000000000001</c:v>
                </c:pt>
                <c:pt idx="1722">
                  <c:v>0.23849999999999999</c:v>
                </c:pt>
                <c:pt idx="1723">
                  <c:v>0.2389</c:v>
                </c:pt>
                <c:pt idx="1724">
                  <c:v>0.23799999999999999</c:v>
                </c:pt>
                <c:pt idx="1725">
                  <c:v>0.23980000000000001</c:v>
                </c:pt>
                <c:pt idx="1726">
                  <c:v>0.2394</c:v>
                </c:pt>
                <c:pt idx="1727">
                  <c:v>0.2382</c:v>
                </c:pt>
                <c:pt idx="1728">
                  <c:v>0.23849999999999999</c:v>
                </c:pt>
                <c:pt idx="1729">
                  <c:v>0.23710000000000001</c:v>
                </c:pt>
                <c:pt idx="1730">
                  <c:v>0.23669999999999999</c:v>
                </c:pt>
                <c:pt idx="1731">
                  <c:v>0.23780000000000001</c:v>
                </c:pt>
                <c:pt idx="1732">
                  <c:v>0.23960000000000001</c:v>
                </c:pt>
                <c:pt idx="1733">
                  <c:v>0.23880000000000001</c:v>
                </c:pt>
                <c:pt idx="1734">
                  <c:v>0.23769999999999999</c:v>
                </c:pt>
                <c:pt idx="1735">
                  <c:v>0.23569999999999999</c:v>
                </c:pt>
                <c:pt idx="1736">
                  <c:v>0.2366</c:v>
                </c:pt>
                <c:pt idx="1737">
                  <c:v>0.2366</c:v>
                </c:pt>
                <c:pt idx="1738">
                  <c:v>0.2361</c:v>
                </c:pt>
                <c:pt idx="1739">
                  <c:v>0.2361</c:v>
                </c:pt>
                <c:pt idx="1740">
                  <c:v>0.23710000000000001</c:v>
                </c:pt>
                <c:pt idx="1741">
                  <c:v>0.23619999999999999</c:v>
                </c:pt>
                <c:pt idx="1742">
                  <c:v>0.23530000000000001</c:v>
                </c:pt>
                <c:pt idx="1743">
                  <c:v>0.2346</c:v>
                </c:pt>
                <c:pt idx="1744">
                  <c:v>0.23760000000000001</c:v>
                </c:pt>
                <c:pt idx="1745">
                  <c:v>0.23899999999999999</c:v>
                </c:pt>
                <c:pt idx="1746">
                  <c:v>0.2356</c:v>
                </c:pt>
                <c:pt idx="1747">
                  <c:v>0.2382</c:v>
                </c:pt>
                <c:pt idx="1748">
                  <c:v>0.23719999999999999</c:v>
                </c:pt>
                <c:pt idx="1749">
                  <c:v>0.2382</c:v>
                </c:pt>
                <c:pt idx="1750">
                  <c:v>0.2366</c:v>
                </c:pt>
                <c:pt idx="1751">
                  <c:v>0.2341</c:v>
                </c:pt>
                <c:pt idx="1752">
                  <c:v>0.23899999999999999</c:v>
                </c:pt>
                <c:pt idx="1753">
                  <c:v>0.23569999999999999</c:v>
                </c:pt>
                <c:pt idx="1754">
                  <c:v>0.2349</c:v>
                </c:pt>
                <c:pt idx="1755">
                  <c:v>0.23619999999999999</c:v>
                </c:pt>
                <c:pt idx="1756">
                  <c:v>0.23530000000000001</c:v>
                </c:pt>
                <c:pt idx="1757">
                  <c:v>0.23469999999999999</c:v>
                </c:pt>
                <c:pt idx="1758">
                  <c:v>0.23080000000000001</c:v>
                </c:pt>
                <c:pt idx="1759">
                  <c:v>0.23180000000000001</c:v>
                </c:pt>
                <c:pt idx="1760">
                  <c:v>0.2316</c:v>
                </c:pt>
                <c:pt idx="1761">
                  <c:v>0.2341</c:v>
                </c:pt>
                <c:pt idx="1762">
                  <c:v>0.2351</c:v>
                </c:pt>
                <c:pt idx="1763">
                  <c:v>0.23530000000000001</c:v>
                </c:pt>
                <c:pt idx="1764">
                  <c:v>0.23119999999999999</c:v>
                </c:pt>
                <c:pt idx="1765">
                  <c:v>0.2296</c:v>
                </c:pt>
                <c:pt idx="1766">
                  <c:v>0.23369999999999999</c:v>
                </c:pt>
                <c:pt idx="1767">
                  <c:v>0.2359</c:v>
                </c:pt>
                <c:pt idx="1768">
                  <c:v>0.2319</c:v>
                </c:pt>
                <c:pt idx="1769">
                  <c:v>0.23350000000000001</c:v>
                </c:pt>
                <c:pt idx="1770">
                  <c:v>0.23480000000000001</c:v>
                </c:pt>
                <c:pt idx="1771">
                  <c:v>0.23530000000000001</c:v>
                </c:pt>
                <c:pt idx="1772">
                  <c:v>0.23749999999999999</c:v>
                </c:pt>
                <c:pt idx="1773">
                  <c:v>0.2374</c:v>
                </c:pt>
                <c:pt idx="1774">
                  <c:v>0.2379</c:v>
                </c:pt>
                <c:pt idx="1775">
                  <c:v>0.2354</c:v>
                </c:pt>
                <c:pt idx="1776">
                  <c:v>0.23230000000000001</c:v>
                </c:pt>
                <c:pt idx="1777">
                  <c:v>0.2341</c:v>
                </c:pt>
                <c:pt idx="1778">
                  <c:v>0.23530000000000001</c:v>
                </c:pt>
                <c:pt idx="1779">
                  <c:v>0.23569999999999999</c:v>
                </c:pt>
                <c:pt idx="1780">
                  <c:v>0.2324</c:v>
                </c:pt>
                <c:pt idx="1781">
                  <c:v>0.23089999999999999</c:v>
                </c:pt>
                <c:pt idx="1782">
                  <c:v>0.2361</c:v>
                </c:pt>
                <c:pt idx="1783">
                  <c:v>0.23649999999999999</c:v>
                </c:pt>
                <c:pt idx="1784">
                  <c:v>0.23449999999999999</c:v>
                </c:pt>
                <c:pt idx="1785">
                  <c:v>0.23469999999999999</c:v>
                </c:pt>
                <c:pt idx="1786">
                  <c:v>0.23150000000000001</c:v>
                </c:pt>
                <c:pt idx="1787">
                  <c:v>0.22969999999999999</c:v>
                </c:pt>
                <c:pt idx="1788">
                  <c:v>0.2288</c:v>
                </c:pt>
                <c:pt idx="1789">
                  <c:v>0.23150000000000001</c:v>
                </c:pt>
                <c:pt idx="1790">
                  <c:v>0.23350000000000001</c:v>
                </c:pt>
                <c:pt idx="1791">
                  <c:v>0.23419999999999999</c:v>
                </c:pt>
                <c:pt idx="1792">
                  <c:v>0.23350000000000001</c:v>
                </c:pt>
                <c:pt idx="1793">
                  <c:v>0.23080000000000001</c:v>
                </c:pt>
                <c:pt idx="1794">
                  <c:v>0.2351</c:v>
                </c:pt>
                <c:pt idx="1795">
                  <c:v>0.23089999999999999</c:v>
                </c:pt>
                <c:pt idx="1796">
                  <c:v>0.2311</c:v>
                </c:pt>
                <c:pt idx="1797">
                  <c:v>0.2319</c:v>
                </c:pt>
                <c:pt idx="1798">
                  <c:v>0.2276</c:v>
                </c:pt>
                <c:pt idx="1799">
                  <c:v>0.22600000000000001</c:v>
                </c:pt>
                <c:pt idx="1800">
                  <c:v>0.23</c:v>
                </c:pt>
                <c:pt idx="1801">
                  <c:v>0.22939999999999999</c:v>
                </c:pt>
                <c:pt idx="1802">
                  <c:v>0.23119999999999999</c:v>
                </c:pt>
                <c:pt idx="1803">
                  <c:v>0.2263</c:v>
                </c:pt>
                <c:pt idx="1804">
                  <c:v>0.22850000000000001</c:v>
                </c:pt>
                <c:pt idx="1805">
                  <c:v>0.2354</c:v>
                </c:pt>
                <c:pt idx="1806">
                  <c:v>0.23100000000000001</c:v>
                </c:pt>
                <c:pt idx="1807">
                  <c:v>0.22819999999999999</c:v>
                </c:pt>
                <c:pt idx="1808">
                  <c:v>0.2293</c:v>
                </c:pt>
                <c:pt idx="1809">
                  <c:v>0.22839999999999999</c:v>
                </c:pt>
                <c:pt idx="1810">
                  <c:v>0.2288</c:v>
                </c:pt>
                <c:pt idx="1811">
                  <c:v>0.23449999999999999</c:v>
                </c:pt>
                <c:pt idx="1812">
                  <c:v>0.2303</c:v>
                </c:pt>
                <c:pt idx="1813">
                  <c:v>0.2268</c:v>
                </c:pt>
                <c:pt idx="1814">
                  <c:v>0.22720000000000001</c:v>
                </c:pt>
                <c:pt idx="1815">
                  <c:v>0.22459999999999999</c:v>
                </c:pt>
                <c:pt idx="1816">
                  <c:v>0.22869999999999999</c:v>
                </c:pt>
                <c:pt idx="1817">
                  <c:v>0.2286</c:v>
                </c:pt>
                <c:pt idx="1818">
                  <c:v>0.22889999999999999</c:v>
                </c:pt>
                <c:pt idx="1819">
                  <c:v>0.22389999999999999</c:v>
                </c:pt>
                <c:pt idx="1820">
                  <c:v>0.2215</c:v>
                </c:pt>
                <c:pt idx="1821">
                  <c:v>0.22220000000000001</c:v>
                </c:pt>
                <c:pt idx="1822">
                  <c:v>0.22989999999999999</c:v>
                </c:pt>
                <c:pt idx="1823">
                  <c:v>0.22670000000000001</c:v>
                </c:pt>
                <c:pt idx="1824">
                  <c:v>0.22370000000000001</c:v>
                </c:pt>
                <c:pt idx="1825">
                  <c:v>0.22450000000000001</c:v>
                </c:pt>
                <c:pt idx="1826">
                  <c:v>0.22900000000000001</c:v>
                </c:pt>
                <c:pt idx="1827">
                  <c:v>0.22789999999999999</c:v>
                </c:pt>
                <c:pt idx="1828">
                  <c:v>0.223</c:v>
                </c:pt>
                <c:pt idx="1829">
                  <c:v>0.2223</c:v>
                </c:pt>
                <c:pt idx="1830">
                  <c:v>0.22550000000000001</c:v>
                </c:pt>
                <c:pt idx="1831">
                  <c:v>0.2278</c:v>
                </c:pt>
                <c:pt idx="1832">
                  <c:v>0.2303</c:v>
                </c:pt>
                <c:pt idx="1833">
                  <c:v>0.22750000000000001</c:v>
                </c:pt>
                <c:pt idx="1834">
                  <c:v>0.22670000000000001</c:v>
                </c:pt>
                <c:pt idx="1835">
                  <c:v>0.23050000000000001</c:v>
                </c:pt>
                <c:pt idx="1836">
                  <c:v>0.2235</c:v>
                </c:pt>
                <c:pt idx="1837">
                  <c:v>0.2223</c:v>
                </c:pt>
                <c:pt idx="1838">
                  <c:v>0.22589999999999999</c:v>
                </c:pt>
                <c:pt idx="1839">
                  <c:v>0.2301</c:v>
                </c:pt>
                <c:pt idx="1840">
                  <c:v>0.22409999999999999</c:v>
                </c:pt>
                <c:pt idx="1841">
                  <c:v>0.22720000000000001</c:v>
                </c:pt>
                <c:pt idx="1842">
                  <c:v>0.22670000000000001</c:v>
                </c:pt>
                <c:pt idx="1843">
                  <c:v>0.22789999999999999</c:v>
                </c:pt>
                <c:pt idx="1844">
                  <c:v>0.22850000000000001</c:v>
                </c:pt>
                <c:pt idx="1845">
                  <c:v>0.2291</c:v>
                </c:pt>
                <c:pt idx="1846">
                  <c:v>0.22409999999999999</c:v>
                </c:pt>
                <c:pt idx="1847">
                  <c:v>0.22370000000000001</c:v>
                </c:pt>
                <c:pt idx="1848">
                  <c:v>0.22220000000000001</c:v>
                </c:pt>
                <c:pt idx="1849">
                  <c:v>0.22500000000000001</c:v>
                </c:pt>
                <c:pt idx="1850">
                  <c:v>0.22839999999999999</c:v>
                </c:pt>
                <c:pt idx="1851">
                  <c:v>0.2253</c:v>
                </c:pt>
                <c:pt idx="1852">
                  <c:v>0.2228</c:v>
                </c:pt>
                <c:pt idx="1853">
                  <c:v>0.22020000000000001</c:v>
                </c:pt>
                <c:pt idx="1854">
                  <c:v>0.2225</c:v>
                </c:pt>
                <c:pt idx="1855">
                  <c:v>0.22720000000000001</c:v>
                </c:pt>
                <c:pt idx="1856">
                  <c:v>0.22589999999999999</c:v>
                </c:pt>
                <c:pt idx="1857">
                  <c:v>0.22120000000000001</c:v>
                </c:pt>
                <c:pt idx="1858">
                  <c:v>0.22209999999999999</c:v>
                </c:pt>
                <c:pt idx="1859">
                  <c:v>0.21990000000000001</c:v>
                </c:pt>
                <c:pt idx="1860">
                  <c:v>0.22620000000000001</c:v>
                </c:pt>
                <c:pt idx="1861">
                  <c:v>0.22670000000000001</c:v>
                </c:pt>
                <c:pt idx="1862">
                  <c:v>0.22700000000000001</c:v>
                </c:pt>
                <c:pt idx="1863">
                  <c:v>0.22189999999999999</c:v>
                </c:pt>
                <c:pt idx="1864">
                  <c:v>0.22020000000000001</c:v>
                </c:pt>
                <c:pt idx="1865">
                  <c:v>0.22009999999999999</c:v>
                </c:pt>
                <c:pt idx="1866">
                  <c:v>0.2235</c:v>
                </c:pt>
                <c:pt idx="1867">
                  <c:v>0.2243</c:v>
                </c:pt>
                <c:pt idx="1868">
                  <c:v>0.2235</c:v>
                </c:pt>
                <c:pt idx="1869">
                  <c:v>0.21920000000000001</c:v>
                </c:pt>
                <c:pt idx="1870">
                  <c:v>0.21879999999999999</c:v>
                </c:pt>
                <c:pt idx="1871">
                  <c:v>0.22109999999999999</c:v>
                </c:pt>
                <c:pt idx="1872">
                  <c:v>0.224</c:v>
                </c:pt>
                <c:pt idx="1873">
                  <c:v>0.22620000000000001</c:v>
                </c:pt>
                <c:pt idx="1874">
                  <c:v>0.22159999999999999</c:v>
                </c:pt>
                <c:pt idx="1875">
                  <c:v>0.22109999999999999</c:v>
                </c:pt>
                <c:pt idx="1876">
                  <c:v>0.22450000000000001</c:v>
                </c:pt>
                <c:pt idx="1877">
                  <c:v>0.22539999999999999</c:v>
                </c:pt>
                <c:pt idx="1878">
                  <c:v>0.2248</c:v>
                </c:pt>
                <c:pt idx="1879">
                  <c:v>0.2218</c:v>
                </c:pt>
                <c:pt idx="1880">
                  <c:v>0.2233</c:v>
                </c:pt>
                <c:pt idx="1881">
                  <c:v>0.22869999999999999</c:v>
                </c:pt>
                <c:pt idx="1882">
                  <c:v>0.22700000000000001</c:v>
                </c:pt>
                <c:pt idx="1883">
                  <c:v>0.22409999999999999</c:v>
                </c:pt>
                <c:pt idx="1884">
                  <c:v>0.2283</c:v>
                </c:pt>
                <c:pt idx="1885">
                  <c:v>0.22889999999999999</c:v>
                </c:pt>
                <c:pt idx="1886">
                  <c:v>0.2283</c:v>
                </c:pt>
                <c:pt idx="1887">
                  <c:v>0.2258</c:v>
                </c:pt>
                <c:pt idx="1888">
                  <c:v>0.22120000000000001</c:v>
                </c:pt>
                <c:pt idx="1889">
                  <c:v>0.22739999999999999</c:v>
                </c:pt>
                <c:pt idx="1890">
                  <c:v>0.22670000000000001</c:v>
                </c:pt>
                <c:pt idx="1891">
                  <c:v>0.22450000000000001</c:v>
                </c:pt>
                <c:pt idx="1892">
                  <c:v>0.21959999999999999</c:v>
                </c:pt>
                <c:pt idx="1893">
                  <c:v>0.2205</c:v>
                </c:pt>
                <c:pt idx="1894">
                  <c:v>0.2271</c:v>
                </c:pt>
                <c:pt idx="1895">
                  <c:v>0.2268</c:v>
                </c:pt>
                <c:pt idx="1896">
                  <c:v>0.2233</c:v>
                </c:pt>
                <c:pt idx="1897">
                  <c:v>0.2271</c:v>
                </c:pt>
                <c:pt idx="1898">
                  <c:v>0.22209999999999999</c:v>
                </c:pt>
                <c:pt idx="1899">
                  <c:v>0.22109999999999999</c:v>
                </c:pt>
                <c:pt idx="1900">
                  <c:v>0.22239999999999999</c:v>
                </c:pt>
                <c:pt idx="1901">
                  <c:v>0.22670000000000001</c:v>
                </c:pt>
                <c:pt idx="1902">
                  <c:v>0.2266</c:v>
                </c:pt>
                <c:pt idx="1903">
                  <c:v>0.22720000000000001</c:v>
                </c:pt>
                <c:pt idx="1904">
                  <c:v>0.2238</c:v>
                </c:pt>
                <c:pt idx="1905">
                  <c:v>0.22020000000000001</c:v>
                </c:pt>
                <c:pt idx="1906">
                  <c:v>0.2218</c:v>
                </c:pt>
                <c:pt idx="1907">
                  <c:v>0.2263</c:v>
                </c:pt>
                <c:pt idx="1908">
                  <c:v>0.2281</c:v>
                </c:pt>
                <c:pt idx="1909">
                  <c:v>0.22370000000000001</c:v>
                </c:pt>
                <c:pt idx="1910">
                  <c:v>0.2225</c:v>
                </c:pt>
                <c:pt idx="1911">
                  <c:v>0.22509999999999999</c:v>
                </c:pt>
                <c:pt idx="1912">
                  <c:v>0.22639999999999999</c:v>
                </c:pt>
                <c:pt idx="1913">
                  <c:v>0.2233</c:v>
                </c:pt>
                <c:pt idx="1914">
                  <c:v>0.22489999999999999</c:v>
                </c:pt>
                <c:pt idx="1915">
                  <c:v>0.2261</c:v>
                </c:pt>
                <c:pt idx="1916">
                  <c:v>0.22689999999999999</c:v>
                </c:pt>
                <c:pt idx="1917">
                  <c:v>0.2298</c:v>
                </c:pt>
                <c:pt idx="1918">
                  <c:v>0.22739999999999999</c:v>
                </c:pt>
                <c:pt idx="1919">
                  <c:v>0.22420000000000001</c:v>
                </c:pt>
                <c:pt idx="1920">
                  <c:v>0.22409999999999999</c:v>
                </c:pt>
                <c:pt idx="1921">
                  <c:v>0.2258</c:v>
                </c:pt>
                <c:pt idx="1922">
                  <c:v>0.22869999999999999</c:v>
                </c:pt>
                <c:pt idx="1923">
                  <c:v>0.22720000000000001</c:v>
                </c:pt>
                <c:pt idx="1924">
                  <c:v>0.22570000000000001</c:v>
                </c:pt>
                <c:pt idx="1925">
                  <c:v>0.22700000000000001</c:v>
                </c:pt>
                <c:pt idx="1926">
                  <c:v>0.23130000000000001</c:v>
                </c:pt>
                <c:pt idx="1927">
                  <c:v>0.23119999999999999</c:v>
                </c:pt>
                <c:pt idx="1928">
                  <c:v>0.2319</c:v>
                </c:pt>
                <c:pt idx="1929">
                  <c:v>0.2293</c:v>
                </c:pt>
                <c:pt idx="1930">
                  <c:v>0.23139999999999999</c:v>
                </c:pt>
                <c:pt idx="1931">
                  <c:v>0.2319</c:v>
                </c:pt>
                <c:pt idx="1932">
                  <c:v>0.23449999999999999</c:v>
                </c:pt>
                <c:pt idx="1933">
                  <c:v>0.23180000000000001</c:v>
                </c:pt>
                <c:pt idx="1934">
                  <c:v>0.23069999999999999</c:v>
                </c:pt>
                <c:pt idx="1935">
                  <c:v>0.22900000000000001</c:v>
                </c:pt>
                <c:pt idx="1936">
                  <c:v>0.2326</c:v>
                </c:pt>
                <c:pt idx="1937">
                  <c:v>0.23319999999999999</c:v>
                </c:pt>
                <c:pt idx="1938">
                  <c:v>0.23300000000000001</c:v>
                </c:pt>
                <c:pt idx="1939">
                  <c:v>0.23380000000000001</c:v>
                </c:pt>
                <c:pt idx="1940">
                  <c:v>0.2331</c:v>
                </c:pt>
                <c:pt idx="1941">
                  <c:v>0.23419999999999999</c:v>
                </c:pt>
                <c:pt idx="1942">
                  <c:v>0.23649999999999999</c:v>
                </c:pt>
                <c:pt idx="1943">
                  <c:v>0.23630000000000001</c:v>
                </c:pt>
                <c:pt idx="1944">
                  <c:v>0.23619999999999999</c:v>
                </c:pt>
                <c:pt idx="1945">
                  <c:v>0.23619999999999999</c:v>
                </c:pt>
                <c:pt idx="1946">
                  <c:v>0.23619999999999999</c:v>
                </c:pt>
                <c:pt idx="1947">
                  <c:v>0.23749999999999999</c:v>
                </c:pt>
                <c:pt idx="1948">
                  <c:v>0.2384</c:v>
                </c:pt>
                <c:pt idx="1949">
                  <c:v>0.23680000000000001</c:v>
                </c:pt>
                <c:pt idx="1950">
                  <c:v>0.2374</c:v>
                </c:pt>
                <c:pt idx="1951">
                  <c:v>0.23680000000000001</c:v>
                </c:pt>
                <c:pt idx="1952">
                  <c:v>0.23849999999999999</c:v>
                </c:pt>
                <c:pt idx="1953">
                  <c:v>0.23680000000000001</c:v>
                </c:pt>
                <c:pt idx="1954">
                  <c:v>0.23499999999999999</c:v>
                </c:pt>
                <c:pt idx="1955">
                  <c:v>0.23710000000000001</c:v>
                </c:pt>
                <c:pt idx="1956">
                  <c:v>0.2387</c:v>
                </c:pt>
                <c:pt idx="1957">
                  <c:v>0.23810000000000001</c:v>
                </c:pt>
                <c:pt idx="1958">
                  <c:v>0.24030000000000001</c:v>
                </c:pt>
                <c:pt idx="1959">
                  <c:v>0.24030000000000001</c:v>
                </c:pt>
                <c:pt idx="1960">
                  <c:v>0.23769999999999999</c:v>
                </c:pt>
                <c:pt idx="1961">
                  <c:v>0.23769999999999999</c:v>
                </c:pt>
                <c:pt idx="1962">
                  <c:v>0.2387</c:v>
                </c:pt>
                <c:pt idx="1963">
                  <c:v>0.23960000000000001</c:v>
                </c:pt>
                <c:pt idx="1964">
                  <c:v>0.2389</c:v>
                </c:pt>
                <c:pt idx="1965">
                  <c:v>0.23880000000000001</c:v>
                </c:pt>
                <c:pt idx="1966">
                  <c:v>0.23899999999999999</c:v>
                </c:pt>
                <c:pt idx="1967">
                  <c:v>0.23899999999999999</c:v>
                </c:pt>
                <c:pt idx="1968">
                  <c:v>0.2382</c:v>
                </c:pt>
                <c:pt idx="1969">
                  <c:v>0.2387</c:v>
                </c:pt>
                <c:pt idx="1970">
                  <c:v>0.2384</c:v>
                </c:pt>
                <c:pt idx="1971">
                  <c:v>0.23780000000000001</c:v>
                </c:pt>
                <c:pt idx="1972">
                  <c:v>0.23910000000000001</c:v>
                </c:pt>
                <c:pt idx="1973">
                  <c:v>0.24049999999999999</c:v>
                </c:pt>
                <c:pt idx="1974">
                  <c:v>0.24129999999999999</c:v>
                </c:pt>
                <c:pt idx="1975">
                  <c:v>0.24129999999999999</c:v>
                </c:pt>
                <c:pt idx="1976">
                  <c:v>0.2417</c:v>
                </c:pt>
                <c:pt idx="1977">
                  <c:v>0.2417</c:v>
                </c:pt>
                <c:pt idx="1978">
                  <c:v>0.24260000000000001</c:v>
                </c:pt>
                <c:pt idx="1979">
                  <c:v>0.2432</c:v>
                </c:pt>
                <c:pt idx="1980">
                  <c:v>0.2437</c:v>
                </c:pt>
                <c:pt idx="1981">
                  <c:v>0.24329999999999999</c:v>
                </c:pt>
                <c:pt idx="1982">
                  <c:v>0.2432</c:v>
                </c:pt>
                <c:pt idx="1983">
                  <c:v>0.24299999999999999</c:v>
                </c:pt>
                <c:pt idx="1984">
                  <c:v>0.2394</c:v>
                </c:pt>
                <c:pt idx="1985">
                  <c:v>0.23880000000000001</c:v>
                </c:pt>
                <c:pt idx="1986">
                  <c:v>0.2382</c:v>
                </c:pt>
                <c:pt idx="1987">
                  <c:v>0.2412</c:v>
                </c:pt>
                <c:pt idx="1988">
                  <c:v>0.2414</c:v>
                </c:pt>
                <c:pt idx="1989">
                  <c:v>0.24160000000000001</c:v>
                </c:pt>
                <c:pt idx="1990">
                  <c:v>0.24199999999999999</c:v>
                </c:pt>
                <c:pt idx="1991">
                  <c:v>0.2419</c:v>
                </c:pt>
                <c:pt idx="1992">
                  <c:v>0.24129999999999999</c:v>
                </c:pt>
                <c:pt idx="1993">
                  <c:v>0.24210000000000001</c:v>
                </c:pt>
                <c:pt idx="1994">
                  <c:v>0.24590000000000001</c:v>
                </c:pt>
                <c:pt idx="1995">
                  <c:v>0.2465</c:v>
                </c:pt>
                <c:pt idx="1996">
                  <c:v>0.2485</c:v>
                </c:pt>
                <c:pt idx="1997">
                  <c:v>0.2492</c:v>
                </c:pt>
                <c:pt idx="1998">
                  <c:v>0.24929999999999999</c:v>
                </c:pt>
                <c:pt idx="1999">
                  <c:v>0.24879999999999999</c:v>
                </c:pt>
                <c:pt idx="2000">
                  <c:v>0.24859999999999999</c:v>
                </c:pt>
                <c:pt idx="2001">
                  <c:v>0.24759999999999999</c:v>
                </c:pt>
                <c:pt idx="2002">
                  <c:v>0.247</c:v>
                </c:pt>
                <c:pt idx="2003">
                  <c:v>0.24660000000000001</c:v>
                </c:pt>
                <c:pt idx="2004">
                  <c:v>0.24460000000000001</c:v>
                </c:pt>
                <c:pt idx="2005">
                  <c:v>0.24310000000000001</c:v>
                </c:pt>
                <c:pt idx="2006">
                  <c:v>0.2417</c:v>
                </c:pt>
                <c:pt idx="2007">
                  <c:v>0.23930000000000001</c:v>
                </c:pt>
                <c:pt idx="2008">
                  <c:v>0.2392</c:v>
                </c:pt>
                <c:pt idx="2009">
                  <c:v>0.23860000000000001</c:v>
                </c:pt>
                <c:pt idx="2010">
                  <c:v>0.2392</c:v>
                </c:pt>
                <c:pt idx="2011">
                  <c:v>0.2382</c:v>
                </c:pt>
                <c:pt idx="2012">
                  <c:v>0.23760000000000001</c:v>
                </c:pt>
                <c:pt idx="2013">
                  <c:v>0.23749999999999999</c:v>
                </c:pt>
                <c:pt idx="2014">
                  <c:v>0.23730000000000001</c:v>
                </c:pt>
                <c:pt idx="2015">
                  <c:v>0.23649999999999999</c:v>
                </c:pt>
                <c:pt idx="2016">
                  <c:v>0.2351</c:v>
                </c:pt>
                <c:pt idx="2017">
                  <c:v>0.23549999999999999</c:v>
                </c:pt>
                <c:pt idx="2018">
                  <c:v>0.23749999999999999</c:v>
                </c:pt>
                <c:pt idx="2019">
                  <c:v>0.23699999999999999</c:v>
                </c:pt>
                <c:pt idx="2020">
                  <c:v>0.2361</c:v>
                </c:pt>
                <c:pt idx="2021">
                  <c:v>0.23619999999999999</c:v>
                </c:pt>
                <c:pt idx="2022">
                  <c:v>0.2359</c:v>
                </c:pt>
                <c:pt idx="2023">
                  <c:v>0.2354</c:v>
                </c:pt>
                <c:pt idx="2024">
                  <c:v>0.23780000000000001</c:v>
                </c:pt>
                <c:pt idx="2025">
                  <c:v>0.23480000000000001</c:v>
                </c:pt>
                <c:pt idx="2026">
                  <c:v>0.23319999999999999</c:v>
                </c:pt>
                <c:pt idx="2027">
                  <c:v>0.23549999999999999</c:v>
                </c:pt>
                <c:pt idx="2028">
                  <c:v>0.23569999999999999</c:v>
                </c:pt>
                <c:pt idx="2029">
                  <c:v>0.23480000000000001</c:v>
                </c:pt>
                <c:pt idx="2030">
                  <c:v>0.23280000000000001</c:v>
                </c:pt>
                <c:pt idx="2031">
                  <c:v>0.2311</c:v>
                </c:pt>
                <c:pt idx="2032">
                  <c:v>0.2329</c:v>
                </c:pt>
                <c:pt idx="2033">
                  <c:v>0.23480000000000001</c:v>
                </c:pt>
                <c:pt idx="2034">
                  <c:v>0.2351</c:v>
                </c:pt>
                <c:pt idx="2035">
                  <c:v>0.2336</c:v>
                </c:pt>
                <c:pt idx="2036">
                  <c:v>0.23319999999999999</c:v>
                </c:pt>
                <c:pt idx="2037">
                  <c:v>0.2366</c:v>
                </c:pt>
                <c:pt idx="2038">
                  <c:v>0.23619999999999999</c:v>
                </c:pt>
                <c:pt idx="2039">
                  <c:v>0.23730000000000001</c:v>
                </c:pt>
                <c:pt idx="2040">
                  <c:v>0.2374</c:v>
                </c:pt>
                <c:pt idx="2041">
                  <c:v>0.23430000000000001</c:v>
                </c:pt>
                <c:pt idx="2042">
                  <c:v>0.23619999999999999</c:v>
                </c:pt>
                <c:pt idx="2043">
                  <c:v>0.23619999999999999</c:v>
                </c:pt>
                <c:pt idx="2044">
                  <c:v>0.23760000000000001</c:v>
                </c:pt>
                <c:pt idx="2045">
                  <c:v>0.23699999999999999</c:v>
                </c:pt>
                <c:pt idx="2046">
                  <c:v>0.2306</c:v>
                </c:pt>
                <c:pt idx="2047">
                  <c:v>0.22950000000000001</c:v>
                </c:pt>
                <c:pt idx="2048">
                  <c:v>0.2361</c:v>
                </c:pt>
                <c:pt idx="2049">
                  <c:v>0.2331</c:v>
                </c:pt>
                <c:pt idx="2050">
                  <c:v>0.23269999999999999</c:v>
                </c:pt>
                <c:pt idx="2051">
                  <c:v>0.23300000000000001</c:v>
                </c:pt>
                <c:pt idx="2052">
                  <c:v>0.2326</c:v>
                </c:pt>
                <c:pt idx="2053">
                  <c:v>0.2334</c:v>
                </c:pt>
                <c:pt idx="2054">
                  <c:v>0.23019999999999999</c:v>
                </c:pt>
                <c:pt idx="2055">
                  <c:v>0.23269999999999999</c:v>
                </c:pt>
                <c:pt idx="2056">
                  <c:v>0.23280000000000001</c:v>
                </c:pt>
                <c:pt idx="2057">
                  <c:v>0.23130000000000001</c:v>
                </c:pt>
                <c:pt idx="2058">
                  <c:v>0.2286</c:v>
                </c:pt>
                <c:pt idx="2059">
                  <c:v>0.22689999999999999</c:v>
                </c:pt>
                <c:pt idx="2060">
                  <c:v>0.23219999999999999</c:v>
                </c:pt>
                <c:pt idx="2061">
                  <c:v>0.2319</c:v>
                </c:pt>
                <c:pt idx="2062">
                  <c:v>0.22800000000000001</c:v>
                </c:pt>
                <c:pt idx="2063">
                  <c:v>0.2268</c:v>
                </c:pt>
                <c:pt idx="2064">
                  <c:v>0.22900000000000001</c:v>
                </c:pt>
                <c:pt idx="2065">
                  <c:v>0.2298</c:v>
                </c:pt>
                <c:pt idx="2066">
                  <c:v>0.2306</c:v>
                </c:pt>
                <c:pt idx="2067">
                  <c:v>0.22819999999999999</c:v>
                </c:pt>
                <c:pt idx="2068">
                  <c:v>0.22409999999999999</c:v>
                </c:pt>
                <c:pt idx="2069">
                  <c:v>0.2248</c:v>
                </c:pt>
                <c:pt idx="2070">
                  <c:v>0.2326</c:v>
                </c:pt>
                <c:pt idx="2071">
                  <c:v>0.23019999999999999</c:v>
                </c:pt>
                <c:pt idx="2072">
                  <c:v>0.22919999999999999</c:v>
                </c:pt>
                <c:pt idx="2073">
                  <c:v>0.2303</c:v>
                </c:pt>
                <c:pt idx="2074">
                  <c:v>0.2344</c:v>
                </c:pt>
                <c:pt idx="2075">
                  <c:v>0.2319</c:v>
                </c:pt>
                <c:pt idx="2076">
                  <c:v>0.22989999999999999</c:v>
                </c:pt>
                <c:pt idx="2077">
                  <c:v>0.23300000000000001</c:v>
                </c:pt>
                <c:pt idx="2078">
                  <c:v>0.23050000000000001</c:v>
                </c:pt>
                <c:pt idx="2079">
                  <c:v>0.22770000000000001</c:v>
                </c:pt>
                <c:pt idx="2080">
                  <c:v>0.2271</c:v>
                </c:pt>
                <c:pt idx="2081">
                  <c:v>0.22869999999999999</c:v>
                </c:pt>
                <c:pt idx="2082">
                  <c:v>0.22800000000000001</c:v>
                </c:pt>
                <c:pt idx="2083">
                  <c:v>0.22650000000000001</c:v>
                </c:pt>
                <c:pt idx="2084">
                  <c:v>0.22550000000000001</c:v>
                </c:pt>
                <c:pt idx="2085">
                  <c:v>0.2298</c:v>
                </c:pt>
                <c:pt idx="2086">
                  <c:v>0.2266</c:v>
                </c:pt>
                <c:pt idx="2087">
                  <c:v>0.22570000000000001</c:v>
                </c:pt>
                <c:pt idx="2088">
                  <c:v>0.2258</c:v>
                </c:pt>
                <c:pt idx="2089">
                  <c:v>0.2316</c:v>
                </c:pt>
                <c:pt idx="2090">
                  <c:v>0.2278</c:v>
                </c:pt>
                <c:pt idx="2091">
                  <c:v>0.2321</c:v>
                </c:pt>
                <c:pt idx="2092">
                  <c:v>0.23330000000000001</c:v>
                </c:pt>
                <c:pt idx="2093">
                  <c:v>0.23219999999999999</c:v>
                </c:pt>
                <c:pt idx="2094">
                  <c:v>0.2346</c:v>
                </c:pt>
                <c:pt idx="2095">
                  <c:v>0.22689999999999999</c:v>
                </c:pt>
                <c:pt idx="2096">
                  <c:v>0.2215</c:v>
                </c:pt>
                <c:pt idx="2097">
                  <c:v>0.2213</c:v>
                </c:pt>
                <c:pt idx="2098">
                  <c:v>0.2198</c:v>
                </c:pt>
                <c:pt idx="2099">
                  <c:v>0.22389999999999999</c:v>
                </c:pt>
                <c:pt idx="2100">
                  <c:v>0.22570000000000001</c:v>
                </c:pt>
                <c:pt idx="2101">
                  <c:v>0.2248</c:v>
                </c:pt>
                <c:pt idx="2102">
                  <c:v>0.22040000000000001</c:v>
                </c:pt>
                <c:pt idx="2103">
                  <c:v>0.22120000000000001</c:v>
                </c:pt>
                <c:pt idx="2104">
                  <c:v>0.2213</c:v>
                </c:pt>
                <c:pt idx="2105">
                  <c:v>0.224</c:v>
                </c:pt>
                <c:pt idx="2106">
                  <c:v>0.2283</c:v>
                </c:pt>
                <c:pt idx="2107">
                  <c:v>0.22209999999999999</c:v>
                </c:pt>
                <c:pt idx="2108">
                  <c:v>0.222</c:v>
                </c:pt>
                <c:pt idx="2109">
                  <c:v>0.22320000000000001</c:v>
                </c:pt>
                <c:pt idx="2110">
                  <c:v>0.22559999999999999</c:v>
                </c:pt>
                <c:pt idx="2111">
                  <c:v>0.2266</c:v>
                </c:pt>
                <c:pt idx="2112">
                  <c:v>0.22770000000000001</c:v>
                </c:pt>
                <c:pt idx="2113">
                  <c:v>0.22559999999999999</c:v>
                </c:pt>
                <c:pt idx="2114">
                  <c:v>0.2235</c:v>
                </c:pt>
                <c:pt idx="2115">
                  <c:v>0.2233</c:v>
                </c:pt>
                <c:pt idx="2116">
                  <c:v>0.22500000000000001</c:v>
                </c:pt>
                <c:pt idx="2117">
                  <c:v>0.22919999999999999</c:v>
                </c:pt>
                <c:pt idx="2118">
                  <c:v>0.22919999999999999</c:v>
                </c:pt>
                <c:pt idx="2119">
                  <c:v>0.2235</c:v>
                </c:pt>
                <c:pt idx="2120">
                  <c:v>0.22689999999999999</c:v>
                </c:pt>
                <c:pt idx="2121">
                  <c:v>0.22489999999999999</c:v>
                </c:pt>
                <c:pt idx="2122">
                  <c:v>0.22559999999999999</c:v>
                </c:pt>
                <c:pt idx="2123">
                  <c:v>0.22520000000000001</c:v>
                </c:pt>
                <c:pt idx="2124">
                  <c:v>0.22359999999999999</c:v>
                </c:pt>
                <c:pt idx="2125">
                  <c:v>0.2223</c:v>
                </c:pt>
                <c:pt idx="2126">
                  <c:v>0.224</c:v>
                </c:pt>
                <c:pt idx="2127">
                  <c:v>0.22570000000000001</c:v>
                </c:pt>
                <c:pt idx="2128">
                  <c:v>0.2286</c:v>
                </c:pt>
                <c:pt idx="2129">
                  <c:v>0.22939999999999999</c:v>
                </c:pt>
                <c:pt idx="2130">
                  <c:v>0.22270000000000001</c:v>
                </c:pt>
                <c:pt idx="2131">
                  <c:v>0.22090000000000001</c:v>
                </c:pt>
                <c:pt idx="2132">
                  <c:v>0.22109999999999999</c:v>
                </c:pt>
                <c:pt idx="2133">
                  <c:v>0.2235</c:v>
                </c:pt>
                <c:pt idx="2134">
                  <c:v>0.22559999999999999</c:v>
                </c:pt>
                <c:pt idx="2135">
                  <c:v>0.22289999999999999</c:v>
                </c:pt>
                <c:pt idx="2136">
                  <c:v>0.21990000000000001</c:v>
                </c:pt>
                <c:pt idx="2137">
                  <c:v>0.22109999999999999</c:v>
                </c:pt>
                <c:pt idx="2138">
                  <c:v>0.22270000000000001</c:v>
                </c:pt>
                <c:pt idx="2139">
                  <c:v>0.22500000000000001</c:v>
                </c:pt>
                <c:pt idx="2140">
                  <c:v>0.22189999999999999</c:v>
                </c:pt>
                <c:pt idx="2141">
                  <c:v>0.2203</c:v>
                </c:pt>
                <c:pt idx="2142">
                  <c:v>0.21920000000000001</c:v>
                </c:pt>
                <c:pt idx="2143">
                  <c:v>0.222</c:v>
                </c:pt>
                <c:pt idx="2144">
                  <c:v>0.22589999999999999</c:v>
                </c:pt>
                <c:pt idx="2145">
                  <c:v>0.22570000000000001</c:v>
                </c:pt>
                <c:pt idx="2146">
                  <c:v>0.22289999999999999</c:v>
                </c:pt>
                <c:pt idx="2147">
                  <c:v>0.22189999999999999</c:v>
                </c:pt>
                <c:pt idx="2148">
                  <c:v>0.21970000000000001</c:v>
                </c:pt>
                <c:pt idx="2149">
                  <c:v>0.22359999999999999</c:v>
                </c:pt>
                <c:pt idx="2150">
                  <c:v>0.22770000000000001</c:v>
                </c:pt>
                <c:pt idx="2151">
                  <c:v>0.2225</c:v>
                </c:pt>
                <c:pt idx="2152">
                  <c:v>0.22309999999999999</c:v>
                </c:pt>
                <c:pt idx="2153">
                  <c:v>0.22370000000000001</c:v>
                </c:pt>
                <c:pt idx="2154">
                  <c:v>0.22370000000000001</c:v>
                </c:pt>
                <c:pt idx="2155">
                  <c:v>0.2266</c:v>
                </c:pt>
                <c:pt idx="2156">
                  <c:v>0.22489999999999999</c:v>
                </c:pt>
                <c:pt idx="2157">
                  <c:v>0.2233</c:v>
                </c:pt>
                <c:pt idx="2158">
                  <c:v>0.21879999999999999</c:v>
                </c:pt>
                <c:pt idx="2159">
                  <c:v>0.22070000000000001</c:v>
                </c:pt>
                <c:pt idx="2160">
                  <c:v>0.22270000000000001</c:v>
                </c:pt>
                <c:pt idx="2161">
                  <c:v>0.22450000000000001</c:v>
                </c:pt>
                <c:pt idx="2162">
                  <c:v>0.22500000000000001</c:v>
                </c:pt>
                <c:pt idx="2163">
                  <c:v>0.22259999999999999</c:v>
                </c:pt>
                <c:pt idx="2164">
                  <c:v>0.21890000000000001</c:v>
                </c:pt>
                <c:pt idx="2165">
                  <c:v>0.2198</c:v>
                </c:pt>
                <c:pt idx="2166">
                  <c:v>0.2208</c:v>
                </c:pt>
                <c:pt idx="2167">
                  <c:v>0.22509999999999999</c:v>
                </c:pt>
                <c:pt idx="2168">
                  <c:v>0.22550000000000001</c:v>
                </c:pt>
                <c:pt idx="2169">
                  <c:v>0.22159999999999999</c:v>
                </c:pt>
                <c:pt idx="2170">
                  <c:v>0.22359999999999999</c:v>
                </c:pt>
                <c:pt idx="2171">
                  <c:v>0.22370000000000001</c:v>
                </c:pt>
                <c:pt idx="2172">
                  <c:v>0.22869999999999999</c:v>
                </c:pt>
                <c:pt idx="2173">
                  <c:v>0.22720000000000001</c:v>
                </c:pt>
                <c:pt idx="2174">
                  <c:v>0.2225</c:v>
                </c:pt>
                <c:pt idx="2175">
                  <c:v>0.22120000000000001</c:v>
                </c:pt>
                <c:pt idx="2176">
                  <c:v>0.22339999999999999</c:v>
                </c:pt>
                <c:pt idx="2177">
                  <c:v>0.22550000000000001</c:v>
                </c:pt>
                <c:pt idx="2178">
                  <c:v>0.2261</c:v>
                </c:pt>
                <c:pt idx="2179">
                  <c:v>0.2266</c:v>
                </c:pt>
                <c:pt idx="2180">
                  <c:v>0.2243</c:v>
                </c:pt>
                <c:pt idx="2181">
                  <c:v>0.2253</c:v>
                </c:pt>
                <c:pt idx="2182">
                  <c:v>0.22800000000000001</c:v>
                </c:pt>
                <c:pt idx="2183">
                  <c:v>0.22459999999999999</c:v>
                </c:pt>
                <c:pt idx="2184">
                  <c:v>0.22339999999999999</c:v>
                </c:pt>
                <c:pt idx="2185">
                  <c:v>0.2177</c:v>
                </c:pt>
                <c:pt idx="2186">
                  <c:v>0.222</c:v>
                </c:pt>
                <c:pt idx="2187">
                  <c:v>0.22420000000000001</c:v>
                </c:pt>
                <c:pt idx="2188">
                  <c:v>0.22509999999999999</c:v>
                </c:pt>
                <c:pt idx="2189">
                  <c:v>0.2228</c:v>
                </c:pt>
                <c:pt idx="2190">
                  <c:v>0.21909999999999999</c:v>
                </c:pt>
                <c:pt idx="2191">
                  <c:v>0.2235</c:v>
                </c:pt>
                <c:pt idx="2192">
                  <c:v>0.22670000000000001</c:v>
                </c:pt>
                <c:pt idx="2193">
                  <c:v>0.22409999999999999</c:v>
                </c:pt>
                <c:pt idx="2194">
                  <c:v>0.22700000000000001</c:v>
                </c:pt>
                <c:pt idx="2195">
                  <c:v>0.2233</c:v>
                </c:pt>
                <c:pt idx="2196">
                  <c:v>0.216</c:v>
                </c:pt>
                <c:pt idx="2197">
                  <c:v>0.2225</c:v>
                </c:pt>
                <c:pt idx="2198">
                  <c:v>0.22509999999999999</c:v>
                </c:pt>
                <c:pt idx="2199">
                  <c:v>0.22539999999999999</c:v>
                </c:pt>
                <c:pt idx="2200">
                  <c:v>0.22289999999999999</c:v>
                </c:pt>
                <c:pt idx="2201">
                  <c:v>0.2228</c:v>
                </c:pt>
                <c:pt idx="2202">
                  <c:v>0.22409999999999999</c:v>
                </c:pt>
                <c:pt idx="2203">
                  <c:v>0.22539999999999999</c:v>
                </c:pt>
                <c:pt idx="2204">
                  <c:v>0.22339999999999999</c:v>
                </c:pt>
                <c:pt idx="2205">
                  <c:v>0.22470000000000001</c:v>
                </c:pt>
                <c:pt idx="2206">
                  <c:v>0.22520000000000001</c:v>
                </c:pt>
                <c:pt idx="2207">
                  <c:v>0.22620000000000001</c:v>
                </c:pt>
                <c:pt idx="2208">
                  <c:v>0.22819999999999999</c:v>
                </c:pt>
                <c:pt idx="2209">
                  <c:v>0.2235</c:v>
                </c:pt>
                <c:pt idx="2210">
                  <c:v>0.2253</c:v>
                </c:pt>
                <c:pt idx="2211">
                  <c:v>0.2283</c:v>
                </c:pt>
                <c:pt idx="2212">
                  <c:v>0.2268</c:v>
                </c:pt>
                <c:pt idx="2213">
                  <c:v>0.22789999999999999</c:v>
                </c:pt>
                <c:pt idx="2214">
                  <c:v>0.22450000000000001</c:v>
                </c:pt>
                <c:pt idx="2215">
                  <c:v>0.22409999999999999</c:v>
                </c:pt>
                <c:pt idx="2216">
                  <c:v>0.22889999999999999</c:v>
                </c:pt>
                <c:pt idx="2217">
                  <c:v>0.2276</c:v>
                </c:pt>
                <c:pt idx="2218">
                  <c:v>0.22689999999999999</c:v>
                </c:pt>
                <c:pt idx="2219">
                  <c:v>0.22939999999999999</c:v>
                </c:pt>
                <c:pt idx="2220">
                  <c:v>0.22819999999999999</c:v>
                </c:pt>
                <c:pt idx="2221">
                  <c:v>0.2291</c:v>
                </c:pt>
                <c:pt idx="2222">
                  <c:v>0.2291</c:v>
                </c:pt>
                <c:pt idx="2223">
                  <c:v>0.23039999999999999</c:v>
                </c:pt>
                <c:pt idx="2224">
                  <c:v>0.22869999999999999</c:v>
                </c:pt>
                <c:pt idx="2225">
                  <c:v>0.2268</c:v>
                </c:pt>
                <c:pt idx="2226">
                  <c:v>0.2273</c:v>
                </c:pt>
                <c:pt idx="2227">
                  <c:v>0.2288</c:v>
                </c:pt>
                <c:pt idx="2228">
                  <c:v>0.22919999999999999</c:v>
                </c:pt>
                <c:pt idx="2229">
                  <c:v>0.22989999999999999</c:v>
                </c:pt>
                <c:pt idx="2230">
                  <c:v>0.23139999999999999</c:v>
                </c:pt>
                <c:pt idx="2231">
                  <c:v>0.23369999999999999</c:v>
                </c:pt>
                <c:pt idx="2232">
                  <c:v>0.23150000000000001</c:v>
                </c:pt>
                <c:pt idx="2233">
                  <c:v>0.23100000000000001</c:v>
                </c:pt>
                <c:pt idx="2234">
                  <c:v>0.23280000000000001</c:v>
                </c:pt>
                <c:pt idx="2235">
                  <c:v>0.23280000000000001</c:v>
                </c:pt>
                <c:pt idx="2236">
                  <c:v>0.23369999999999999</c:v>
                </c:pt>
                <c:pt idx="2237">
                  <c:v>0.23350000000000001</c:v>
                </c:pt>
                <c:pt idx="2238">
                  <c:v>0.2349</c:v>
                </c:pt>
                <c:pt idx="2239">
                  <c:v>0.2351</c:v>
                </c:pt>
                <c:pt idx="2240">
                  <c:v>0.23319999999999999</c:v>
                </c:pt>
                <c:pt idx="2241">
                  <c:v>0.23400000000000001</c:v>
                </c:pt>
                <c:pt idx="2242">
                  <c:v>0.23569999999999999</c:v>
                </c:pt>
                <c:pt idx="2243">
                  <c:v>0.23799999999999999</c:v>
                </c:pt>
                <c:pt idx="2244">
                  <c:v>0.23730000000000001</c:v>
                </c:pt>
                <c:pt idx="2245">
                  <c:v>0.23710000000000001</c:v>
                </c:pt>
                <c:pt idx="2246">
                  <c:v>0.2374</c:v>
                </c:pt>
                <c:pt idx="2247">
                  <c:v>0.23799999999999999</c:v>
                </c:pt>
                <c:pt idx="2248">
                  <c:v>0.23830000000000001</c:v>
                </c:pt>
                <c:pt idx="2249">
                  <c:v>0.2387</c:v>
                </c:pt>
                <c:pt idx="2250">
                  <c:v>0.23769999999999999</c:v>
                </c:pt>
                <c:pt idx="2251">
                  <c:v>0.23619999999999999</c:v>
                </c:pt>
                <c:pt idx="2252">
                  <c:v>0.23719999999999999</c:v>
                </c:pt>
                <c:pt idx="2253">
                  <c:v>0.2369</c:v>
                </c:pt>
                <c:pt idx="2254">
                  <c:v>0.23580000000000001</c:v>
                </c:pt>
                <c:pt idx="2255">
                  <c:v>0.2364</c:v>
                </c:pt>
                <c:pt idx="2256">
                  <c:v>0.23669999999999999</c:v>
                </c:pt>
                <c:pt idx="2257">
                  <c:v>0.2359</c:v>
                </c:pt>
                <c:pt idx="2258">
                  <c:v>0.23730000000000001</c:v>
                </c:pt>
                <c:pt idx="2259">
                  <c:v>0.23749999999999999</c:v>
                </c:pt>
                <c:pt idx="2260">
                  <c:v>0.23849999999999999</c:v>
                </c:pt>
                <c:pt idx="2261">
                  <c:v>0.23719999999999999</c:v>
                </c:pt>
                <c:pt idx="2262">
                  <c:v>0.23599999999999999</c:v>
                </c:pt>
                <c:pt idx="2263">
                  <c:v>0.23599999999999999</c:v>
                </c:pt>
                <c:pt idx="2264">
                  <c:v>0.23680000000000001</c:v>
                </c:pt>
                <c:pt idx="2265">
                  <c:v>0.2389</c:v>
                </c:pt>
                <c:pt idx="2266">
                  <c:v>0.23769999999999999</c:v>
                </c:pt>
                <c:pt idx="2267">
                  <c:v>0.2366</c:v>
                </c:pt>
                <c:pt idx="2268">
                  <c:v>0.23749999999999999</c:v>
                </c:pt>
                <c:pt idx="2269">
                  <c:v>0.23669999999999999</c:v>
                </c:pt>
                <c:pt idx="2270">
                  <c:v>0.2374</c:v>
                </c:pt>
                <c:pt idx="2271">
                  <c:v>0.23699999999999999</c:v>
                </c:pt>
                <c:pt idx="2272">
                  <c:v>0.23780000000000001</c:v>
                </c:pt>
                <c:pt idx="2273">
                  <c:v>0.2387</c:v>
                </c:pt>
                <c:pt idx="2274">
                  <c:v>0.2384</c:v>
                </c:pt>
                <c:pt idx="2275">
                  <c:v>0.2387</c:v>
                </c:pt>
                <c:pt idx="2276">
                  <c:v>0.23619999999999999</c:v>
                </c:pt>
                <c:pt idx="2277">
                  <c:v>0.23549999999999999</c:v>
                </c:pt>
                <c:pt idx="2278">
                  <c:v>0.2361</c:v>
                </c:pt>
                <c:pt idx="2279">
                  <c:v>0.2326</c:v>
                </c:pt>
                <c:pt idx="2280">
                  <c:v>0.22500000000000001</c:v>
                </c:pt>
                <c:pt idx="2281">
                  <c:v>0.22309999999999999</c:v>
                </c:pt>
                <c:pt idx="2282">
                  <c:v>0.22120000000000001</c:v>
                </c:pt>
                <c:pt idx="2283">
                  <c:v>0.22040000000000001</c:v>
                </c:pt>
                <c:pt idx="2284">
                  <c:v>0.21870000000000001</c:v>
                </c:pt>
                <c:pt idx="2285">
                  <c:v>0.21909999999999999</c:v>
                </c:pt>
                <c:pt idx="2286">
                  <c:v>0.21970000000000001</c:v>
                </c:pt>
                <c:pt idx="2287">
                  <c:v>0.2198</c:v>
                </c:pt>
                <c:pt idx="2288">
                  <c:v>0.22040000000000001</c:v>
                </c:pt>
                <c:pt idx="2289">
                  <c:v>0.21859999999999999</c:v>
                </c:pt>
                <c:pt idx="2290">
                  <c:v>0.21990000000000001</c:v>
                </c:pt>
                <c:pt idx="2291">
                  <c:v>0.21970000000000001</c:v>
                </c:pt>
                <c:pt idx="2292">
                  <c:v>0.22800000000000001</c:v>
                </c:pt>
                <c:pt idx="2293">
                  <c:v>0.2298</c:v>
                </c:pt>
                <c:pt idx="2294">
                  <c:v>0.23150000000000001</c:v>
                </c:pt>
                <c:pt idx="2295">
                  <c:v>0.23139999999999999</c:v>
                </c:pt>
                <c:pt idx="2296">
                  <c:v>0.23080000000000001</c:v>
                </c:pt>
                <c:pt idx="2297">
                  <c:v>0.2316</c:v>
                </c:pt>
                <c:pt idx="2298">
                  <c:v>0.23230000000000001</c:v>
                </c:pt>
                <c:pt idx="2299">
                  <c:v>0.2303</c:v>
                </c:pt>
                <c:pt idx="2300">
                  <c:v>0.23169999999999999</c:v>
                </c:pt>
                <c:pt idx="2301">
                  <c:v>0.23180000000000001</c:v>
                </c:pt>
                <c:pt idx="2302">
                  <c:v>0.23219999999999999</c:v>
                </c:pt>
                <c:pt idx="2303">
                  <c:v>0.23219999999999999</c:v>
                </c:pt>
                <c:pt idx="2304">
                  <c:v>0.2316</c:v>
                </c:pt>
                <c:pt idx="2305">
                  <c:v>0.23139999999999999</c:v>
                </c:pt>
                <c:pt idx="2306">
                  <c:v>0.23300000000000001</c:v>
                </c:pt>
                <c:pt idx="2307">
                  <c:v>0.23280000000000001</c:v>
                </c:pt>
                <c:pt idx="2308">
                  <c:v>0.23139999999999999</c:v>
                </c:pt>
                <c:pt idx="2309">
                  <c:v>0.23400000000000001</c:v>
                </c:pt>
                <c:pt idx="2310">
                  <c:v>0.23200000000000001</c:v>
                </c:pt>
                <c:pt idx="2311">
                  <c:v>0.23369999999999999</c:v>
                </c:pt>
                <c:pt idx="2312">
                  <c:v>0.23400000000000001</c:v>
                </c:pt>
                <c:pt idx="2313">
                  <c:v>0.2324</c:v>
                </c:pt>
                <c:pt idx="2314">
                  <c:v>0.2311</c:v>
                </c:pt>
                <c:pt idx="2315">
                  <c:v>0.23350000000000001</c:v>
                </c:pt>
                <c:pt idx="2316">
                  <c:v>0.2291</c:v>
                </c:pt>
                <c:pt idx="2317">
                  <c:v>0.22839999999999999</c:v>
                </c:pt>
                <c:pt idx="2318">
                  <c:v>0.23250000000000001</c:v>
                </c:pt>
                <c:pt idx="2319">
                  <c:v>0.2329</c:v>
                </c:pt>
                <c:pt idx="2320">
                  <c:v>0.23480000000000001</c:v>
                </c:pt>
                <c:pt idx="2321">
                  <c:v>0.23150000000000001</c:v>
                </c:pt>
                <c:pt idx="2322">
                  <c:v>0.2326</c:v>
                </c:pt>
                <c:pt idx="2323">
                  <c:v>0.23039999999999999</c:v>
                </c:pt>
                <c:pt idx="2324">
                  <c:v>0.23050000000000001</c:v>
                </c:pt>
                <c:pt idx="2325">
                  <c:v>0.2331</c:v>
                </c:pt>
                <c:pt idx="2326">
                  <c:v>0.2334</c:v>
                </c:pt>
                <c:pt idx="2327">
                  <c:v>0.22919999999999999</c:v>
                </c:pt>
                <c:pt idx="2328">
                  <c:v>0.2311</c:v>
                </c:pt>
                <c:pt idx="2329">
                  <c:v>0.23350000000000001</c:v>
                </c:pt>
                <c:pt idx="2330">
                  <c:v>0.2278</c:v>
                </c:pt>
                <c:pt idx="2331">
                  <c:v>0.22720000000000001</c:v>
                </c:pt>
                <c:pt idx="2332">
                  <c:v>0.2334</c:v>
                </c:pt>
                <c:pt idx="2333">
                  <c:v>0.2291</c:v>
                </c:pt>
                <c:pt idx="2334">
                  <c:v>0.2288</c:v>
                </c:pt>
                <c:pt idx="2335">
                  <c:v>0.23350000000000001</c:v>
                </c:pt>
                <c:pt idx="2336">
                  <c:v>0.23100000000000001</c:v>
                </c:pt>
                <c:pt idx="2337">
                  <c:v>0.2329</c:v>
                </c:pt>
                <c:pt idx="2338">
                  <c:v>0.22939999999999999</c:v>
                </c:pt>
                <c:pt idx="2339">
                  <c:v>0.22839999999999999</c:v>
                </c:pt>
                <c:pt idx="2340">
                  <c:v>0.2293</c:v>
                </c:pt>
                <c:pt idx="2341">
                  <c:v>0.22919999999999999</c:v>
                </c:pt>
                <c:pt idx="2342">
                  <c:v>0.2258</c:v>
                </c:pt>
                <c:pt idx="2343">
                  <c:v>0.2276</c:v>
                </c:pt>
                <c:pt idx="2344">
                  <c:v>0.22589999999999999</c:v>
                </c:pt>
                <c:pt idx="2345">
                  <c:v>0.2311</c:v>
                </c:pt>
                <c:pt idx="2346">
                  <c:v>0.2291</c:v>
                </c:pt>
                <c:pt idx="2347">
                  <c:v>0.22850000000000001</c:v>
                </c:pt>
                <c:pt idx="2348">
                  <c:v>0.2359</c:v>
                </c:pt>
                <c:pt idx="2349">
                  <c:v>0.2319</c:v>
                </c:pt>
                <c:pt idx="2350">
                  <c:v>0.22969999999999999</c:v>
                </c:pt>
                <c:pt idx="2351">
                  <c:v>0.23219999999999999</c:v>
                </c:pt>
                <c:pt idx="2352">
                  <c:v>0.2291</c:v>
                </c:pt>
                <c:pt idx="2353">
                  <c:v>0.23130000000000001</c:v>
                </c:pt>
                <c:pt idx="2354">
                  <c:v>0.22689999999999999</c:v>
                </c:pt>
                <c:pt idx="2355">
                  <c:v>0.2263</c:v>
                </c:pt>
                <c:pt idx="2356">
                  <c:v>0.22620000000000001</c:v>
                </c:pt>
                <c:pt idx="2357">
                  <c:v>0.2273</c:v>
                </c:pt>
                <c:pt idx="2358">
                  <c:v>0.2303</c:v>
                </c:pt>
                <c:pt idx="2359">
                  <c:v>0.22789999999999999</c:v>
                </c:pt>
                <c:pt idx="2360">
                  <c:v>0.22589999999999999</c:v>
                </c:pt>
                <c:pt idx="2361">
                  <c:v>0.22570000000000001</c:v>
                </c:pt>
                <c:pt idx="2362">
                  <c:v>0.22239999999999999</c:v>
                </c:pt>
                <c:pt idx="2363">
                  <c:v>0.22570000000000001</c:v>
                </c:pt>
                <c:pt idx="2364">
                  <c:v>0.22789999999999999</c:v>
                </c:pt>
                <c:pt idx="2365">
                  <c:v>0.2291</c:v>
                </c:pt>
                <c:pt idx="2366">
                  <c:v>0.22739999999999999</c:v>
                </c:pt>
                <c:pt idx="2367">
                  <c:v>0.2253</c:v>
                </c:pt>
                <c:pt idx="2368">
                  <c:v>0.22900000000000001</c:v>
                </c:pt>
                <c:pt idx="2369">
                  <c:v>0.2311</c:v>
                </c:pt>
                <c:pt idx="2370">
                  <c:v>0.2258</c:v>
                </c:pt>
                <c:pt idx="2371">
                  <c:v>0.22359999999999999</c:v>
                </c:pt>
                <c:pt idx="2372">
                  <c:v>0.2261</c:v>
                </c:pt>
                <c:pt idx="2373">
                  <c:v>0.2303</c:v>
                </c:pt>
                <c:pt idx="2374">
                  <c:v>0.22789999999999999</c:v>
                </c:pt>
                <c:pt idx="2375">
                  <c:v>0.2266</c:v>
                </c:pt>
                <c:pt idx="2376">
                  <c:v>0.2253</c:v>
                </c:pt>
                <c:pt idx="2377">
                  <c:v>0.22439999999999999</c:v>
                </c:pt>
                <c:pt idx="2378">
                  <c:v>0.2276</c:v>
                </c:pt>
                <c:pt idx="2379">
                  <c:v>0.223</c:v>
                </c:pt>
                <c:pt idx="2380">
                  <c:v>0.22220000000000001</c:v>
                </c:pt>
                <c:pt idx="2381">
                  <c:v>0.22189999999999999</c:v>
                </c:pt>
                <c:pt idx="2382">
                  <c:v>0.2228</c:v>
                </c:pt>
                <c:pt idx="2383">
                  <c:v>0.22739999999999999</c:v>
                </c:pt>
                <c:pt idx="2384">
                  <c:v>0.2253</c:v>
                </c:pt>
                <c:pt idx="2385">
                  <c:v>0.22170000000000001</c:v>
                </c:pt>
                <c:pt idx="2386">
                  <c:v>0.2225</c:v>
                </c:pt>
                <c:pt idx="2387">
                  <c:v>0.22889999999999999</c:v>
                </c:pt>
                <c:pt idx="2388">
                  <c:v>0.22270000000000001</c:v>
                </c:pt>
                <c:pt idx="2389">
                  <c:v>0.22220000000000001</c:v>
                </c:pt>
                <c:pt idx="2390">
                  <c:v>0.22320000000000001</c:v>
                </c:pt>
                <c:pt idx="2391">
                  <c:v>0.22750000000000001</c:v>
                </c:pt>
                <c:pt idx="2392">
                  <c:v>0.22919999999999999</c:v>
                </c:pt>
                <c:pt idx="2393">
                  <c:v>0.22919999999999999</c:v>
                </c:pt>
                <c:pt idx="2394">
                  <c:v>0.22389999999999999</c:v>
                </c:pt>
                <c:pt idx="2395">
                  <c:v>0.22720000000000001</c:v>
                </c:pt>
                <c:pt idx="2396">
                  <c:v>0.22789999999999999</c:v>
                </c:pt>
                <c:pt idx="2397">
                  <c:v>0.22620000000000001</c:v>
                </c:pt>
                <c:pt idx="2398">
                  <c:v>0.22470000000000001</c:v>
                </c:pt>
                <c:pt idx="2399">
                  <c:v>0.2215</c:v>
                </c:pt>
                <c:pt idx="2400">
                  <c:v>0.2253</c:v>
                </c:pt>
                <c:pt idx="2401">
                  <c:v>0.22770000000000001</c:v>
                </c:pt>
                <c:pt idx="2402">
                  <c:v>0.2235</c:v>
                </c:pt>
                <c:pt idx="2403">
                  <c:v>0.2233</c:v>
                </c:pt>
                <c:pt idx="2404">
                  <c:v>0.22420000000000001</c:v>
                </c:pt>
                <c:pt idx="2405">
                  <c:v>0.22489999999999999</c:v>
                </c:pt>
                <c:pt idx="2406">
                  <c:v>0.22559999999999999</c:v>
                </c:pt>
                <c:pt idx="2407">
                  <c:v>0.2261</c:v>
                </c:pt>
                <c:pt idx="2408">
                  <c:v>0.224</c:v>
                </c:pt>
                <c:pt idx="2409">
                  <c:v>0.22209999999999999</c:v>
                </c:pt>
                <c:pt idx="2410">
                  <c:v>0.22109999999999999</c:v>
                </c:pt>
                <c:pt idx="2411">
                  <c:v>0.22339999999999999</c:v>
                </c:pt>
                <c:pt idx="2412">
                  <c:v>0.22420000000000001</c:v>
                </c:pt>
                <c:pt idx="2413">
                  <c:v>0.22489999999999999</c:v>
                </c:pt>
                <c:pt idx="2414">
                  <c:v>0.2213</c:v>
                </c:pt>
                <c:pt idx="2415">
                  <c:v>0.224</c:v>
                </c:pt>
                <c:pt idx="2416">
                  <c:v>0.22459999999999999</c:v>
                </c:pt>
                <c:pt idx="2417">
                  <c:v>0.22650000000000001</c:v>
                </c:pt>
                <c:pt idx="2418">
                  <c:v>0.2258</c:v>
                </c:pt>
                <c:pt idx="2419">
                  <c:v>0.22209999999999999</c:v>
                </c:pt>
                <c:pt idx="2420">
                  <c:v>0.22459999999999999</c:v>
                </c:pt>
                <c:pt idx="2421">
                  <c:v>0.2228</c:v>
                </c:pt>
                <c:pt idx="2422">
                  <c:v>0.2278</c:v>
                </c:pt>
                <c:pt idx="2423">
                  <c:v>0.22170000000000001</c:v>
                </c:pt>
                <c:pt idx="2424">
                  <c:v>0.21709999999999999</c:v>
                </c:pt>
                <c:pt idx="2425">
                  <c:v>0.21840000000000001</c:v>
                </c:pt>
                <c:pt idx="2426">
                  <c:v>0.21870000000000001</c:v>
                </c:pt>
                <c:pt idx="2427">
                  <c:v>0.22550000000000001</c:v>
                </c:pt>
                <c:pt idx="2428">
                  <c:v>0.2218</c:v>
                </c:pt>
                <c:pt idx="2429">
                  <c:v>0.21920000000000001</c:v>
                </c:pt>
                <c:pt idx="2430">
                  <c:v>0.21970000000000001</c:v>
                </c:pt>
                <c:pt idx="2431">
                  <c:v>0.219</c:v>
                </c:pt>
                <c:pt idx="2432">
                  <c:v>0.22289999999999999</c:v>
                </c:pt>
                <c:pt idx="2433">
                  <c:v>0.22389999999999999</c:v>
                </c:pt>
                <c:pt idx="2434">
                  <c:v>0.22040000000000001</c:v>
                </c:pt>
                <c:pt idx="2435">
                  <c:v>0.2185</c:v>
                </c:pt>
                <c:pt idx="2436">
                  <c:v>0.22189999999999999</c:v>
                </c:pt>
                <c:pt idx="2437">
                  <c:v>0.22339999999999999</c:v>
                </c:pt>
                <c:pt idx="2438">
                  <c:v>0.22509999999999999</c:v>
                </c:pt>
                <c:pt idx="2439">
                  <c:v>0.22559999999999999</c:v>
                </c:pt>
                <c:pt idx="2440">
                  <c:v>0.22209999999999999</c:v>
                </c:pt>
                <c:pt idx="2441">
                  <c:v>0.2205</c:v>
                </c:pt>
                <c:pt idx="2442">
                  <c:v>0.21929999999999999</c:v>
                </c:pt>
                <c:pt idx="2443">
                  <c:v>0.22500000000000001</c:v>
                </c:pt>
                <c:pt idx="2444">
                  <c:v>0.2215</c:v>
                </c:pt>
                <c:pt idx="2445">
                  <c:v>0.22020000000000001</c:v>
                </c:pt>
                <c:pt idx="2446">
                  <c:v>0.22120000000000001</c:v>
                </c:pt>
                <c:pt idx="2447">
                  <c:v>0.2235</c:v>
                </c:pt>
                <c:pt idx="2448">
                  <c:v>0.2228</c:v>
                </c:pt>
                <c:pt idx="2449">
                  <c:v>0.22589999999999999</c:v>
                </c:pt>
                <c:pt idx="2450">
                  <c:v>0.22159999999999999</c:v>
                </c:pt>
                <c:pt idx="2451">
                  <c:v>0.22189999999999999</c:v>
                </c:pt>
                <c:pt idx="2452">
                  <c:v>0.22470000000000001</c:v>
                </c:pt>
                <c:pt idx="2453">
                  <c:v>0.2283</c:v>
                </c:pt>
                <c:pt idx="2454">
                  <c:v>0.2215</c:v>
                </c:pt>
                <c:pt idx="2455">
                  <c:v>0.22090000000000001</c:v>
                </c:pt>
                <c:pt idx="2456">
                  <c:v>0.22239999999999999</c:v>
                </c:pt>
                <c:pt idx="2457">
                  <c:v>0.22509999999999999</c:v>
                </c:pt>
                <c:pt idx="2458">
                  <c:v>0.22470000000000001</c:v>
                </c:pt>
                <c:pt idx="2459">
                  <c:v>0.22209999999999999</c:v>
                </c:pt>
                <c:pt idx="2460">
                  <c:v>0.219</c:v>
                </c:pt>
                <c:pt idx="2461">
                  <c:v>0.21940000000000001</c:v>
                </c:pt>
                <c:pt idx="2462">
                  <c:v>0.22220000000000001</c:v>
                </c:pt>
                <c:pt idx="2463">
                  <c:v>0.22589999999999999</c:v>
                </c:pt>
                <c:pt idx="2464">
                  <c:v>0.22539999999999999</c:v>
                </c:pt>
                <c:pt idx="2465">
                  <c:v>0.221</c:v>
                </c:pt>
                <c:pt idx="2466">
                  <c:v>0.21909999999999999</c:v>
                </c:pt>
                <c:pt idx="2467">
                  <c:v>0.223</c:v>
                </c:pt>
                <c:pt idx="2468">
                  <c:v>0.2243</c:v>
                </c:pt>
                <c:pt idx="2469">
                  <c:v>0.22409999999999999</c:v>
                </c:pt>
                <c:pt idx="2470">
                  <c:v>0.22559999999999999</c:v>
                </c:pt>
                <c:pt idx="2471">
                  <c:v>0.22270000000000001</c:v>
                </c:pt>
                <c:pt idx="2472">
                  <c:v>0.2175</c:v>
                </c:pt>
                <c:pt idx="2473">
                  <c:v>0.21809999999999999</c:v>
                </c:pt>
                <c:pt idx="2474">
                  <c:v>0.22159999999999999</c:v>
                </c:pt>
                <c:pt idx="2475">
                  <c:v>0.223</c:v>
                </c:pt>
                <c:pt idx="2476">
                  <c:v>0.22220000000000001</c:v>
                </c:pt>
                <c:pt idx="2477">
                  <c:v>0.21940000000000001</c:v>
                </c:pt>
                <c:pt idx="2478">
                  <c:v>0.2218</c:v>
                </c:pt>
                <c:pt idx="2479">
                  <c:v>0.22700000000000001</c:v>
                </c:pt>
                <c:pt idx="2480">
                  <c:v>0.22700000000000001</c:v>
                </c:pt>
                <c:pt idx="2481">
                  <c:v>0.22209999999999999</c:v>
                </c:pt>
                <c:pt idx="2482">
                  <c:v>0.22339999999999999</c:v>
                </c:pt>
                <c:pt idx="2483">
                  <c:v>0.22589999999999999</c:v>
                </c:pt>
                <c:pt idx="2484">
                  <c:v>0.22919999999999999</c:v>
                </c:pt>
                <c:pt idx="2485">
                  <c:v>0.22570000000000001</c:v>
                </c:pt>
                <c:pt idx="2486">
                  <c:v>0.2243</c:v>
                </c:pt>
                <c:pt idx="2487">
                  <c:v>0.22020000000000001</c:v>
                </c:pt>
                <c:pt idx="2488">
                  <c:v>0.22020000000000001</c:v>
                </c:pt>
                <c:pt idx="2489">
                  <c:v>0.2253</c:v>
                </c:pt>
                <c:pt idx="2490">
                  <c:v>0.2258</c:v>
                </c:pt>
                <c:pt idx="2491">
                  <c:v>0.22670000000000001</c:v>
                </c:pt>
                <c:pt idx="2492">
                  <c:v>0.2218</c:v>
                </c:pt>
                <c:pt idx="2493">
                  <c:v>0.22339999999999999</c:v>
                </c:pt>
                <c:pt idx="2494">
                  <c:v>0.22639999999999999</c:v>
                </c:pt>
                <c:pt idx="2495">
                  <c:v>0.22700000000000001</c:v>
                </c:pt>
                <c:pt idx="2496">
                  <c:v>0.22339999999999999</c:v>
                </c:pt>
                <c:pt idx="2497">
                  <c:v>0.222</c:v>
                </c:pt>
                <c:pt idx="2498">
                  <c:v>0.22539999999999999</c:v>
                </c:pt>
                <c:pt idx="2499">
                  <c:v>0.2273</c:v>
                </c:pt>
                <c:pt idx="2500">
                  <c:v>0.2271</c:v>
                </c:pt>
                <c:pt idx="2501">
                  <c:v>0.2281</c:v>
                </c:pt>
                <c:pt idx="2502">
                  <c:v>0.2271</c:v>
                </c:pt>
                <c:pt idx="2503">
                  <c:v>0.2243</c:v>
                </c:pt>
                <c:pt idx="2504">
                  <c:v>0.22639999999999999</c:v>
                </c:pt>
                <c:pt idx="2505">
                  <c:v>0.2281</c:v>
                </c:pt>
                <c:pt idx="2506">
                  <c:v>0.22839999999999999</c:v>
                </c:pt>
                <c:pt idx="2507">
                  <c:v>0.2296</c:v>
                </c:pt>
                <c:pt idx="2508">
                  <c:v>0.22520000000000001</c:v>
                </c:pt>
                <c:pt idx="2509">
                  <c:v>0.22509999999999999</c:v>
                </c:pt>
                <c:pt idx="2510">
                  <c:v>0.2273</c:v>
                </c:pt>
                <c:pt idx="2511">
                  <c:v>0.22919999999999999</c:v>
                </c:pt>
                <c:pt idx="2512">
                  <c:v>0.2286</c:v>
                </c:pt>
                <c:pt idx="2513">
                  <c:v>0.23089999999999999</c:v>
                </c:pt>
                <c:pt idx="2514">
                  <c:v>0.2321</c:v>
                </c:pt>
                <c:pt idx="2515">
                  <c:v>0.23419999999999999</c:v>
                </c:pt>
                <c:pt idx="2516">
                  <c:v>0.2326</c:v>
                </c:pt>
                <c:pt idx="2517">
                  <c:v>0.23219999999999999</c:v>
                </c:pt>
                <c:pt idx="2518">
                  <c:v>0.2339</c:v>
                </c:pt>
                <c:pt idx="2519">
                  <c:v>0.2344</c:v>
                </c:pt>
                <c:pt idx="2520">
                  <c:v>0.23549999999999999</c:v>
                </c:pt>
                <c:pt idx="2521">
                  <c:v>0.2326</c:v>
                </c:pt>
                <c:pt idx="2522">
                  <c:v>0.23380000000000001</c:v>
                </c:pt>
                <c:pt idx="2523">
                  <c:v>0.23519999999999999</c:v>
                </c:pt>
                <c:pt idx="2524">
                  <c:v>0.2334</c:v>
                </c:pt>
                <c:pt idx="2525">
                  <c:v>0.23569999999999999</c:v>
                </c:pt>
                <c:pt idx="2526">
                  <c:v>0.23699999999999999</c:v>
                </c:pt>
                <c:pt idx="2527">
                  <c:v>0.23719999999999999</c:v>
                </c:pt>
                <c:pt idx="2528">
                  <c:v>0.2369</c:v>
                </c:pt>
                <c:pt idx="2529">
                  <c:v>0.23710000000000001</c:v>
                </c:pt>
                <c:pt idx="2530">
                  <c:v>0.2374</c:v>
                </c:pt>
                <c:pt idx="2531">
                  <c:v>0.23730000000000001</c:v>
                </c:pt>
                <c:pt idx="2532">
                  <c:v>0.2374</c:v>
                </c:pt>
                <c:pt idx="2533">
                  <c:v>0.2354</c:v>
                </c:pt>
                <c:pt idx="2534">
                  <c:v>0.2339</c:v>
                </c:pt>
                <c:pt idx="2535">
                  <c:v>0.2334</c:v>
                </c:pt>
                <c:pt idx="2536">
                  <c:v>0.2316</c:v>
                </c:pt>
                <c:pt idx="2537">
                  <c:v>0.2331</c:v>
                </c:pt>
                <c:pt idx="2538">
                  <c:v>0.23430000000000001</c:v>
                </c:pt>
                <c:pt idx="2539">
                  <c:v>0.23200000000000001</c:v>
                </c:pt>
                <c:pt idx="2540">
                  <c:v>0.2319</c:v>
                </c:pt>
                <c:pt idx="2541">
                  <c:v>0.23269999999999999</c:v>
                </c:pt>
                <c:pt idx="2542">
                  <c:v>0.2336</c:v>
                </c:pt>
                <c:pt idx="2543">
                  <c:v>0.2319</c:v>
                </c:pt>
                <c:pt idx="2544">
                  <c:v>0.23319999999999999</c:v>
                </c:pt>
                <c:pt idx="2545">
                  <c:v>0.2326</c:v>
                </c:pt>
                <c:pt idx="2546">
                  <c:v>0.2329</c:v>
                </c:pt>
                <c:pt idx="2547">
                  <c:v>0.2319</c:v>
                </c:pt>
                <c:pt idx="2548">
                  <c:v>0.23419999999999999</c:v>
                </c:pt>
                <c:pt idx="2549">
                  <c:v>0.23469999999999999</c:v>
                </c:pt>
                <c:pt idx="2550">
                  <c:v>0.23799999999999999</c:v>
                </c:pt>
                <c:pt idx="2551">
                  <c:v>0.2394</c:v>
                </c:pt>
                <c:pt idx="2552">
                  <c:v>0.2384</c:v>
                </c:pt>
                <c:pt idx="2553">
                  <c:v>0.2382</c:v>
                </c:pt>
                <c:pt idx="2554">
                  <c:v>0.2389</c:v>
                </c:pt>
                <c:pt idx="2555">
                  <c:v>0.24030000000000001</c:v>
                </c:pt>
                <c:pt idx="2556">
                  <c:v>0.24110000000000001</c:v>
                </c:pt>
                <c:pt idx="2557">
                  <c:v>0.24229999999999999</c:v>
                </c:pt>
                <c:pt idx="2558">
                  <c:v>0.2404</c:v>
                </c:pt>
                <c:pt idx="2559">
                  <c:v>0.2402</c:v>
                </c:pt>
                <c:pt idx="2560">
                  <c:v>0.24010000000000001</c:v>
                </c:pt>
                <c:pt idx="2561">
                  <c:v>0.2402</c:v>
                </c:pt>
                <c:pt idx="2562">
                  <c:v>0.2402</c:v>
                </c:pt>
                <c:pt idx="2563">
                  <c:v>0.24</c:v>
                </c:pt>
                <c:pt idx="2564">
                  <c:v>0.23949999999999999</c:v>
                </c:pt>
                <c:pt idx="2565">
                  <c:v>0.23899999999999999</c:v>
                </c:pt>
                <c:pt idx="2566">
                  <c:v>0.23880000000000001</c:v>
                </c:pt>
                <c:pt idx="2567">
                  <c:v>0.23780000000000001</c:v>
                </c:pt>
                <c:pt idx="2568">
                  <c:v>0.23730000000000001</c:v>
                </c:pt>
                <c:pt idx="2569">
                  <c:v>0.23710000000000001</c:v>
                </c:pt>
                <c:pt idx="2570">
                  <c:v>0.23810000000000001</c:v>
                </c:pt>
                <c:pt idx="2571">
                  <c:v>0.23649999999999999</c:v>
                </c:pt>
                <c:pt idx="2572">
                  <c:v>0.23530000000000001</c:v>
                </c:pt>
                <c:pt idx="2573">
                  <c:v>0.23630000000000001</c:v>
                </c:pt>
                <c:pt idx="2574">
                  <c:v>0.2387</c:v>
                </c:pt>
                <c:pt idx="2575">
                  <c:v>0.23530000000000001</c:v>
                </c:pt>
                <c:pt idx="2576">
                  <c:v>0.2339</c:v>
                </c:pt>
                <c:pt idx="2577">
                  <c:v>0.2329</c:v>
                </c:pt>
                <c:pt idx="2578">
                  <c:v>0.22969999999999999</c:v>
                </c:pt>
                <c:pt idx="2579">
                  <c:v>0.23100000000000001</c:v>
                </c:pt>
                <c:pt idx="2580">
                  <c:v>0.2303</c:v>
                </c:pt>
                <c:pt idx="2581">
                  <c:v>0.2291</c:v>
                </c:pt>
                <c:pt idx="2582">
                  <c:v>0.22989999999999999</c:v>
                </c:pt>
                <c:pt idx="2583">
                  <c:v>0.23150000000000001</c:v>
                </c:pt>
                <c:pt idx="2584">
                  <c:v>0.23150000000000001</c:v>
                </c:pt>
                <c:pt idx="2585">
                  <c:v>0.23380000000000001</c:v>
                </c:pt>
                <c:pt idx="2586">
                  <c:v>0.2329</c:v>
                </c:pt>
                <c:pt idx="2587">
                  <c:v>0.23519999999999999</c:v>
                </c:pt>
                <c:pt idx="2588">
                  <c:v>0.23549999999999999</c:v>
                </c:pt>
                <c:pt idx="2589">
                  <c:v>0.2344</c:v>
                </c:pt>
                <c:pt idx="2590">
                  <c:v>0.23280000000000001</c:v>
                </c:pt>
                <c:pt idx="2591">
                  <c:v>0.23369999999999999</c:v>
                </c:pt>
                <c:pt idx="2592">
                  <c:v>0.23899999999999999</c:v>
                </c:pt>
                <c:pt idx="2593">
                  <c:v>0.23749999999999999</c:v>
                </c:pt>
                <c:pt idx="2594">
                  <c:v>0.2344</c:v>
                </c:pt>
                <c:pt idx="2595">
                  <c:v>0.2329</c:v>
                </c:pt>
                <c:pt idx="2596">
                  <c:v>0.23910000000000001</c:v>
                </c:pt>
                <c:pt idx="2597">
                  <c:v>0.23369999999999999</c:v>
                </c:pt>
                <c:pt idx="2598">
                  <c:v>0.2356</c:v>
                </c:pt>
                <c:pt idx="2599">
                  <c:v>0.2336</c:v>
                </c:pt>
                <c:pt idx="2600">
                  <c:v>0.23430000000000001</c:v>
                </c:pt>
                <c:pt idx="2601">
                  <c:v>0.2349</c:v>
                </c:pt>
                <c:pt idx="2602">
                  <c:v>0.2361</c:v>
                </c:pt>
                <c:pt idx="2603">
                  <c:v>0.2351</c:v>
                </c:pt>
                <c:pt idx="2604">
                  <c:v>0.2369</c:v>
                </c:pt>
                <c:pt idx="2605">
                  <c:v>0.23719999999999999</c:v>
                </c:pt>
                <c:pt idx="2606">
                  <c:v>0.23469999999999999</c:v>
                </c:pt>
                <c:pt idx="2607">
                  <c:v>0.2346</c:v>
                </c:pt>
                <c:pt idx="2608">
                  <c:v>0.2346</c:v>
                </c:pt>
                <c:pt idx="2609">
                  <c:v>0.23480000000000001</c:v>
                </c:pt>
                <c:pt idx="2610">
                  <c:v>0.23280000000000001</c:v>
                </c:pt>
                <c:pt idx="2611">
                  <c:v>0.2349</c:v>
                </c:pt>
                <c:pt idx="2612">
                  <c:v>0.23530000000000001</c:v>
                </c:pt>
                <c:pt idx="2613">
                  <c:v>0.23699999999999999</c:v>
                </c:pt>
                <c:pt idx="2614">
                  <c:v>0.23300000000000001</c:v>
                </c:pt>
                <c:pt idx="2615">
                  <c:v>0.23219999999999999</c:v>
                </c:pt>
                <c:pt idx="2616">
                  <c:v>0.23119999999999999</c:v>
                </c:pt>
                <c:pt idx="2617">
                  <c:v>0.23430000000000001</c:v>
                </c:pt>
                <c:pt idx="2618">
                  <c:v>0.2351</c:v>
                </c:pt>
                <c:pt idx="2619">
                  <c:v>0.23580000000000001</c:v>
                </c:pt>
                <c:pt idx="2620">
                  <c:v>0.23380000000000001</c:v>
                </c:pt>
                <c:pt idx="2621">
                  <c:v>0.2344</c:v>
                </c:pt>
                <c:pt idx="2622">
                  <c:v>0.2319</c:v>
                </c:pt>
                <c:pt idx="2623">
                  <c:v>0.2283</c:v>
                </c:pt>
                <c:pt idx="2624">
                  <c:v>0.2311</c:v>
                </c:pt>
                <c:pt idx="2625">
                  <c:v>0.23269999999999999</c:v>
                </c:pt>
                <c:pt idx="2626">
                  <c:v>0.2329</c:v>
                </c:pt>
                <c:pt idx="2627">
                  <c:v>0.2344</c:v>
                </c:pt>
                <c:pt idx="2628">
                  <c:v>0.2311</c:v>
                </c:pt>
                <c:pt idx="2629">
                  <c:v>0.2316</c:v>
                </c:pt>
                <c:pt idx="2630">
                  <c:v>0.23130000000000001</c:v>
                </c:pt>
                <c:pt idx="2631">
                  <c:v>0.23050000000000001</c:v>
                </c:pt>
                <c:pt idx="2632">
                  <c:v>0.23130000000000001</c:v>
                </c:pt>
                <c:pt idx="2633">
                  <c:v>0.23280000000000001</c:v>
                </c:pt>
                <c:pt idx="2634">
                  <c:v>0.2326</c:v>
                </c:pt>
                <c:pt idx="2635">
                  <c:v>0.2301</c:v>
                </c:pt>
                <c:pt idx="2636">
                  <c:v>0.23119999999999999</c:v>
                </c:pt>
                <c:pt idx="2637">
                  <c:v>0.23380000000000001</c:v>
                </c:pt>
                <c:pt idx="2638">
                  <c:v>0.23350000000000001</c:v>
                </c:pt>
                <c:pt idx="2639">
                  <c:v>0.2331</c:v>
                </c:pt>
                <c:pt idx="2640">
                  <c:v>0.23050000000000001</c:v>
                </c:pt>
                <c:pt idx="2641">
                  <c:v>0.2276</c:v>
                </c:pt>
                <c:pt idx="2642">
                  <c:v>0.22800000000000001</c:v>
                </c:pt>
                <c:pt idx="2643">
                  <c:v>0.2293</c:v>
                </c:pt>
                <c:pt idx="2644">
                  <c:v>0.23169999999999999</c:v>
                </c:pt>
                <c:pt idx="2645">
                  <c:v>0.22950000000000001</c:v>
                </c:pt>
                <c:pt idx="2646">
                  <c:v>0.22739999999999999</c:v>
                </c:pt>
                <c:pt idx="2647">
                  <c:v>0.22700000000000001</c:v>
                </c:pt>
                <c:pt idx="2648">
                  <c:v>0.2288</c:v>
                </c:pt>
                <c:pt idx="2649">
                  <c:v>0.23100000000000001</c:v>
                </c:pt>
                <c:pt idx="2650">
                  <c:v>0.23150000000000001</c:v>
                </c:pt>
                <c:pt idx="2651">
                  <c:v>0.23849999999999999</c:v>
                </c:pt>
                <c:pt idx="2652">
                  <c:v>0.2374</c:v>
                </c:pt>
                <c:pt idx="2653">
                  <c:v>0.2366</c:v>
                </c:pt>
                <c:pt idx="2654">
                  <c:v>0.2349</c:v>
                </c:pt>
                <c:pt idx="2655">
                  <c:v>0.23200000000000001</c:v>
                </c:pt>
                <c:pt idx="2656">
                  <c:v>0.23130000000000001</c:v>
                </c:pt>
                <c:pt idx="2657">
                  <c:v>0.22589999999999999</c:v>
                </c:pt>
                <c:pt idx="2658">
                  <c:v>0.22650000000000001</c:v>
                </c:pt>
                <c:pt idx="2659">
                  <c:v>0.2273</c:v>
                </c:pt>
                <c:pt idx="2660">
                  <c:v>0.22989999999999999</c:v>
                </c:pt>
                <c:pt idx="2661">
                  <c:v>0.23200000000000001</c:v>
                </c:pt>
                <c:pt idx="2662">
                  <c:v>0.2286</c:v>
                </c:pt>
                <c:pt idx="2663">
                  <c:v>0.23</c:v>
                </c:pt>
                <c:pt idx="2664">
                  <c:v>0.2278</c:v>
                </c:pt>
                <c:pt idx="2665">
                  <c:v>0.22439999999999999</c:v>
                </c:pt>
                <c:pt idx="2666">
                  <c:v>0.22370000000000001</c:v>
                </c:pt>
                <c:pt idx="2667">
                  <c:v>0.22770000000000001</c:v>
                </c:pt>
                <c:pt idx="2668">
                  <c:v>0.23089999999999999</c:v>
                </c:pt>
                <c:pt idx="2669">
                  <c:v>0.2266</c:v>
                </c:pt>
                <c:pt idx="2670">
                  <c:v>0.224</c:v>
                </c:pt>
                <c:pt idx="2671">
                  <c:v>0.2233</c:v>
                </c:pt>
                <c:pt idx="2672">
                  <c:v>0.22209999999999999</c:v>
                </c:pt>
                <c:pt idx="2673">
                  <c:v>0.22739999999999999</c:v>
                </c:pt>
                <c:pt idx="2674">
                  <c:v>0.2291</c:v>
                </c:pt>
                <c:pt idx="2675">
                  <c:v>0.22439999999999999</c:v>
                </c:pt>
                <c:pt idx="2676">
                  <c:v>0.22489999999999999</c:v>
                </c:pt>
                <c:pt idx="2677">
                  <c:v>0.22559999999999999</c:v>
                </c:pt>
                <c:pt idx="2678">
                  <c:v>0.2286</c:v>
                </c:pt>
                <c:pt idx="2679">
                  <c:v>0.2293</c:v>
                </c:pt>
                <c:pt idx="2680">
                  <c:v>0.22650000000000001</c:v>
                </c:pt>
                <c:pt idx="2681">
                  <c:v>0.2263</c:v>
                </c:pt>
                <c:pt idx="2682">
                  <c:v>0.22900000000000001</c:v>
                </c:pt>
                <c:pt idx="2683">
                  <c:v>0.2278</c:v>
                </c:pt>
                <c:pt idx="2684">
                  <c:v>0.2248</c:v>
                </c:pt>
                <c:pt idx="2685">
                  <c:v>0.22500000000000001</c:v>
                </c:pt>
                <c:pt idx="2686">
                  <c:v>0.2253</c:v>
                </c:pt>
                <c:pt idx="2687">
                  <c:v>0.2258</c:v>
                </c:pt>
                <c:pt idx="2688">
                  <c:v>0.22919999999999999</c:v>
                </c:pt>
                <c:pt idx="2689">
                  <c:v>0.2266</c:v>
                </c:pt>
                <c:pt idx="2690">
                  <c:v>0.22589999999999999</c:v>
                </c:pt>
                <c:pt idx="2691">
                  <c:v>0.2268</c:v>
                </c:pt>
                <c:pt idx="2692">
                  <c:v>0.2303</c:v>
                </c:pt>
                <c:pt idx="2693">
                  <c:v>0.23130000000000001</c:v>
                </c:pt>
                <c:pt idx="2694">
                  <c:v>0.22489999999999999</c:v>
                </c:pt>
                <c:pt idx="2695">
                  <c:v>0.22439999999999999</c:v>
                </c:pt>
                <c:pt idx="2696">
                  <c:v>0.22470000000000001</c:v>
                </c:pt>
                <c:pt idx="2697">
                  <c:v>0.22639999999999999</c:v>
                </c:pt>
                <c:pt idx="2698">
                  <c:v>0.22509999999999999</c:v>
                </c:pt>
                <c:pt idx="2699">
                  <c:v>0.2213</c:v>
                </c:pt>
                <c:pt idx="2700">
                  <c:v>0.2198</c:v>
                </c:pt>
                <c:pt idx="2701">
                  <c:v>0.2215</c:v>
                </c:pt>
                <c:pt idx="2702">
                  <c:v>0.2271</c:v>
                </c:pt>
                <c:pt idx="2703">
                  <c:v>0.22950000000000001</c:v>
                </c:pt>
                <c:pt idx="2704">
                  <c:v>0.22509999999999999</c:v>
                </c:pt>
                <c:pt idx="2705">
                  <c:v>0.222</c:v>
                </c:pt>
                <c:pt idx="2706">
                  <c:v>0.22259999999999999</c:v>
                </c:pt>
                <c:pt idx="2707">
                  <c:v>0.22650000000000001</c:v>
                </c:pt>
                <c:pt idx="2708">
                  <c:v>0.22489999999999999</c:v>
                </c:pt>
                <c:pt idx="2709">
                  <c:v>0.2238</c:v>
                </c:pt>
                <c:pt idx="2710">
                  <c:v>0.2235</c:v>
                </c:pt>
                <c:pt idx="2711">
                  <c:v>0.22409999999999999</c:v>
                </c:pt>
                <c:pt idx="2712">
                  <c:v>0.22839999999999999</c:v>
                </c:pt>
                <c:pt idx="2713">
                  <c:v>0.22359999999999999</c:v>
                </c:pt>
                <c:pt idx="2714">
                  <c:v>0.2263</c:v>
                </c:pt>
                <c:pt idx="2715">
                  <c:v>0.224</c:v>
                </c:pt>
                <c:pt idx="2716">
                  <c:v>0.22739999999999999</c:v>
                </c:pt>
                <c:pt idx="2717">
                  <c:v>0.23100000000000001</c:v>
                </c:pt>
                <c:pt idx="2718">
                  <c:v>0.2266</c:v>
                </c:pt>
                <c:pt idx="2719">
                  <c:v>0.2268</c:v>
                </c:pt>
                <c:pt idx="2720">
                  <c:v>0.22600000000000001</c:v>
                </c:pt>
                <c:pt idx="2721">
                  <c:v>0.22869999999999999</c:v>
                </c:pt>
                <c:pt idx="2722">
                  <c:v>0.22850000000000001</c:v>
                </c:pt>
                <c:pt idx="2723">
                  <c:v>0.22520000000000001</c:v>
                </c:pt>
                <c:pt idx="2724">
                  <c:v>0.22059999999999999</c:v>
                </c:pt>
                <c:pt idx="2725">
                  <c:v>0.2203</c:v>
                </c:pt>
                <c:pt idx="2726">
                  <c:v>0.22409999999999999</c:v>
                </c:pt>
                <c:pt idx="2727">
                  <c:v>0.22489999999999999</c:v>
                </c:pt>
                <c:pt idx="2728">
                  <c:v>0.22289999999999999</c:v>
                </c:pt>
                <c:pt idx="2729">
                  <c:v>0.21990000000000001</c:v>
                </c:pt>
                <c:pt idx="2730">
                  <c:v>0.22159999999999999</c:v>
                </c:pt>
                <c:pt idx="2731">
                  <c:v>0.22209999999999999</c:v>
                </c:pt>
                <c:pt idx="2732">
                  <c:v>0.2248</c:v>
                </c:pt>
                <c:pt idx="2733">
                  <c:v>0.22550000000000001</c:v>
                </c:pt>
                <c:pt idx="2734">
                  <c:v>0.22620000000000001</c:v>
                </c:pt>
                <c:pt idx="2735">
                  <c:v>0.22670000000000001</c:v>
                </c:pt>
                <c:pt idx="2736">
                  <c:v>0.22320000000000001</c:v>
                </c:pt>
                <c:pt idx="2737">
                  <c:v>0.22070000000000001</c:v>
                </c:pt>
                <c:pt idx="2738">
                  <c:v>0.22170000000000001</c:v>
                </c:pt>
                <c:pt idx="2739">
                  <c:v>0.22470000000000001</c:v>
                </c:pt>
                <c:pt idx="2740">
                  <c:v>0.22950000000000001</c:v>
                </c:pt>
                <c:pt idx="2741">
                  <c:v>0.22270000000000001</c:v>
                </c:pt>
                <c:pt idx="2742">
                  <c:v>0.22509999999999999</c:v>
                </c:pt>
                <c:pt idx="2743">
                  <c:v>0.223</c:v>
                </c:pt>
                <c:pt idx="2744">
                  <c:v>0.2261</c:v>
                </c:pt>
                <c:pt idx="2745">
                  <c:v>0.22939999999999999</c:v>
                </c:pt>
                <c:pt idx="2746">
                  <c:v>0.22370000000000001</c:v>
                </c:pt>
                <c:pt idx="2747">
                  <c:v>0.22600000000000001</c:v>
                </c:pt>
                <c:pt idx="2748">
                  <c:v>0.22700000000000001</c:v>
                </c:pt>
                <c:pt idx="2749">
                  <c:v>0.22270000000000001</c:v>
                </c:pt>
                <c:pt idx="2750">
                  <c:v>0.22309999999999999</c:v>
                </c:pt>
                <c:pt idx="2751">
                  <c:v>0.22689999999999999</c:v>
                </c:pt>
                <c:pt idx="2752">
                  <c:v>0.22919999999999999</c:v>
                </c:pt>
                <c:pt idx="2753">
                  <c:v>0.22800000000000001</c:v>
                </c:pt>
                <c:pt idx="2754">
                  <c:v>0.2266</c:v>
                </c:pt>
                <c:pt idx="2755">
                  <c:v>0.2286</c:v>
                </c:pt>
                <c:pt idx="2756">
                  <c:v>0.2278</c:v>
                </c:pt>
                <c:pt idx="2757">
                  <c:v>0.22600000000000001</c:v>
                </c:pt>
                <c:pt idx="2758">
                  <c:v>0.22270000000000001</c:v>
                </c:pt>
                <c:pt idx="2759">
                  <c:v>0.2263</c:v>
                </c:pt>
                <c:pt idx="2760">
                  <c:v>0.22770000000000001</c:v>
                </c:pt>
                <c:pt idx="2761">
                  <c:v>0.22839999999999999</c:v>
                </c:pt>
                <c:pt idx="2762">
                  <c:v>0.2238</c:v>
                </c:pt>
                <c:pt idx="2763">
                  <c:v>0.22</c:v>
                </c:pt>
                <c:pt idx="2764">
                  <c:v>0.21829999999999999</c:v>
                </c:pt>
                <c:pt idx="2765">
                  <c:v>0.22439999999999999</c:v>
                </c:pt>
                <c:pt idx="2766">
                  <c:v>0.22509999999999999</c:v>
                </c:pt>
                <c:pt idx="2767">
                  <c:v>0.22539999999999999</c:v>
                </c:pt>
                <c:pt idx="2768">
                  <c:v>0.22270000000000001</c:v>
                </c:pt>
                <c:pt idx="2769">
                  <c:v>0.22109999999999999</c:v>
                </c:pt>
                <c:pt idx="2770">
                  <c:v>0.22389999999999999</c:v>
                </c:pt>
                <c:pt idx="2771">
                  <c:v>0.22320000000000001</c:v>
                </c:pt>
                <c:pt idx="2772">
                  <c:v>0.22770000000000001</c:v>
                </c:pt>
                <c:pt idx="2773">
                  <c:v>0.22439999999999999</c:v>
                </c:pt>
                <c:pt idx="2774">
                  <c:v>0.2215</c:v>
                </c:pt>
                <c:pt idx="2775">
                  <c:v>0.22470000000000001</c:v>
                </c:pt>
                <c:pt idx="2776">
                  <c:v>0.22589999999999999</c:v>
                </c:pt>
                <c:pt idx="2777">
                  <c:v>0.22570000000000001</c:v>
                </c:pt>
                <c:pt idx="2778">
                  <c:v>0.22739999999999999</c:v>
                </c:pt>
                <c:pt idx="2779">
                  <c:v>0.22559999999999999</c:v>
                </c:pt>
                <c:pt idx="2780">
                  <c:v>0.2208</c:v>
                </c:pt>
                <c:pt idx="2781">
                  <c:v>0.22220000000000001</c:v>
                </c:pt>
                <c:pt idx="2782">
                  <c:v>0.2253</c:v>
                </c:pt>
                <c:pt idx="2783">
                  <c:v>0.2261</c:v>
                </c:pt>
                <c:pt idx="2784">
                  <c:v>0.2253</c:v>
                </c:pt>
                <c:pt idx="2785">
                  <c:v>0.2218</c:v>
                </c:pt>
                <c:pt idx="2786">
                  <c:v>0.22259999999999999</c:v>
                </c:pt>
                <c:pt idx="2787">
                  <c:v>0.22589999999999999</c:v>
                </c:pt>
                <c:pt idx="2788">
                  <c:v>0.22570000000000001</c:v>
                </c:pt>
                <c:pt idx="2789">
                  <c:v>0.2268</c:v>
                </c:pt>
                <c:pt idx="2790">
                  <c:v>0.22320000000000001</c:v>
                </c:pt>
                <c:pt idx="2791">
                  <c:v>0.22309999999999999</c:v>
                </c:pt>
                <c:pt idx="2792">
                  <c:v>0.2261</c:v>
                </c:pt>
                <c:pt idx="2793">
                  <c:v>0.22770000000000001</c:v>
                </c:pt>
                <c:pt idx="2794">
                  <c:v>0.2296</c:v>
                </c:pt>
                <c:pt idx="2795">
                  <c:v>0.22689999999999999</c:v>
                </c:pt>
                <c:pt idx="2796">
                  <c:v>0.22320000000000001</c:v>
                </c:pt>
                <c:pt idx="2797">
                  <c:v>0.22459999999999999</c:v>
                </c:pt>
                <c:pt idx="2798">
                  <c:v>0.22650000000000001</c:v>
                </c:pt>
                <c:pt idx="2799">
                  <c:v>0.2276</c:v>
                </c:pt>
                <c:pt idx="2800">
                  <c:v>0.2296</c:v>
                </c:pt>
                <c:pt idx="2801">
                  <c:v>0.2268</c:v>
                </c:pt>
                <c:pt idx="2802">
                  <c:v>0.22750000000000001</c:v>
                </c:pt>
                <c:pt idx="2803">
                  <c:v>0.22819999999999999</c:v>
                </c:pt>
                <c:pt idx="2804">
                  <c:v>0.2298</c:v>
                </c:pt>
                <c:pt idx="2805">
                  <c:v>0.23319999999999999</c:v>
                </c:pt>
                <c:pt idx="2806">
                  <c:v>0.22939999999999999</c:v>
                </c:pt>
                <c:pt idx="2807">
                  <c:v>0.22950000000000001</c:v>
                </c:pt>
                <c:pt idx="2808">
                  <c:v>0.23319999999999999</c:v>
                </c:pt>
                <c:pt idx="2809">
                  <c:v>0.23180000000000001</c:v>
                </c:pt>
                <c:pt idx="2810">
                  <c:v>0.23100000000000001</c:v>
                </c:pt>
                <c:pt idx="2811">
                  <c:v>0.2321</c:v>
                </c:pt>
                <c:pt idx="2812">
                  <c:v>0.2286</c:v>
                </c:pt>
                <c:pt idx="2813">
                  <c:v>0.22969999999999999</c:v>
                </c:pt>
                <c:pt idx="2814">
                  <c:v>0.23269999999999999</c:v>
                </c:pt>
                <c:pt idx="2815">
                  <c:v>0.2306</c:v>
                </c:pt>
                <c:pt idx="2816">
                  <c:v>0.23</c:v>
                </c:pt>
                <c:pt idx="2817">
                  <c:v>0.2291</c:v>
                </c:pt>
                <c:pt idx="2818">
                  <c:v>0.23039999999999999</c:v>
                </c:pt>
                <c:pt idx="2819">
                  <c:v>0.22919999999999999</c:v>
                </c:pt>
                <c:pt idx="2820">
                  <c:v>0.23130000000000001</c:v>
                </c:pt>
                <c:pt idx="2821">
                  <c:v>0.23250000000000001</c:v>
                </c:pt>
                <c:pt idx="2822">
                  <c:v>0.23150000000000001</c:v>
                </c:pt>
                <c:pt idx="2823">
                  <c:v>0.2326</c:v>
                </c:pt>
                <c:pt idx="2824">
                  <c:v>0.2334</c:v>
                </c:pt>
                <c:pt idx="2825">
                  <c:v>0.2336</c:v>
                </c:pt>
                <c:pt idx="2826">
                  <c:v>0.23519999999999999</c:v>
                </c:pt>
                <c:pt idx="2827">
                  <c:v>0.23400000000000001</c:v>
                </c:pt>
                <c:pt idx="2828">
                  <c:v>0.2374</c:v>
                </c:pt>
                <c:pt idx="2829">
                  <c:v>0.23899999999999999</c:v>
                </c:pt>
                <c:pt idx="2830">
                  <c:v>0.2382</c:v>
                </c:pt>
                <c:pt idx="2831">
                  <c:v>0.2402</c:v>
                </c:pt>
                <c:pt idx="2832">
                  <c:v>0.24160000000000001</c:v>
                </c:pt>
                <c:pt idx="2833">
                  <c:v>0.24229999999999999</c:v>
                </c:pt>
                <c:pt idx="2834">
                  <c:v>0.24249999999999999</c:v>
                </c:pt>
                <c:pt idx="2835">
                  <c:v>0.24079999999999999</c:v>
                </c:pt>
                <c:pt idx="2836">
                  <c:v>0.23830000000000001</c:v>
                </c:pt>
                <c:pt idx="2837">
                  <c:v>0.23849999999999999</c:v>
                </c:pt>
                <c:pt idx="2838">
                  <c:v>0.23699999999999999</c:v>
                </c:pt>
                <c:pt idx="2839">
                  <c:v>0.2339</c:v>
                </c:pt>
                <c:pt idx="2840">
                  <c:v>0.23599999999999999</c:v>
                </c:pt>
                <c:pt idx="2841">
                  <c:v>0.22650000000000001</c:v>
                </c:pt>
                <c:pt idx="2842">
                  <c:v>0.22670000000000001</c:v>
                </c:pt>
                <c:pt idx="2843">
                  <c:v>0.2301</c:v>
                </c:pt>
                <c:pt idx="2844">
                  <c:v>0.23319999999999999</c:v>
                </c:pt>
                <c:pt idx="2845">
                  <c:v>0.2291</c:v>
                </c:pt>
                <c:pt idx="2846">
                  <c:v>0.23180000000000001</c:v>
                </c:pt>
                <c:pt idx="2847">
                  <c:v>0.23050000000000001</c:v>
                </c:pt>
                <c:pt idx="2848">
                  <c:v>0.23419999999999999</c:v>
                </c:pt>
                <c:pt idx="2849">
                  <c:v>0.23599999999999999</c:v>
                </c:pt>
                <c:pt idx="2850">
                  <c:v>0.23669999999999999</c:v>
                </c:pt>
                <c:pt idx="2851">
                  <c:v>0.2361</c:v>
                </c:pt>
                <c:pt idx="2852">
                  <c:v>0.2364</c:v>
                </c:pt>
                <c:pt idx="2853">
                  <c:v>0.23569999999999999</c:v>
                </c:pt>
                <c:pt idx="2854">
                  <c:v>0.2366</c:v>
                </c:pt>
                <c:pt idx="2855">
                  <c:v>0.23649999999999999</c:v>
                </c:pt>
                <c:pt idx="2856">
                  <c:v>0.23599999999999999</c:v>
                </c:pt>
              </c:numCache>
            </c:numRef>
          </c:yVal>
          <c:smooth val="0"/>
          <c:extLst>
            <c:ext xmlns:c16="http://schemas.microsoft.com/office/drawing/2014/chart" uri="{C3380CC4-5D6E-409C-BE32-E72D297353CC}">
              <c16:uniqueId val="{00000000-096C-4144-942D-53970C5731C7}"/>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25"/>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NBAR!$M$1</c:f>
              <c:strCache>
                <c:ptCount val="1"/>
                <c:pt idx="0">
                  <c:v>M3</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6.7276505889608165E-2"/>
                  <c:y val="0.28207000317599445"/>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NBAR!$D$2:$D$2858</c:f>
              <c:numCache>
                <c:formatCode>General</c:formatCode>
                <c:ptCount val="2857"/>
                <c:pt idx="0">
                  <c:v>4.9299999999999997E-2</c:v>
                </c:pt>
                <c:pt idx="1">
                  <c:v>5.4800000000000001E-2</c:v>
                </c:pt>
                <c:pt idx="2">
                  <c:v>5.7500000000000002E-2</c:v>
                </c:pt>
                <c:pt idx="3">
                  <c:v>6.0299999999999999E-2</c:v>
                </c:pt>
                <c:pt idx="4">
                  <c:v>6.5799999999999997E-2</c:v>
                </c:pt>
                <c:pt idx="5">
                  <c:v>6.8500000000000005E-2</c:v>
                </c:pt>
                <c:pt idx="6">
                  <c:v>6.8500000000000005E-2</c:v>
                </c:pt>
                <c:pt idx="7">
                  <c:v>7.1199999999999999E-2</c:v>
                </c:pt>
                <c:pt idx="8">
                  <c:v>7.9500000000000001E-2</c:v>
                </c:pt>
                <c:pt idx="9">
                  <c:v>8.2199999999999995E-2</c:v>
                </c:pt>
                <c:pt idx="10">
                  <c:v>0.1671</c:v>
                </c:pt>
                <c:pt idx="11">
                  <c:v>0.1726</c:v>
                </c:pt>
                <c:pt idx="12">
                  <c:v>0.17530000000000001</c:v>
                </c:pt>
                <c:pt idx="13">
                  <c:v>0.18079999999999999</c:v>
                </c:pt>
                <c:pt idx="14">
                  <c:v>0.18360000000000001</c:v>
                </c:pt>
                <c:pt idx="15">
                  <c:v>0.1918</c:v>
                </c:pt>
                <c:pt idx="16">
                  <c:v>0.2</c:v>
                </c:pt>
                <c:pt idx="17">
                  <c:v>0.2</c:v>
                </c:pt>
                <c:pt idx="18">
                  <c:v>0.20269999999999999</c:v>
                </c:pt>
                <c:pt idx="19">
                  <c:v>0.2082</c:v>
                </c:pt>
                <c:pt idx="20">
                  <c:v>0.21099999999999999</c:v>
                </c:pt>
                <c:pt idx="21">
                  <c:v>0.2137</c:v>
                </c:pt>
                <c:pt idx="22">
                  <c:v>0.21640000000000001</c:v>
                </c:pt>
                <c:pt idx="23">
                  <c:v>0.22189999999999999</c:v>
                </c:pt>
                <c:pt idx="24">
                  <c:v>0.2356</c:v>
                </c:pt>
                <c:pt idx="25">
                  <c:v>0.24110000000000001</c:v>
                </c:pt>
                <c:pt idx="26">
                  <c:v>0.24379999999999999</c:v>
                </c:pt>
                <c:pt idx="27">
                  <c:v>0.24660000000000001</c:v>
                </c:pt>
                <c:pt idx="28">
                  <c:v>0.24929999999999999</c:v>
                </c:pt>
                <c:pt idx="29">
                  <c:v>0.25480000000000003</c:v>
                </c:pt>
                <c:pt idx="30">
                  <c:v>0.26029999999999998</c:v>
                </c:pt>
                <c:pt idx="31">
                  <c:v>0.26579999999999998</c:v>
                </c:pt>
                <c:pt idx="32">
                  <c:v>0.26850000000000002</c:v>
                </c:pt>
                <c:pt idx="33">
                  <c:v>0.27400000000000002</c:v>
                </c:pt>
                <c:pt idx="34">
                  <c:v>0.28770000000000001</c:v>
                </c:pt>
                <c:pt idx="35">
                  <c:v>0.28770000000000001</c:v>
                </c:pt>
                <c:pt idx="36">
                  <c:v>0.2959</c:v>
                </c:pt>
                <c:pt idx="37">
                  <c:v>0.29859999999999998</c:v>
                </c:pt>
                <c:pt idx="38">
                  <c:v>0.30409999999999998</c:v>
                </c:pt>
                <c:pt idx="39">
                  <c:v>0.30680000000000002</c:v>
                </c:pt>
                <c:pt idx="40">
                  <c:v>0.30959999999999999</c:v>
                </c:pt>
                <c:pt idx="41">
                  <c:v>0.31230000000000002</c:v>
                </c:pt>
                <c:pt idx="42">
                  <c:v>0.31509999999999999</c:v>
                </c:pt>
                <c:pt idx="43">
                  <c:v>0.32329999999999998</c:v>
                </c:pt>
                <c:pt idx="44">
                  <c:v>0.32600000000000001</c:v>
                </c:pt>
                <c:pt idx="45">
                  <c:v>0.33150000000000002</c:v>
                </c:pt>
                <c:pt idx="46">
                  <c:v>0.33150000000000002</c:v>
                </c:pt>
                <c:pt idx="47">
                  <c:v>0.34520000000000001</c:v>
                </c:pt>
                <c:pt idx="48">
                  <c:v>0.34789999999999999</c:v>
                </c:pt>
                <c:pt idx="49">
                  <c:v>0.35070000000000001</c:v>
                </c:pt>
                <c:pt idx="50">
                  <c:v>0.35339999999999999</c:v>
                </c:pt>
                <c:pt idx="51">
                  <c:v>0.35620000000000002</c:v>
                </c:pt>
                <c:pt idx="52">
                  <c:v>0.3589</c:v>
                </c:pt>
                <c:pt idx="53">
                  <c:v>0.36159999999999998</c:v>
                </c:pt>
                <c:pt idx="54">
                  <c:v>0.3644</c:v>
                </c:pt>
                <c:pt idx="55">
                  <c:v>0.36709999999999998</c:v>
                </c:pt>
                <c:pt idx="56">
                  <c:v>0.36990000000000001</c:v>
                </c:pt>
                <c:pt idx="57">
                  <c:v>0.37259999999999999</c:v>
                </c:pt>
                <c:pt idx="58">
                  <c:v>0.37530000000000002</c:v>
                </c:pt>
                <c:pt idx="59">
                  <c:v>0.37530000000000002</c:v>
                </c:pt>
                <c:pt idx="60">
                  <c:v>0.37809999999999999</c:v>
                </c:pt>
                <c:pt idx="61">
                  <c:v>0.3836</c:v>
                </c:pt>
                <c:pt idx="62">
                  <c:v>0.38629999999999998</c:v>
                </c:pt>
                <c:pt idx="63">
                  <c:v>0.38900000000000001</c:v>
                </c:pt>
                <c:pt idx="64">
                  <c:v>0.39179999999999998</c:v>
                </c:pt>
                <c:pt idx="65">
                  <c:v>0.39450000000000002</c:v>
                </c:pt>
                <c:pt idx="66">
                  <c:v>0.39729999999999999</c:v>
                </c:pt>
                <c:pt idx="67">
                  <c:v>0.40550000000000003</c:v>
                </c:pt>
                <c:pt idx="68">
                  <c:v>0.40820000000000001</c:v>
                </c:pt>
                <c:pt idx="69">
                  <c:v>0.41099999999999998</c:v>
                </c:pt>
                <c:pt idx="70">
                  <c:v>0.41639999999999999</c:v>
                </c:pt>
                <c:pt idx="71">
                  <c:v>0.4219</c:v>
                </c:pt>
                <c:pt idx="72">
                  <c:v>0.42470000000000002</c:v>
                </c:pt>
                <c:pt idx="73">
                  <c:v>0.4274</c:v>
                </c:pt>
                <c:pt idx="74">
                  <c:v>0.43009999999999998</c:v>
                </c:pt>
                <c:pt idx="75">
                  <c:v>0.43290000000000001</c:v>
                </c:pt>
                <c:pt idx="76">
                  <c:v>0.43559999999999999</c:v>
                </c:pt>
                <c:pt idx="77">
                  <c:v>0.43840000000000001</c:v>
                </c:pt>
                <c:pt idx="78">
                  <c:v>0.44109999999999999</c:v>
                </c:pt>
                <c:pt idx="79">
                  <c:v>0.44379999999999997</c:v>
                </c:pt>
                <c:pt idx="80">
                  <c:v>0.4466</c:v>
                </c:pt>
                <c:pt idx="81">
                  <c:v>0.44929999999999998</c:v>
                </c:pt>
                <c:pt idx="82">
                  <c:v>0.4521</c:v>
                </c:pt>
                <c:pt idx="83">
                  <c:v>0.45479999999999998</c:v>
                </c:pt>
                <c:pt idx="84">
                  <c:v>0.45750000000000002</c:v>
                </c:pt>
                <c:pt idx="85">
                  <c:v>0.46029999999999999</c:v>
                </c:pt>
                <c:pt idx="86">
                  <c:v>0.46300000000000002</c:v>
                </c:pt>
                <c:pt idx="87">
                  <c:v>0.46300000000000002</c:v>
                </c:pt>
                <c:pt idx="88">
                  <c:v>0.46579999999999999</c:v>
                </c:pt>
                <c:pt idx="89">
                  <c:v>0.46850000000000003</c:v>
                </c:pt>
                <c:pt idx="90">
                  <c:v>0.47670000000000001</c:v>
                </c:pt>
                <c:pt idx="91">
                  <c:v>0.47949999999999998</c:v>
                </c:pt>
                <c:pt idx="92">
                  <c:v>0.48220000000000002</c:v>
                </c:pt>
                <c:pt idx="93">
                  <c:v>0.48770000000000002</c:v>
                </c:pt>
                <c:pt idx="94">
                  <c:v>0.4904</c:v>
                </c:pt>
                <c:pt idx="95">
                  <c:v>0.49320000000000003</c:v>
                </c:pt>
                <c:pt idx="96">
                  <c:v>0.49590000000000001</c:v>
                </c:pt>
                <c:pt idx="97">
                  <c:v>0.50139999999999996</c:v>
                </c:pt>
                <c:pt idx="98">
                  <c:v>0.50409999999999999</c:v>
                </c:pt>
                <c:pt idx="99">
                  <c:v>0.50680000000000003</c:v>
                </c:pt>
                <c:pt idx="100">
                  <c:v>0.50680000000000003</c:v>
                </c:pt>
                <c:pt idx="101">
                  <c:v>0.50960000000000005</c:v>
                </c:pt>
                <c:pt idx="102">
                  <c:v>0.51229999999999998</c:v>
                </c:pt>
                <c:pt idx="103">
                  <c:v>0.5151</c:v>
                </c:pt>
                <c:pt idx="104">
                  <c:v>0.51780000000000004</c:v>
                </c:pt>
                <c:pt idx="105">
                  <c:v>0.52049999999999996</c:v>
                </c:pt>
                <c:pt idx="106">
                  <c:v>0.52600000000000002</c:v>
                </c:pt>
                <c:pt idx="107">
                  <c:v>0.52880000000000005</c:v>
                </c:pt>
                <c:pt idx="108">
                  <c:v>0.53149999999999997</c:v>
                </c:pt>
                <c:pt idx="109">
                  <c:v>0.53420000000000001</c:v>
                </c:pt>
                <c:pt idx="110">
                  <c:v>0.53700000000000003</c:v>
                </c:pt>
                <c:pt idx="111">
                  <c:v>0.53969999999999996</c:v>
                </c:pt>
                <c:pt idx="112">
                  <c:v>0.54249999999999998</c:v>
                </c:pt>
                <c:pt idx="113">
                  <c:v>0.54520000000000002</c:v>
                </c:pt>
                <c:pt idx="114">
                  <c:v>0.54790000000000005</c:v>
                </c:pt>
                <c:pt idx="115">
                  <c:v>0.5534</c:v>
                </c:pt>
                <c:pt idx="116">
                  <c:v>0.55620000000000003</c:v>
                </c:pt>
                <c:pt idx="117">
                  <c:v>0.55889999999999995</c:v>
                </c:pt>
                <c:pt idx="118">
                  <c:v>0.56159999999999999</c:v>
                </c:pt>
                <c:pt idx="119">
                  <c:v>0.56440000000000001</c:v>
                </c:pt>
                <c:pt idx="120">
                  <c:v>0.56710000000000005</c:v>
                </c:pt>
                <c:pt idx="121">
                  <c:v>0.56989999999999996</c:v>
                </c:pt>
                <c:pt idx="122">
                  <c:v>0.5726</c:v>
                </c:pt>
                <c:pt idx="123">
                  <c:v>0.57530000000000003</c:v>
                </c:pt>
                <c:pt idx="124">
                  <c:v>0.57809999999999995</c:v>
                </c:pt>
                <c:pt idx="125">
                  <c:v>0.58079999999999998</c:v>
                </c:pt>
                <c:pt idx="126">
                  <c:v>0.58360000000000001</c:v>
                </c:pt>
                <c:pt idx="127">
                  <c:v>0.58630000000000004</c:v>
                </c:pt>
                <c:pt idx="128">
                  <c:v>0.58899999999999997</c:v>
                </c:pt>
                <c:pt idx="129">
                  <c:v>0.59179999999999999</c:v>
                </c:pt>
                <c:pt idx="130">
                  <c:v>0.59450000000000003</c:v>
                </c:pt>
                <c:pt idx="131">
                  <c:v>0.59450000000000003</c:v>
                </c:pt>
                <c:pt idx="132">
                  <c:v>0.59730000000000005</c:v>
                </c:pt>
                <c:pt idx="133">
                  <c:v>0.6</c:v>
                </c:pt>
                <c:pt idx="134">
                  <c:v>0.60270000000000001</c:v>
                </c:pt>
                <c:pt idx="135">
                  <c:v>0.60550000000000004</c:v>
                </c:pt>
                <c:pt idx="136">
                  <c:v>0.60819999999999996</c:v>
                </c:pt>
                <c:pt idx="137">
                  <c:v>0.61099999999999999</c:v>
                </c:pt>
                <c:pt idx="138">
                  <c:v>0.61370000000000002</c:v>
                </c:pt>
                <c:pt idx="139">
                  <c:v>0.61639999999999995</c:v>
                </c:pt>
                <c:pt idx="140">
                  <c:v>0.61919999999999997</c:v>
                </c:pt>
                <c:pt idx="141">
                  <c:v>0.62190000000000001</c:v>
                </c:pt>
                <c:pt idx="142">
                  <c:v>0.62470000000000003</c:v>
                </c:pt>
                <c:pt idx="143">
                  <c:v>0.62739999999999996</c:v>
                </c:pt>
                <c:pt idx="144">
                  <c:v>0.63009999999999999</c:v>
                </c:pt>
                <c:pt idx="145">
                  <c:v>0.63290000000000002</c:v>
                </c:pt>
                <c:pt idx="146">
                  <c:v>0.63560000000000005</c:v>
                </c:pt>
                <c:pt idx="147">
                  <c:v>0.63839999999999997</c:v>
                </c:pt>
                <c:pt idx="148">
                  <c:v>0.6411</c:v>
                </c:pt>
                <c:pt idx="149">
                  <c:v>0.64380000000000004</c:v>
                </c:pt>
                <c:pt idx="150">
                  <c:v>0.64659999999999995</c:v>
                </c:pt>
                <c:pt idx="151">
                  <c:v>0.64929999999999999</c:v>
                </c:pt>
                <c:pt idx="152">
                  <c:v>0.65210000000000001</c:v>
                </c:pt>
                <c:pt idx="153">
                  <c:v>0.65480000000000005</c:v>
                </c:pt>
                <c:pt idx="154">
                  <c:v>0.65749999999999997</c:v>
                </c:pt>
                <c:pt idx="155">
                  <c:v>0.66300000000000003</c:v>
                </c:pt>
                <c:pt idx="156">
                  <c:v>0.66579999999999995</c:v>
                </c:pt>
                <c:pt idx="157">
                  <c:v>0.66849999999999998</c:v>
                </c:pt>
                <c:pt idx="158">
                  <c:v>0.67120000000000002</c:v>
                </c:pt>
                <c:pt idx="159">
                  <c:v>0.67400000000000004</c:v>
                </c:pt>
                <c:pt idx="160">
                  <c:v>0.67669999999999997</c:v>
                </c:pt>
                <c:pt idx="161">
                  <c:v>0.67949999999999999</c:v>
                </c:pt>
                <c:pt idx="162">
                  <c:v>0.68220000000000003</c:v>
                </c:pt>
                <c:pt idx="163">
                  <c:v>0.68489999999999995</c:v>
                </c:pt>
                <c:pt idx="164">
                  <c:v>0.68769999999999998</c:v>
                </c:pt>
                <c:pt idx="165">
                  <c:v>0.69320000000000004</c:v>
                </c:pt>
                <c:pt idx="166">
                  <c:v>0.69589999999999996</c:v>
                </c:pt>
                <c:pt idx="167">
                  <c:v>0.70140000000000002</c:v>
                </c:pt>
                <c:pt idx="168">
                  <c:v>0.70409999999999995</c:v>
                </c:pt>
                <c:pt idx="169">
                  <c:v>0.70679999999999998</c:v>
                </c:pt>
                <c:pt idx="170">
                  <c:v>0.70960000000000001</c:v>
                </c:pt>
                <c:pt idx="171">
                  <c:v>0.71509999999999996</c:v>
                </c:pt>
                <c:pt idx="172">
                  <c:v>0.71779999999999999</c:v>
                </c:pt>
                <c:pt idx="173">
                  <c:v>0.72050000000000003</c:v>
                </c:pt>
                <c:pt idx="174">
                  <c:v>0.72330000000000005</c:v>
                </c:pt>
                <c:pt idx="175">
                  <c:v>0.72599999999999998</c:v>
                </c:pt>
                <c:pt idx="176">
                  <c:v>0.7288</c:v>
                </c:pt>
                <c:pt idx="177">
                  <c:v>0.73150000000000004</c:v>
                </c:pt>
                <c:pt idx="178">
                  <c:v>0.73419999999999996</c:v>
                </c:pt>
                <c:pt idx="179">
                  <c:v>0.73970000000000002</c:v>
                </c:pt>
                <c:pt idx="180">
                  <c:v>0.74250000000000005</c:v>
                </c:pt>
                <c:pt idx="181">
                  <c:v>0.74790000000000001</c:v>
                </c:pt>
                <c:pt idx="182">
                  <c:v>0.75070000000000003</c:v>
                </c:pt>
                <c:pt idx="183">
                  <c:v>0.75339999999999996</c:v>
                </c:pt>
                <c:pt idx="184">
                  <c:v>0.75619999999999998</c:v>
                </c:pt>
                <c:pt idx="185">
                  <c:v>0.75890000000000002</c:v>
                </c:pt>
                <c:pt idx="186">
                  <c:v>0.76160000000000005</c:v>
                </c:pt>
                <c:pt idx="187">
                  <c:v>0.76990000000000003</c:v>
                </c:pt>
                <c:pt idx="188">
                  <c:v>0.76990000000000003</c:v>
                </c:pt>
                <c:pt idx="189">
                  <c:v>0.77259999999999995</c:v>
                </c:pt>
                <c:pt idx="190">
                  <c:v>0.77810000000000001</c:v>
                </c:pt>
                <c:pt idx="191">
                  <c:v>0.78080000000000005</c:v>
                </c:pt>
                <c:pt idx="192">
                  <c:v>0.78359999999999996</c:v>
                </c:pt>
                <c:pt idx="193">
                  <c:v>0.7863</c:v>
                </c:pt>
                <c:pt idx="194">
                  <c:v>0.78900000000000003</c:v>
                </c:pt>
                <c:pt idx="195">
                  <c:v>0.79179999999999995</c:v>
                </c:pt>
                <c:pt idx="196">
                  <c:v>0.79449999999999998</c:v>
                </c:pt>
                <c:pt idx="197">
                  <c:v>0.8</c:v>
                </c:pt>
                <c:pt idx="198">
                  <c:v>0.80269999999999997</c:v>
                </c:pt>
                <c:pt idx="199">
                  <c:v>0.80549999999999999</c:v>
                </c:pt>
                <c:pt idx="200">
                  <c:v>0.80820000000000003</c:v>
                </c:pt>
                <c:pt idx="201">
                  <c:v>0.81100000000000005</c:v>
                </c:pt>
                <c:pt idx="202">
                  <c:v>0.81369999999999998</c:v>
                </c:pt>
                <c:pt idx="203">
                  <c:v>0.81369999999999998</c:v>
                </c:pt>
                <c:pt idx="204">
                  <c:v>0.81920000000000004</c:v>
                </c:pt>
                <c:pt idx="205">
                  <c:v>0.82189999999999996</c:v>
                </c:pt>
                <c:pt idx="206">
                  <c:v>0.82469999999999999</c:v>
                </c:pt>
                <c:pt idx="207">
                  <c:v>0.82740000000000002</c:v>
                </c:pt>
                <c:pt idx="208">
                  <c:v>0.83560000000000001</c:v>
                </c:pt>
                <c:pt idx="209">
                  <c:v>0.83840000000000003</c:v>
                </c:pt>
                <c:pt idx="210">
                  <c:v>0.84379999999999999</c:v>
                </c:pt>
                <c:pt idx="211">
                  <c:v>0.84660000000000002</c:v>
                </c:pt>
                <c:pt idx="212">
                  <c:v>0.84930000000000005</c:v>
                </c:pt>
                <c:pt idx="213">
                  <c:v>0.85209999999999997</c:v>
                </c:pt>
                <c:pt idx="214">
                  <c:v>0.8548</c:v>
                </c:pt>
                <c:pt idx="215">
                  <c:v>0.85750000000000004</c:v>
                </c:pt>
                <c:pt idx="216">
                  <c:v>0.85750000000000004</c:v>
                </c:pt>
                <c:pt idx="217">
                  <c:v>0.86029999999999995</c:v>
                </c:pt>
                <c:pt idx="218">
                  <c:v>0.86299999999999999</c:v>
                </c:pt>
                <c:pt idx="219">
                  <c:v>0.87119999999999997</c:v>
                </c:pt>
                <c:pt idx="220">
                  <c:v>0.87670000000000003</c:v>
                </c:pt>
                <c:pt idx="221">
                  <c:v>0.87949999999999995</c:v>
                </c:pt>
                <c:pt idx="222">
                  <c:v>0.88219999999999998</c:v>
                </c:pt>
                <c:pt idx="223">
                  <c:v>0.88770000000000004</c:v>
                </c:pt>
                <c:pt idx="224">
                  <c:v>0.89039999999999997</c:v>
                </c:pt>
                <c:pt idx="225">
                  <c:v>0.90139999999999998</c:v>
                </c:pt>
                <c:pt idx="226">
                  <c:v>0.90139999999999998</c:v>
                </c:pt>
                <c:pt idx="227">
                  <c:v>0.90410000000000001</c:v>
                </c:pt>
                <c:pt idx="228">
                  <c:v>0.90680000000000005</c:v>
                </c:pt>
                <c:pt idx="229">
                  <c:v>0.90959999999999996</c:v>
                </c:pt>
                <c:pt idx="230">
                  <c:v>0.91510000000000002</c:v>
                </c:pt>
                <c:pt idx="231">
                  <c:v>0.93149999999999999</c:v>
                </c:pt>
                <c:pt idx="232">
                  <c:v>0.93420000000000003</c:v>
                </c:pt>
                <c:pt idx="233">
                  <c:v>0.93700000000000006</c:v>
                </c:pt>
                <c:pt idx="234">
                  <c:v>0.93969999999999998</c:v>
                </c:pt>
                <c:pt idx="235">
                  <c:v>0.9425</c:v>
                </c:pt>
                <c:pt idx="236">
                  <c:v>0.94789999999999996</c:v>
                </c:pt>
                <c:pt idx="237">
                  <c:v>0.95069999999999999</c:v>
                </c:pt>
                <c:pt idx="238">
                  <c:v>0.95889999999999997</c:v>
                </c:pt>
                <c:pt idx="239">
                  <c:v>0.96160000000000001</c:v>
                </c:pt>
                <c:pt idx="240">
                  <c:v>0.96440000000000003</c:v>
                </c:pt>
                <c:pt idx="241">
                  <c:v>0.96709999999999996</c:v>
                </c:pt>
                <c:pt idx="242">
                  <c:v>0.96989999999999998</c:v>
                </c:pt>
                <c:pt idx="243">
                  <c:v>0.97260000000000002</c:v>
                </c:pt>
                <c:pt idx="244">
                  <c:v>0.97529999999999994</c:v>
                </c:pt>
                <c:pt idx="245">
                  <c:v>0.98360000000000003</c:v>
                </c:pt>
                <c:pt idx="246">
                  <c:v>0.98629999999999995</c:v>
                </c:pt>
                <c:pt idx="247">
                  <c:v>0.99180000000000001</c:v>
                </c:pt>
                <c:pt idx="248">
                  <c:v>0.99450000000000005</c:v>
                </c:pt>
                <c:pt idx="249">
                  <c:v>0.99729999999999996</c:v>
                </c:pt>
                <c:pt idx="250">
                  <c:v>1.0026999999999999</c:v>
                </c:pt>
                <c:pt idx="251">
                  <c:v>1.0055000000000001</c:v>
                </c:pt>
                <c:pt idx="252">
                  <c:v>1.0109999999999999</c:v>
                </c:pt>
                <c:pt idx="253">
                  <c:v>1.0137</c:v>
                </c:pt>
                <c:pt idx="254">
                  <c:v>1.0164</c:v>
                </c:pt>
                <c:pt idx="255">
                  <c:v>1.0246999999999999</c:v>
                </c:pt>
                <c:pt idx="256">
                  <c:v>1.0301</c:v>
                </c:pt>
                <c:pt idx="257">
                  <c:v>1.0328999999999999</c:v>
                </c:pt>
                <c:pt idx="258">
                  <c:v>1.0328999999999999</c:v>
                </c:pt>
                <c:pt idx="259">
                  <c:v>1.0356000000000001</c:v>
                </c:pt>
                <c:pt idx="260">
                  <c:v>1.0384</c:v>
                </c:pt>
                <c:pt idx="261">
                  <c:v>1.0410999999999999</c:v>
                </c:pt>
                <c:pt idx="262">
                  <c:v>1.0466</c:v>
                </c:pt>
                <c:pt idx="263">
                  <c:v>1.0492999999999999</c:v>
                </c:pt>
                <c:pt idx="264">
                  <c:v>1.0521</c:v>
                </c:pt>
                <c:pt idx="265">
                  <c:v>1.0548</c:v>
                </c:pt>
                <c:pt idx="266">
                  <c:v>1.0575000000000001</c:v>
                </c:pt>
                <c:pt idx="267">
                  <c:v>1.0603</c:v>
                </c:pt>
                <c:pt idx="268">
                  <c:v>1.0794999999999999</c:v>
                </c:pt>
                <c:pt idx="269">
                  <c:v>1.0822000000000001</c:v>
                </c:pt>
                <c:pt idx="270">
                  <c:v>1.0876999999999999</c:v>
                </c:pt>
                <c:pt idx="271">
                  <c:v>1.0904</c:v>
                </c:pt>
                <c:pt idx="272">
                  <c:v>1.0931999999999999</c:v>
                </c:pt>
                <c:pt idx="273">
                  <c:v>1.1013999999999999</c:v>
                </c:pt>
                <c:pt idx="274">
                  <c:v>1.1041000000000001</c:v>
                </c:pt>
                <c:pt idx="275">
                  <c:v>1.1068</c:v>
                </c:pt>
                <c:pt idx="276">
                  <c:v>1.1095999999999999</c:v>
                </c:pt>
                <c:pt idx="277">
                  <c:v>1.1151</c:v>
                </c:pt>
                <c:pt idx="278">
                  <c:v>1.1233</c:v>
                </c:pt>
                <c:pt idx="279">
                  <c:v>1.1259999999999999</c:v>
                </c:pt>
                <c:pt idx="280">
                  <c:v>1.1288</c:v>
                </c:pt>
                <c:pt idx="281">
                  <c:v>1.1315</c:v>
                </c:pt>
                <c:pt idx="282">
                  <c:v>1.1342000000000001</c:v>
                </c:pt>
                <c:pt idx="283">
                  <c:v>1.137</c:v>
                </c:pt>
                <c:pt idx="284">
                  <c:v>1.1396999999999999</c:v>
                </c:pt>
                <c:pt idx="285">
                  <c:v>1.1478999999999999</c:v>
                </c:pt>
                <c:pt idx="286">
                  <c:v>1.1561999999999999</c:v>
                </c:pt>
                <c:pt idx="287">
                  <c:v>1.1589</c:v>
                </c:pt>
                <c:pt idx="288">
                  <c:v>1.1671</c:v>
                </c:pt>
                <c:pt idx="289">
                  <c:v>1.1698999999999999</c:v>
                </c:pt>
                <c:pt idx="290">
                  <c:v>1.1726000000000001</c:v>
                </c:pt>
                <c:pt idx="291">
                  <c:v>1.1753</c:v>
                </c:pt>
                <c:pt idx="292">
                  <c:v>1.1808000000000001</c:v>
                </c:pt>
                <c:pt idx="293">
                  <c:v>1.1836</c:v>
                </c:pt>
                <c:pt idx="294">
                  <c:v>1.1862999999999999</c:v>
                </c:pt>
                <c:pt idx="295">
                  <c:v>1.1890000000000001</c:v>
                </c:pt>
                <c:pt idx="296">
                  <c:v>1.1918</c:v>
                </c:pt>
                <c:pt idx="297">
                  <c:v>1.1973</c:v>
                </c:pt>
                <c:pt idx="298">
                  <c:v>1.2</c:v>
                </c:pt>
                <c:pt idx="299">
                  <c:v>1.2027000000000001</c:v>
                </c:pt>
                <c:pt idx="300">
                  <c:v>1.2055</c:v>
                </c:pt>
                <c:pt idx="301">
                  <c:v>1.2081999999999999</c:v>
                </c:pt>
                <c:pt idx="302">
                  <c:v>1.2081999999999999</c:v>
                </c:pt>
                <c:pt idx="303">
                  <c:v>1.2137</c:v>
                </c:pt>
                <c:pt idx="304">
                  <c:v>1.2219</c:v>
                </c:pt>
                <c:pt idx="305">
                  <c:v>1.2246999999999999</c:v>
                </c:pt>
                <c:pt idx="306">
                  <c:v>1.2274</c:v>
                </c:pt>
                <c:pt idx="307">
                  <c:v>1.2329000000000001</c:v>
                </c:pt>
                <c:pt idx="308">
                  <c:v>1.2356</c:v>
                </c:pt>
                <c:pt idx="309">
                  <c:v>1.2383999999999999</c:v>
                </c:pt>
                <c:pt idx="310">
                  <c:v>1.2685</c:v>
                </c:pt>
                <c:pt idx="311">
                  <c:v>1.2712000000000001</c:v>
                </c:pt>
                <c:pt idx="312">
                  <c:v>1.2766999999999999</c:v>
                </c:pt>
                <c:pt idx="313">
                  <c:v>1.2795000000000001</c:v>
                </c:pt>
                <c:pt idx="314">
                  <c:v>1.2822</c:v>
                </c:pt>
                <c:pt idx="315">
                  <c:v>1.2848999999999999</c:v>
                </c:pt>
                <c:pt idx="316">
                  <c:v>1.2877000000000001</c:v>
                </c:pt>
                <c:pt idx="317">
                  <c:v>1.2931999999999999</c:v>
                </c:pt>
                <c:pt idx="318">
                  <c:v>1.2959000000000001</c:v>
                </c:pt>
                <c:pt idx="319">
                  <c:v>1.2959000000000001</c:v>
                </c:pt>
                <c:pt idx="320">
                  <c:v>1.2986</c:v>
                </c:pt>
                <c:pt idx="321">
                  <c:v>1.3013999999999999</c:v>
                </c:pt>
                <c:pt idx="322">
                  <c:v>1.3041</c:v>
                </c:pt>
                <c:pt idx="323">
                  <c:v>1.3178000000000001</c:v>
                </c:pt>
                <c:pt idx="324">
                  <c:v>1.3205</c:v>
                </c:pt>
                <c:pt idx="325">
                  <c:v>1.3232999999999999</c:v>
                </c:pt>
                <c:pt idx="326">
                  <c:v>1.3260000000000001</c:v>
                </c:pt>
                <c:pt idx="327">
                  <c:v>1.3288</c:v>
                </c:pt>
                <c:pt idx="328">
                  <c:v>1.3314999999999999</c:v>
                </c:pt>
                <c:pt idx="329">
                  <c:v>1.3342000000000001</c:v>
                </c:pt>
                <c:pt idx="330">
                  <c:v>1.3396999999999999</c:v>
                </c:pt>
                <c:pt idx="331">
                  <c:v>1.3425</c:v>
                </c:pt>
                <c:pt idx="332">
                  <c:v>1.3452</c:v>
                </c:pt>
                <c:pt idx="333">
                  <c:v>1.3533999999999999</c:v>
                </c:pt>
                <c:pt idx="334">
                  <c:v>1.3562000000000001</c:v>
                </c:pt>
                <c:pt idx="335">
                  <c:v>1.3589</c:v>
                </c:pt>
                <c:pt idx="336">
                  <c:v>1.3615999999999999</c:v>
                </c:pt>
                <c:pt idx="337">
                  <c:v>1.3671</c:v>
                </c:pt>
                <c:pt idx="338">
                  <c:v>1.3698999999999999</c:v>
                </c:pt>
                <c:pt idx="339">
                  <c:v>1.3781000000000001</c:v>
                </c:pt>
                <c:pt idx="340">
                  <c:v>1.3808</c:v>
                </c:pt>
                <c:pt idx="341">
                  <c:v>1.3863000000000001</c:v>
                </c:pt>
                <c:pt idx="342">
                  <c:v>1.3973</c:v>
                </c:pt>
                <c:pt idx="343">
                  <c:v>1.4</c:v>
                </c:pt>
                <c:pt idx="344">
                  <c:v>1.4027000000000001</c:v>
                </c:pt>
                <c:pt idx="345">
                  <c:v>1.4055</c:v>
                </c:pt>
                <c:pt idx="346">
                  <c:v>1.4081999999999999</c:v>
                </c:pt>
                <c:pt idx="347">
                  <c:v>1.411</c:v>
                </c:pt>
                <c:pt idx="348">
                  <c:v>1.4137</c:v>
                </c:pt>
                <c:pt idx="349">
                  <c:v>1.4164000000000001</c:v>
                </c:pt>
                <c:pt idx="350">
                  <c:v>1.4218999999999999</c:v>
                </c:pt>
                <c:pt idx="351">
                  <c:v>1.4247000000000001</c:v>
                </c:pt>
                <c:pt idx="352">
                  <c:v>1.4274</c:v>
                </c:pt>
                <c:pt idx="353">
                  <c:v>1.4274</c:v>
                </c:pt>
                <c:pt idx="354">
                  <c:v>1.4300999999999999</c:v>
                </c:pt>
                <c:pt idx="355">
                  <c:v>1.4329000000000001</c:v>
                </c:pt>
                <c:pt idx="356">
                  <c:v>1.4356</c:v>
                </c:pt>
                <c:pt idx="357">
                  <c:v>1.4383999999999999</c:v>
                </c:pt>
                <c:pt idx="358">
                  <c:v>1.4411</c:v>
                </c:pt>
                <c:pt idx="359">
                  <c:v>1.4438</c:v>
                </c:pt>
                <c:pt idx="360">
                  <c:v>1.4466000000000001</c:v>
                </c:pt>
                <c:pt idx="361">
                  <c:v>1.4493</c:v>
                </c:pt>
                <c:pt idx="362">
                  <c:v>1.4520999999999999</c:v>
                </c:pt>
                <c:pt idx="363">
                  <c:v>1.4548000000000001</c:v>
                </c:pt>
                <c:pt idx="364">
                  <c:v>1.4575</c:v>
                </c:pt>
                <c:pt idx="365">
                  <c:v>1.4602999999999999</c:v>
                </c:pt>
                <c:pt idx="366">
                  <c:v>1.4630000000000001</c:v>
                </c:pt>
                <c:pt idx="367">
                  <c:v>1.4658</c:v>
                </c:pt>
                <c:pt idx="368">
                  <c:v>1.4684999999999999</c:v>
                </c:pt>
                <c:pt idx="369">
                  <c:v>1.4712000000000001</c:v>
                </c:pt>
                <c:pt idx="370">
                  <c:v>1.4712000000000001</c:v>
                </c:pt>
                <c:pt idx="371">
                  <c:v>1.474</c:v>
                </c:pt>
                <c:pt idx="372">
                  <c:v>1.4766999999999999</c:v>
                </c:pt>
                <c:pt idx="373">
                  <c:v>1.4795</c:v>
                </c:pt>
                <c:pt idx="374">
                  <c:v>1.4822</c:v>
                </c:pt>
                <c:pt idx="375">
                  <c:v>1.4849000000000001</c:v>
                </c:pt>
                <c:pt idx="376">
                  <c:v>1.4877</c:v>
                </c:pt>
                <c:pt idx="377">
                  <c:v>1.4903999999999999</c:v>
                </c:pt>
                <c:pt idx="378">
                  <c:v>1.4932000000000001</c:v>
                </c:pt>
                <c:pt idx="379">
                  <c:v>1.4959</c:v>
                </c:pt>
                <c:pt idx="380">
                  <c:v>1.4985999999999999</c:v>
                </c:pt>
                <c:pt idx="381">
                  <c:v>1.5014000000000001</c:v>
                </c:pt>
                <c:pt idx="382">
                  <c:v>1.5041</c:v>
                </c:pt>
                <c:pt idx="383">
                  <c:v>1.5067999999999999</c:v>
                </c:pt>
                <c:pt idx="384">
                  <c:v>1.5096000000000001</c:v>
                </c:pt>
                <c:pt idx="385">
                  <c:v>1.5123</c:v>
                </c:pt>
                <c:pt idx="386">
                  <c:v>1.5150999999999999</c:v>
                </c:pt>
                <c:pt idx="387">
                  <c:v>1.5150999999999999</c:v>
                </c:pt>
                <c:pt idx="388">
                  <c:v>1.5178</c:v>
                </c:pt>
                <c:pt idx="389">
                  <c:v>1.5205</c:v>
                </c:pt>
                <c:pt idx="390">
                  <c:v>1.5233000000000001</c:v>
                </c:pt>
                <c:pt idx="391">
                  <c:v>1.526</c:v>
                </c:pt>
                <c:pt idx="392">
                  <c:v>1.5287999999999999</c:v>
                </c:pt>
                <c:pt idx="393">
                  <c:v>1.5315000000000001</c:v>
                </c:pt>
                <c:pt idx="394">
                  <c:v>1.5342</c:v>
                </c:pt>
                <c:pt idx="395">
                  <c:v>1.5369999999999999</c:v>
                </c:pt>
                <c:pt idx="396">
                  <c:v>1.5397000000000001</c:v>
                </c:pt>
                <c:pt idx="397">
                  <c:v>1.5425</c:v>
                </c:pt>
                <c:pt idx="398">
                  <c:v>1.5479000000000001</c:v>
                </c:pt>
                <c:pt idx="399">
                  <c:v>1.5507</c:v>
                </c:pt>
                <c:pt idx="400">
                  <c:v>1.5533999999999999</c:v>
                </c:pt>
                <c:pt idx="401">
                  <c:v>1.5562</c:v>
                </c:pt>
                <c:pt idx="402">
                  <c:v>1.5616000000000001</c:v>
                </c:pt>
                <c:pt idx="403">
                  <c:v>1.5644</c:v>
                </c:pt>
                <c:pt idx="404">
                  <c:v>1.5670999999999999</c:v>
                </c:pt>
                <c:pt idx="405">
                  <c:v>1.5699000000000001</c:v>
                </c:pt>
                <c:pt idx="406">
                  <c:v>1.5726</c:v>
                </c:pt>
                <c:pt idx="407">
                  <c:v>1.5752999999999999</c:v>
                </c:pt>
                <c:pt idx="408">
                  <c:v>1.5781000000000001</c:v>
                </c:pt>
                <c:pt idx="409">
                  <c:v>1.5808</c:v>
                </c:pt>
                <c:pt idx="410">
                  <c:v>1.5835999999999999</c:v>
                </c:pt>
                <c:pt idx="411">
                  <c:v>1.5863</c:v>
                </c:pt>
                <c:pt idx="412">
                  <c:v>1.589</c:v>
                </c:pt>
                <c:pt idx="413">
                  <c:v>1.5918000000000001</c:v>
                </c:pt>
                <c:pt idx="414">
                  <c:v>1.5945</c:v>
                </c:pt>
                <c:pt idx="415">
                  <c:v>1.5972999999999999</c:v>
                </c:pt>
                <c:pt idx="416">
                  <c:v>1.6</c:v>
                </c:pt>
                <c:pt idx="417">
                  <c:v>1.6027</c:v>
                </c:pt>
                <c:pt idx="418">
                  <c:v>1.6027</c:v>
                </c:pt>
                <c:pt idx="419">
                  <c:v>1.6054999999999999</c:v>
                </c:pt>
                <c:pt idx="420">
                  <c:v>1.6082000000000001</c:v>
                </c:pt>
                <c:pt idx="421">
                  <c:v>1.611</c:v>
                </c:pt>
                <c:pt idx="422">
                  <c:v>1.6136999999999999</c:v>
                </c:pt>
                <c:pt idx="423">
                  <c:v>1.6218999999999999</c:v>
                </c:pt>
                <c:pt idx="424">
                  <c:v>1.6247</c:v>
                </c:pt>
                <c:pt idx="425">
                  <c:v>1.6274</c:v>
                </c:pt>
                <c:pt idx="426">
                  <c:v>1.6355999999999999</c:v>
                </c:pt>
                <c:pt idx="427">
                  <c:v>1.6384000000000001</c:v>
                </c:pt>
                <c:pt idx="428">
                  <c:v>1.6411</c:v>
                </c:pt>
                <c:pt idx="429">
                  <c:v>1.6437999999999999</c:v>
                </c:pt>
                <c:pt idx="430">
                  <c:v>1.6466000000000001</c:v>
                </c:pt>
                <c:pt idx="431">
                  <c:v>1.6493</c:v>
                </c:pt>
                <c:pt idx="432">
                  <c:v>1.6520999999999999</c:v>
                </c:pt>
                <c:pt idx="433">
                  <c:v>1.6548</c:v>
                </c:pt>
                <c:pt idx="434">
                  <c:v>1.6575</c:v>
                </c:pt>
                <c:pt idx="435">
                  <c:v>1.6603000000000001</c:v>
                </c:pt>
                <c:pt idx="436">
                  <c:v>1.6657999999999999</c:v>
                </c:pt>
                <c:pt idx="437">
                  <c:v>1.6685000000000001</c:v>
                </c:pt>
                <c:pt idx="438">
                  <c:v>1.6712</c:v>
                </c:pt>
                <c:pt idx="439">
                  <c:v>1.6739999999999999</c:v>
                </c:pt>
                <c:pt idx="440">
                  <c:v>1.6767000000000001</c:v>
                </c:pt>
                <c:pt idx="441">
                  <c:v>1.6795</c:v>
                </c:pt>
                <c:pt idx="442">
                  <c:v>1.6821999999999999</c:v>
                </c:pt>
                <c:pt idx="443">
                  <c:v>1.6849000000000001</c:v>
                </c:pt>
                <c:pt idx="444">
                  <c:v>1.6877</c:v>
                </c:pt>
                <c:pt idx="445">
                  <c:v>1.6903999999999999</c:v>
                </c:pt>
                <c:pt idx="446">
                  <c:v>1.6932</c:v>
                </c:pt>
                <c:pt idx="447">
                  <c:v>1.6959</c:v>
                </c:pt>
                <c:pt idx="448">
                  <c:v>1.6986000000000001</c:v>
                </c:pt>
                <c:pt idx="449">
                  <c:v>1.7014</c:v>
                </c:pt>
                <c:pt idx="450">
                  <c:v>1.7040999999999999</c:v>
                </c:pt>
                <c:pt idx="451">
                  <c:v>1.7068000000000001</c:v>
                </c:pt>
                <c:pt idx="452">
                  <c:v>1.7096</c:v>
                </c:pt>
                <c:pt idx="453">
                  <c:v>1.7122999999999999</c:v>
                </c:pt>
                <c:pt idx="454">
                  <c:v>1.7151000000000001</c:v>
                </c:pt>
                <c:pt idx="455">
                  <c:v>1.7178</c:v>
                </c:pt>
                <c:pt idx="456">
                  <c:v>1.726</c:v>
                </c:pt>
                <c:pt idx="457">
                  <c:v>1.7315</c:v>
                </c:pt>
                <c:pt idx="458">
                  <c:v>1.7342</c:v>
                </c:pt>
                <c:pt idx="459">
                  <c:v>1.7342</c:v>
                </c:pt>
                <c:pt idx="460">
                  <c:v>1.7370000000000001</c:v>
                </c:pt>
                <c:pt idx="461">
                  <c:v>1.7397</c:v>
                </c:pt>
                <c:pt idx="462">
                  <c:v>1.7424999999999999</c:v>
                </c:pt>
                <c:pt idx="463">
                  <c:v>1.7452000000000001</c:v>
                </c:pt>
                <c:pt idx="464">
                  <c:v>1.7479</c:v>
                </c:pt>
                <c:pt idx="465">
                  <c:v>1.7506999999999999</c:v>
                </c:pt>
                <c:pt idx="466">
                  <c:v>1.7534000000000001</c:v>
                </c:pt>
                <c:pt idx="467">
                  <c:v>1.7616000000000001</c:v>
                </c:pt>
                <c:pt idx="468">
                  <c:v>1.7644</c:v>
                </c:pt>
                <c:pt idx="469">
                  <c:v>1.7670999999999999</c:v>
                </c:pt>
                <c:pt idx="470">
                  <c:v>1.7699</c:v>
                </c:pt>
                <c:pt idx="471">
                  <c:v>1.7726</c:v>
                </c:pt>
                <c:pt idx="472">
                  <c:v>1.7753000000000001</c:v>
                </c:pt>
                <c:pt idx="473">
                  <c:v>1.7781</c:v>
                </c:pt>
                <c:pt idx="474">
                  <c:v>1.7781</c:v>
                </c:pt>
                <c:pt idx="475">
                  <c:v>1.7807999999999999</c:v>
                </c:pt>
                <c:pt idx="476">
                  <c:v>1.7836000000000001</c:v>
                </c:pt>
                <c:pt idx="477">
                  <c:v>1.7863</c:v>
                </c:pt>
                <c:pt idx="478">
                  <c:v>1.7918000000000001</c:v>
                </c:pt>
                <c:pt idx="479">
                  <c:v>1.7945</c:v>
                </c:pt>
                <c:pt idx="480">
                  <c:v>1.7972999999999999</c:v>
                </c:pt>
                <c:pt idx="481">
                  <c:v>1.8</c:v>
                </c:pt>
                <c:pt idx="482">
                  <c:v>1.8027</c:v>
                </c:pt>
                <c:pt idx="483">
                  <c:v>1.8055000000000001</c:v>
                </c:pt>
                <c:pt idx="484">
                  <c:v>1.8082</c:v>
                </c:pt>
                <c:pt idx="485">
                  <c:v>1.8137000000000001</c:v>
                </c:pt>
                <c:pt idx="486">
                  <c:v>1.8164</c:v>
                </c:pt>
                <c:pt idx="487">
                  <c:v>1.8191999999999999</c:v>
                </c:pt>
                <c:pt idx="488">
                  <c:v>1.8219000000000001</c:v>
                </c:pt>
                <c:pt idx="489">
                  <c:v>1.8219000000000001</c:v>
                </c:pt>
                <c:pt idx="490">
                  <c:v>1.8247</c:v>
                </c:pt>
                <c:pt idx="491">
                  <c:v>1.8273999999999999</c:v>
                </c:pt>
                <c:pt idx="492">
                  <c:v>1.8301000000000001</c:v>
                </c:pt>
                <c:pt idx="493">
                  <c:v>1.8329</c:v>
                </c:pt>
                <c:pt idx="494">
                  <c:v>1.8355999999999999</c:v>
                </c:pt>
                <c:pt idx="495">
                  <c:v>1.8438000000000001</c:v>
                </c:pt>
                <c:pt idx="496">
                  <c:v>1.8466</c:v>
                </c:pt>
                <c:pt idx="497">
                  <c:v>1.8574999999999999</c:v>
                </c:pt>
                <c:pt idx="498">
                  <c:v>1.8603000000000001</c:v>
                </c:pt>
                <c:pt idx="499">
                  <c:v>1.863</c:v>
                </c:pt>
                <c:pt idx="500">
                  <c:v>1.8657999999999999</c:v>
                </c:pt>
                <c:pt idx="501">
                  <c:v>1.8657999999999999</c:v>
                </c:pt>
                <c:pt idx="502">
                  <c:v>1.8685</c:v>
                </c:pt>
                <c:pt idx="503">
                  <c:v>1.8712</c:v>
                </c:pt>
                <c:pt idx="504">
                  <c:v>1.8740000000000001</c:v>
                </c:pt>
                <c:pt idx="505">
                  <c:v>1.8767</c:v>
                </c:pt>
                <c:pt idx="506">
                  <c:v>1.8794999999999999</c:v>
                </c:pt>
                <c:pt idx="507">
                  <c:v>1.8849</c:v>
                </c:pt>
                <c:pt idx="508">
                  <c:v>1.8932</c:v>
                </c:pt>
                <c:pt idx="509">
                  <c:v>1.8958999999999999</c:v>
                </c:pt>
                <c:pt idx="510">
                  <c:v>1.9040999999999999</c:v>
                </c:pt>
                <c:pt idx="511">
                  <c:v>1.9096</c:v>
                </c:pt>
                <c:pt idx="512">
                  <c:v>1.9096</c:v>
                </c:pt>
                <c:pt idx="513">
                  <c:v>1.9123000000000001</c:v>
                </c:pt>
                <c:pt idx="514">
                  <c:v>1.9233</c:v>
                </c:pt>
                <c:pt idx="515">
                  <c:v>1.9259999999999999</c:v>
                </c:pt>
                <c:pt idx="516">
                  <c:v>1.9288000000000001</c:v>
                </c:pt>
                <c:pt idx="517">
                  <c:v>1.9315</c:v>
                </c:pt>
                <c:pt idx="518">
                  <c:v>1.9370000000000001</c:v>
                </c:pt>
                <c:pt idx="519">
                  <c:v>1.9397</c:v>
                </c:pt>
                <c:pt idx="520">
                  <c:v>1.9424999999999999</c:v>
                </c:pt>
                <c:pt idx="521">
                  <c:v>1.9507000000000001</c:v>
                </c:pt>
                <c:pt idx="522">
                  <c:v>1.9534</c:v>
                </c:pt>
                <c:pt idx="523">
                  <c:v>1.9534</c:v>
                </c:pt>
                <c:pt idx="524">
                  <c:v>1.9561999999999999</c:v>
                </c:pt>
                <c:pt idx="525">
                  <c:v>1.9589000000000001</c:v>
                </c:pt>
                <c:pt idx="526">
                  <c:v>1.9616</c:v>
                </c:pt>
                <c:pt idx="527">
                  <c:v>1.9643999999999999</c:v>
                </c:pt>
                <c:pt idx="528">
                  <c:v>1.9671000000000001</c:v>
                </c:pt>
                <c:pt idx="529">
                  <c:v>1.9725999999999999</c:v>
                </c:pt>
                <c:pt idx="530">
                  <c:v>1.9753000000000001</c:v>
                </c:pt>
                <c:pt idx="531">
                  <c:v>1.9781</c:v>
                </c:pt>
                <c:pt idx="532">
                  <c:v>1.9836</c:v>
                </c:pt>
                <c:pt idx="533">
                  <c:v>1.9863</c:v>
                </c:pt>
                <c:pt idx="534">
                  <c:v>1.9890000000000001</c:v>
                </c:pt>
                <c:pt idx="535">
                  <c:v>1.9918</c:v>
                </c:pt>
                <c:pt idx="536">
                  <c:v>1.9944999999999999</c:v>
                </c:pt>
                <c:pt idx="537">
                  <c:v>1.9973000000000001</c:v>
                </c:pt>
                <c:pt idx="538">
                  <c:v>1.9973000000000001</c:v>
                </c:pt>
                <c:pt idx="539">
                  <c:v>2.0026999999999999</c:v>
                </c:pt>
                <c:pt idx="540">
                  <c:v>2.0055000000000001</c:v>
                </c:pt>
                <c:pt idx="541">
                  <c:v>2.0110000000000001</c:v>
                </c:pt>
                <c:pt idx="542">
                  <c:v>2.0137</c:v>
                </c:pt>
                <c:pt idx="543">
                  <c:v>2.0164</c:v>
                </c:pt>
                <c:pt idx="544">
                  <c:v>2.0247000000000002</c:v>
                </c:pt>
                <c:pt idx="545">
                  <c:v>2.0274000000000001</c:v>
                </c:pt>
                <c:pt idx="546">
                  <c:v>2.0329000000000002</c:v>
                </c:pt>
                <c:pt idx="547">
                  <c:v>2.0356000000000001</c:v>
                </c:pt>
                <c:pt idx="548">
                  <c:v>2.0384000000000002</c:v>
                </c:pt>
                <c:pt idx="549">
                  <c:v>2.0438000000000001</c:v>
                </c:pt>
                <c:pt idx="550">
                  <c:v>2.0466000000000002</c:v>
                </c:pt>
                <c:pt idx="551">
                  <c:v>2.0493000000000001</c:v>
                </c:pt>
                <c:pt idx="552">
                  <c:v>2.0548000000000002</c:v>
                </c:pt>
                <c:pt idx="553">
                  <c:v>2.0657999999999999</c:v>
                </c:pt>
                <c:pt idx="554">
                  <c:v>2.0767000000000002</c:v>
                </c:pt>
                <c:pt idx="555">
                  <c:v>2.0794999999999999</c:v>
                </c:pt>
                <c:pt idx="556">
                  <c:v>2.0903999999999998</c:v>
                </c:pt>
                <c:pt idx="557">
                  <c:v>2.0931999999999999</c:v>
                </c:pt>
                <c:pt idx="558">
                  <c:v>2.0958999999999999</c:v>
                </c:pt>
                <c:pt idx="559">
                  <c:v>2.0985999999999998</c:v>
                </c:pt>
                <c:pt idx="560">
                  <c:v>2.1013999999999999</c:v>
                </c:pt>
                <c:pt idx="561">
                  <c:v>2.1040999999999999</c:v>
                </c:pt>
                <c:pt idx="562">
                  <c:v>2.1067999999999998</c:v>
                </c:pt>
                <c:pt idx="563">
                  <c:v>2.1095999999999999</c:v>
                </c:pt>
                <c:pt idx="564">
                  <c:v>2.1122999999999998</c:v>
                </c:pt>
                <c:pt idx="565">
                  <c:v>2.1151</c:v>
                </c:pt>
                <c:pt idx="566">
                  <c:v>2.1177999999999999</c:v>
                </c:pt>
                <c:pt idx="567">
                  <c:v>2.1204999999999998</c:v>
                </c:pt>
                <c:pt idx="568">
                  <c:v>2.1288</c:v>
                </c:pt>
                <c:pt idx="569">
                  <c:v>2.1288</c:v>
                </c:pt>
                <c:pt idx="570">
                  <c:v>2.1315</c:v>
                </c:pt>
                <c:pt idx="571">
                  <c:v>2.1341999999999999</c:v>
                </c:pt>
                <c:pt idx="572">
                  <c:v>2.137</c:v>
                </c:pt>
                <c:pt idx="573">
                  <c:v>2.1396999999999999</c:v>
                </c:pt>
                <c:pt idx="574">
                  <c:v>2.1425000000000001</c:v>
                </c:pt>
                <c:pt idx="575">
                  <c:v>2.1452</c:v>
                </c:pt>
                <c:pt idx="576">
                  <c:v>2.1478999999999999</c:v>
                </c:pt>
                <c:pt idx="577">
                  <c:v>2.1507000000000001</c:v>
                </c:pt>
                <c:pt idx="578">
                  <c:v>2.1534</c:v>
                </c:pt>
                <c:pt idx="579">
                  <c:v>2.1562000000000001</c:v>
                </c:pt>
                <c:pt idx="580">
                  <c:v>2.1589</c:v>
                </c:pt>
                <c:pt idx="581">
                  <c:v>2.1671</c:v>
                </c:pt>
                <c:pt idx="582">
                  <c:v>2.1726000000000001</c:v>
                </c:pt>
                <c:pt idx="583">
                  <c:v>2.1753</c:v>
                </c:pt>
                <c:pt idx="584">
                  <c:v>2.1808000000000001</c:v>
                </c:pt>
                <c:pt idx="585">
                  <c:v>2.1836000000000002</c:v>
                </c:pt>
                <c:pt idx="586">
                  <c:v>2.1863000000000001</c:v>
                </c:pt>
                <c:pt idx="587">
                  <c:v>2.1918000000000002</c:v>
                </c:pt>
                <c:pt idx="588">
                  <c:v>2.1945000000000001</c:v>
                </c:pt>
                <c:pt idx="589">
                  <c:v>2.1972999999999998</c:v>
                </c:pt>
                <c:pt idx="590">
                  <c:v>2.2000000000000002</c:v>
                </c:pt>
                <c:pt idx="591">
                  <c:v>2.2136999999999998</c:v>
                </c:pt>
                <c:pt idx="592">
                  <c:v>2.2164000000000001</c:v>
                </c:pt>
                <c:pt idx="593">
                  <c:v>2.2164000000000001</c:v>
                </c:pt>
                <c:pt idx="594">
                  <c:v>2.2191999999999998</c:v>
                </c:pt>
                <c:pt idx="595">
                  <c:v>2.2219000000000002</c:v>
                </c:pt>
                <c:pt idx="596">
                  <c:v>2.2246999999999999</c:v>
                </c:pt>
                <c:pt idx="597">
                  <c:v>2.2273999999999998</c:v>
                </c:pt>
                <c:pt idx="598">
                  <c:v>2.2301000000000002</c:v>
                </c:pt>
                <c:pt idx="599">
                  <c:v>2.2328999999999999</c:v>
                </c:pt>
                <c:pt idx="600">
                  <c:v>2.2355999999999998</c:v>
                </c:pt>
                <c:pt idx="601">
                  <c:v>2.2383999999999999</c:v>
                </c:pt>
                <c:pt idx="602">
                  <c:v>2.2465999999999999</c:v>
                </c:pt>
                <c:pt idx="603">
                  <c:v>2.2492999999999999</c:v>
                </c:pt>
                <c:pt idx="604">
                  <c:v>2.2521</c:v>
                </c:pt>
                <c:pt idx="605">
                  <c:v>2.2547999999999999</c:v>
                </c:pt>
                <c:pt idx="606">
                  <c:v>2.2574999999999998</c:v>
                </c:pt>
                <c:pt idx="607">
                  <c:v>2.2603</c:v>
                </c:pt>
                <c:pt idx="608">
                  <c:v>2.2603</c:v>
                </c:pt>
                <c:pt idx="609">
                  <c:v>2.2629999999999999</c:v>
                </c:pt>
                <c:pt idx="610">
                  <c:v>2.2658</c:v>
                </c:pt>
                <c:pt idx="611">
                  <c:v>2.2685</c:v>
                </c:pt>
                <c:pt idx="612">
                  <c:v>2.2795000000000001</c:v>
                </c:pt>
                <c:pt idx="613">
                  <c:v>2.2822</c:v>
                </c:pt>
                <c:pt idx="614">
                  <c:v>2.2877000000000001</c:v>
                </c:pt>
                <c:pt idx="615">
                  <c:v>2.2904</c:v>
                </c:pt>
                <c:pt idx="616">
                  <c:v>2.2932000000000001</c:v>
                </c:pt>
                <c:pt idx="617">
                  <c:v>2.2986</c:v>
                </c:pt>
                <c:pt idx="618">
                  <c:v>2.3014000000000001</c:v>
                </c:pt>
                <c:pt idx="619">
                  <c:v>2.3041</c:v>
                </c:pt>
                <c:pt idx="620">
                  <c:v>2.3096000000000001</c:v>
                </c:pt>
                <c:pt idx="621">
                  <c:v>2.3123</c:v>
                </c:pt>
                <c:pt idx="622">
                  <c:v>2.3151000000000002</c:v>
                </c:pt>
                <c:pt idx="623">
                  <c:v>2.3178000000000001</c:v>
                </c:pt>
                <c:pt idx="624">
                  <c:v>2.3205</c:v>
                </c:pt>
                <c:pt idx="625">
                  <c:v>2.3233000000000001</c:v>
                </c:pt>
                <c:pt idx="626">
                  <c:v>2.3260000000000001</c:v>
                </c:pt>
                <c:pt idx="627">
                  <c:v>2.3288000000000002</c:v>
                </c:pt>
                <c:pt idx="628">
                  <c:v>2.3315000000000001</c:v>
                </c:pt>
                <c:pt idx="629">
                  <c:v>2.3342000000000001</c:v>
                </c:pt>
                <c:pt idx="630">
                  <c:v>2.3452000000000002</c:v>
                </c:pt>
                <c:pt idx="631">
                  <c:v>2.3506999999999998</c:v>
                </c:pt>
                <c:pt idx="632">
                  <c:v>2.3534000000000002</c:v>
                </c:pt>
                <c:pt idx="633">
                  <c:v>2.3561999999999999</c:v>
                </c:pt>
                <c:pt idx="634">
                  <c:v>2.3589000000000002</c:v>
                </c:pt>
                <c:pt idx="635">
                  <c:v>2.3616000000000001</c:v>
                </c:pt>
                <c:pt idx="636">
                  <c:v>2.3643999999999998</c:v>
                </c:pt>
                <c:pt idx="637">
                  <c:v>2.3671000000000002</c:v>
                </c:pt>
                <c:pt idx="638">
                  <c:v>2.3725999999999998</c:v>
                </c:pt>
                <c:pt idx="639">
                  <c:v>2.3753000000000002</c:v>
                </c:pt>
                <c:pt idx="640">
                  <c:v>2.3780999999999999</c:v>
                </c:pt>
                <c:pt idx="641">
                  <c:v>2.3889999999999998</c:v>
                </c:pt>
                <c:pt idx="642">
                  <c:v>2.3917999999999999</c:v>
                </c:pt>
                <c:pt idx="643">
                  <c:v>2.3917999999999999</c:v>
                </c:pt>
                <c:pt idx="644">
                  <c:v>2.3944999999999999</c:v>
                </c:pt>
                <c:pt idx="645">
                  <c:v>2.3973</c:v>
                </c:pt>
                <c:pt idx="646">
                  <c:v>2.4</c:v>
                </c:pt>
                <c:pt idx="647">
                  <c:v>2.4026999999999998</c:v>
                </c:pt>
                <c:pt idx="648">
                  <c:v>2.4055</c:v>
                </c:pt>
                <c:pt idx="649">
                  <c:v>2.411</c:v>
                </c:pt>
                <c:pt idx="650">
                  <c:v>2.4137</c:v>
                </c:pt>
                <c:pt idx="651">
                  <c:v>2.4163999999999999</c:v>
                </c:pt>
                <c:pt idx="652">
                  <c:v>2.4192</c:v>
                </c:pt>
                <c:pt idx="653">
                  <c:v>2.4274</c:v>
                </c:pt>
                <c:pt idx="654">
                  <c:v>2.4300999999999999</c:v>
                </c:pt>
                <c:pt idx="655">
                  <c:v>2.4329000000000001</c:v>
                </c:pt>
                <c:pt idx="656">
                  <c:v>2.4384000000000001</c:v>
                </c:pt>
                <c:pt idx="657">
                  <c:v>2.4438</c:v>
                </c:pt>
                <c:pt idx="658">
                  <c:v>2.4466000000000001</c:v>
                </c:pt>
                <c:pt idx="659">
                  <c:v>2.4493</c:v>
                </c:pt>
                <c:pt idx="660">
                  <c:v>2.4521000000000002</c:v>
                </c:pt>
                <c:pt idx="661">
                  <c:v>2.4548000000000001</c:v>
                </c:pt>
                <c:pt idx="662">
                  <c:v>2.4575</c:v>
                </c:pt>
                <c:pt idx="663">
                  <c:v>2.4603000000000002</c:v>
                </c:pt>
                <c:pt idx="664">
                  <c:v>2.4630000000000001</c:v>
                </c:pt>
                <c:pt idx="665">
                  <c:v>2.4658000000000002</c:v>
                </c:pt>
                <c:pt idx="666">
                  <c:v>2.4685000000000001</c:v>
                </c:pt>
                <c:pt idx="667">
                  <c:v>2.4712000000000001</c:v>
                </c:pt>
                <c:pt idx="668">
                  <c:v>2.4740000000000002</c:v>
                </c:pt>
                <c:pt idx="669">
                  <c:v>2.4767000000000001</c:v>
                </c:pt>
                <c:pt idx="670">
                  <c:v>2.4794999999999998</c:v>
                </c:pt>
                <c:pt idx="671">
                  <c:v>2.4794999999999998</c:v>
                </c:pt>
                <c:pt idx="672">
                  <c:v>2.4822000000000002</c:v>
                </c:pt>
                <c:pt idx="673">
                  <c:v>2.4849000000000001</c:v>
                </c:pt>
                <c:pt idx="674">
                  <c:v>2.4876999999999998</c:v>
                </c:pt>
                <c:pt idx="675">
                  <c:v>2.4904000000000002</c:v>
                </c:pt>
                <c:pt idx="676">
                  <c:v>2.4931999999999999</c:v>
                </c:pt>
                <c:pt idx="677">
                  <c:v>2.4958999999999998</c:v>
                </c:pt>
                <c:pt idx="678">
                  <c:v>2.4986000000000002</c:v>
                </c:pt>
                <c:pt idx="679">
                  <c:v>2.5013999999999998</c:v>
                </c:pt>
                <c:pt idx="680">
                  <c:v>2.5041000000000002</c:v>
                </c:pt>
                <c:pt idx="681">
                  <c:v>2.5068000000000001</c:v>
                </c:pt>
                <c:pt idx="682">
                  <c:v>2.5095999999999998</c:v>
                </c:pt>
                <c:pt idx="683">
                  <c:v>2.5123000000000002</c:v>
                </c:pt>
                <c:pt idx="684">
                  <c:v>2.5150999999999999</c:v>
                </c:pt>
                <c:pt idx="685">
                  <c:v>2.5177999999999998</c:v>
                </c:pt>
                <c:pt idx="686">
                  <c:v>2.5205000000000002</c:v>
                </c:pt>
                <c:pt idx="687">
                  <c:v>2.5259999999999998</c:v>
                </c:pt>
                <c:pt idx="688">
                  <c:v>2.5287999999999999</c:v>
                </c:pt>
                <c:pt idx="689">
                  <c:v>2.5314999999999999</c:v>
                </c:pt>
                <c:pt idx="690">
                  <c:v>2.5341999999999998</c:v>
                </c:pt>
                <c:pt idx="691">
                  <c:v>2.5369999999999999</c:v>
                </c:pt>
                <c:pt idx="692">
                  <c:v>2.5396999999999998</c:v>
                </c:pt>
                <c:pt idx="693">
                  <c:v>2.5425</c:v>
                </c:pt>
                <c:pt idx="694">
                  <c:v>2.5451999999999999</c:v>
                </c:pt>
                <c:pt idx="695">
                  <c:v>2.5478999999999998</c:v>
                </c:pt>
                <c:pt idx="696">
                  <c:v>2.5507</c:v>
                </c:pt>
                <c:pt idx="697">
                  <c:v>2.5562</c:v>
                </c:pt>
                <c:pt idx="698">
                  <c:v>2.5589</c:v>
                </c:pt>
                <c:pt idx="699">
                  <c:v>2.5615999999999999</c:v>
                </c:pt>
                <c:pt idx="700">
                  <c:v>2.5644</c:v>
                </c:pt>
                <c:pt idx="701">
                  <c:v>2.5670999999999999</c:v>
                </c:pt>
                <c:pt idx="702">
                  <c:v>2.5699000000000001</c:v>
                </c:pt>
                <c:pt idx="703">
                  <c:v>2.5726</c:v>
                </c:pt>
                <c:pt idx="704">
                  <c:v>2.5752999999999999</c:v>
                </c:pt>
                <c:pt idx="705">
                  <c:v>2.5781000000000001</c:v>
                </c:pt>
                <c:pt idx="706">
                  <c:v>2.5808</c:v>
                </c:pt>
                <c:pt idx="707">
                  <c:v>2.5836000000000001</c:v>
                </c:pt>
                <c:pt idx="708">
                  <c:v>2.5863</c:v>
                </c:pt>
                <c:pt idx="709">
                  <c:v>2.589</c:v>
                </c:pt>
                <c:pt idx="710">
                  <c:v>2.5918000000000001</c:v>
                </c:pt>
                <c:pt idx="711">
                  <c:v>2.5945</c:v>
                </c:pt>
                <c:pt idx="712">
                  <c:v>2.5973000000000002</c:v>
                </c:pt>
                <c:pt idx="713">
                  <c:v>2.6</c:v>
                </c:pt>
                <c:pt idx="714">
                  <c:v>2.6027</c:v>
                </c:pt>
                <c:pt idx="715">
                  <c:v>2.6055000000000001</c:v>
                </c:pt>
                <c:pt idx="716">
                  <c:v>2.6082000000000001</c:v>
                </c:pt>
                <c:pt idx="717">
                  <c:v>2.6110000000000002</c:v>
                </c:pt>
                <c:pt idx="718">
                  <c:v>2.6137000000000001</c:v>
                </c:pt>
                <c:pt idx="719">
                  <c:v>2.6164000000000001</c:v>
                </c:pt>
                <c:pt idx="720">
                  <c:v>2.6192000000000002</c:v>
                </c:pt>
                <c:pt idx="721">
                  <c:v>2.6219000000000001</c:v>
                </c:pt>
                <c:pt idx="722">
                  <c:v>2.6246999999999998</c:v>
                </c:pt>
                <c:pt idx="723">
                  <c:v>2.6274000000000002</c:v>
                </c:pt>
                <c:pt idx="724">
                  <c:v>2.6301000000000001</c:v>
                </c:pt>
                <c:pt idx="725">
                  <c:v>2.6328999999999998</c:v>
                </c:pt>
                <c:pt idx="726">
                  <c:v>2.6356000000000002</c:v>
                </c:pt>
                <c:pt idx="727">
                  <c:v>2.6383999999999999</c:v>
                </c:pt>
                <c:pt idx="728">
                  <c:v>2.6438000000000001</c:v>
                </c:pt>
                <c:pt idx="729">
                  <c:v>2.6465999999999998</c:v>
                </c:pt>
                <c:pt idx="730">
                  <c:v>2.6493000000000002</c:v>
                </c:pt>
                <c:pt idx="731">
                  <c:v>2.6520999999999999</c:v>
                </c:pt>
                <c:pt idx="732">
                  <c:v>2.6547999999999998</c:v>
                </c:pt>
                <c:pt idx="733">
                  <c:v>2.6575000000000002</c:v>
                </c:pt>
                <c:pt idx="734">
                  <c:v>2.6629999999999998</c:v>
                </c:pt>
                <c:pt idx="735">
                  <c:v>2.6684999999999999</c:v>
                </c:pt>
                <c:pt idx="736">
                  <c:v>2.6711999999999998</c:v>
                </c:pt>
                <c:pt idx="737">
                  <c:v>2.6739999999999999</c:v>
                </c:pt>
                <c:pt idx="738">
                  <c:v>2.6766999999999999</c:v>
                </c:pt>
                <c:pt idx="739">
                  <c:v>2.6795</c:v>
                </c:pt>
                <c:pt idx="740">
                  <c:v>2.6821999999999999</c:v>
                </c:pt>
                <c:pt idx="741">
                  <c:v>2.6848999999999998</c:v>
                </c:pt>
                <c:pt idx="742">
                  <c:v>2.6877</c:v>
                </c:pt>
                <c:pt idx="743">
                  <c:v>2.6903999999999999</c:v>
                </c:pt>
                <c:pt idx="744">
                  <c:v>2.6932</c:v>
                </c:pt>
                <c:pt idx="745">
                  <c:v>2.6959</c:v>
                </c:pt>
                <c:pt idx="746">
                  <c:v>2.6985999999999999</c:v>
                </c:pt>
                <c:pt idx="747">
                  <c:v>2.6985999999999999</c:v>
                </c:pt>
                <c:pt idx="748">
                  <c:v>2.7014</c:v>
                </c:pt>
                <c:pt idx="749">
                  <c:v>2.7040999999999999</c:v>
                </c:pt>
                <c:pt idx="750">
                  <c:v>2.7067999999999999</c:v>
                </c:pt>
                <c:pt idx="751">
                  <c:v>2.7096</c:v>
                </c:pt>
                <c:pt idx="752">
                  <c:v>2.7122999999999999</c:v>
                </c:pt>
                <c:pt idx="753">
                  <c:v>2.7151000000000001</c:v>
                </c:pt>
                <c:pt idx="754">
                  <c:v>2.7178</c:v>
                </c:pt>
                <c:pt idx="755">
                  <c:v>2.7204999999999999</c:v>
                </c:pt>
                <c:pt idx="756">
                  <c:v>2.7233000000000001</c:v>
                </c:pt>
                <c:pt idx="757">
                  <c:v>2.726</c:v>
                </c:pt>
                <c:pt idx="758">
                  <c:v>2.7315</c:v>
                </c:pt>
                <c:pt idx="759">
                  <c:v>2.7370000000000001</c:v>
                </c:pt>
                <c:pt idx="760">
                  <c:v>2.7397</c:v>
                </c:pt>
                <c:pt idx="761">
                  <c:v>2.7425000000000002</c:v>
                </c:pt>
                <c:pt idx="762">
                  <c:v>2.7452000000000001</c:v>
                </c:pt>
                <c:pt idx="763">
                  <c:v>2.7479</c:v>
                </c:pt>
                <c:pt idx="764">
                  <c:v>2.7534000000000001</c:v>
                </c:pt>
                <c:pt idx="765">
                  <c:v>2.7562000000000002</c:v>
                </c:pt>
                <c:pt idx="766">
                  <c:v>2.7589000000000001</c:v>
                </c:pt>
                <c:pt idx="767">
                  <c:v>2.7616000000000001</c:v>
                </c:pt>
                <c:pt idx="768">
                  <c:v>2.7644000000000002</c:v>
                </c:pt>
                <c:pt idx="769">
                  <c:v>2.7671000000000001</c:v>
                </c:pt>
                <c:pt idx="770">
                  <c:v>2.7698999999999998</c:v>
                </c:pt>
                <c:pt idx="771">
                  <c:v>2.7753000000000001</c:v>
                </c:pt>
                <c:pt idx="772">
                  <c:v>2.7780999999999998</c:v>
                </c:pt>
                <c:pt idx="773">
                  <c:v>2.7835999999999999</c:v>
                </c:pt>
                <c:pt idx="774">
                  <c:v>2.7863000000000002</c:v>
                </c:pt>
                <c:pt idx="775">
                  <c:v>2.7863000000000002</c:v>
                </c:pt>
                <c:pt idx="776">
                  <c:v>2.7890000000000001</c:v>
                </c:pt>
                <c:pt idx="777">
                  <c:v>2.7917999999999998</c:v>
                </c:pt>
                <c:pt idx="778">
                  <c:v>2.7945000000000002</c:v>
                </c:pt>
                <c:pt idx="779">
                  <c:v>2.7972999999999999</c:v>
                </c:pt>
                <c:pt idx="780">
                  <c:v>2.8</c:v>
                </c:pt>
                <c:pt idx="781">
                  <c:v>2.8027000000000002</c:v>
                </c:pt>
                <c:pt idx="782">
                  <c:v>2.8054999999999999</c:v>
                </c:pt>
                <c:pt idx="783">
                  <c:v>2.8081999999999998</c:v>
                </c:pt>
                <c:pt idx="784">
                  <c:v>2.8109999999999999</c:v>
                </c:pt>
                <c:pt idx="785">
                  <c:v>2.8136999999999999</c:v>
                </c:pt>
                <c:pt idx="786">
                  <c:v>2.8163999999999998</c:v>
                </c:pt>
                <c:pt idx="787">
                  <c:v>2.8191999999999999</c:v>
                </c:pt>
                <c:pt idx="788">
                  <c:v>2.8247</c:v>
                </c:pt>
                <c:pt idx="789">
                  <c:v>2.8273999999999999</c:v>
                </c:pt>
                <c:pt idx="790">
                  <c:v>2.8300999999999998</c:v>
                </c:pt>
                <c:pt idx="791">
                  <c:v>2.8329</c:v>
                </c:pt>
                <c:pt idx="792">
                  <c:v>2.8384</c:v>
                </c:pt>
                <c:pt idx="793">
                  <c:v>2.8411</c:v>
                </c:pt>
                <c:pt idx="794">
                  <c:v>2.8492999999999999</c:v>
                </c:pt>
                <c:pt idx="795">
                  <c:v>2.8521000000000001</c:v>
                </c:pt>
                <c:pt idx="796">
                  <c:v>2.8548</c:v>
                </c:pt>
                <c:pt idx="797">
                  <c:v>2.8574999999999999</c:v>
                </c:pt>
                <c:pt idx="798">
                  <c:v>2.8603000000000001</c:v>
                </c:pt>
                <c:pt idx="799">
                  <c:v>2.863</c:v>
                </c:pt>
                <c:pt idx="800">
                  <c:v>2.8658000000000001</c:v>
                </c:pt>
                <c:pt idx="801">
                  <c:v>2.8685</c:v>
                </c:pt>
                <c:pt idx="802">
                  <c:v>2.8712</c:v>
                </c:pt>
                <c:pt idx="803">
                  <c:v>2.8740000000000001</c:v>
                </c:pt>
                <c:pt idx="804">
                  <c:v>2.8767</c:v>
                </c:pt>
                <c:pt idx="805">
                  <c:v>2.8795000000000002</c:v>
                </c:pt>
                <c:pt idx="806">
                  <c:v>2.8849</c:v>
                </c:pt>
                <c:pt idx="807">
                  <c:v>2.8877000000000002</c:v>
                </c:pt>
                <c:pt idx="808">
                  <c:v>2.8904000000000001</c:v>
                </c:pt>
                <c:pt idx="809">
                  <c:v>2.8932000000000002</c:v>
                </c:pt>
                <c:pt idx="810">
                  <c:v>2.8959000000000001</c:v>
                </c:pt>
                <c:pt idx="811">
                  <c:v>2.8986000000000001</c:v>
                </c:pt>
                <c:pt idx="812">
                  <c:v>2.9014000000000002</c:v>
                </c:pt>
                <c:pt idx="813">
                  <c:v>2.9041000000000001</c:v>
                </c:pt>
                <c:pt idx="814">
                  <c:v>2.9068000000000001</c:v>
                </c:pt>
                <c:pt idx="815">
                  <c:v>2.9123000000000001</c:v>
                </c:pt>
                <c:pt idx="816">
                  <c:v>2.9150999999999998</c:v>
                </c:pt>
                <c:pt idx="817">
                  <c:v>2.9178000000000002</c:v>
                </c:pt>
                <c:pt idx="818">
                  <c:v>2.9205000000000001</c:v>
                </c:pt>
                <c:pt idx="819">
                  <c:v>2.9260000000000002</c:v>
                </c:pt>
                <c:pt idx="820">
                  <c:v>2.9287999999999998</c:v>
                </c:pt>
                <c:pt idx="821">
                  <c:v>2.9397000000000002</c:v>
                </c:pt>
                <c:pt idx="822">
                  <c:v>2.9424999999999999</c:v>
                </c:pt>
                <c:pt idx="823">
                  <c:v>2.9479000000000002</c:v>
                </c:pt>
                <c:pt idx="824">
                  <c:v>2.9506999999999999</c:v>
                </c:pt>
                <c:pt idx="825">
                  <c:v>2.9533999999999998</c:v>
                </c:pt>
                <c:pt idx="826">
                  <c:v>2.9699</c:v>
                </c:pt>
                <c:pt idx="827">
                  <c:v>2.9725999999999999</c:v>
                </c:pt>
                <c:pt idx="828">
                  <c:v>2.9781</c:v>
                </c:pt>
                <c:pt idx="829">
                  <c:v>2.9836</c:v>
                </c:pt>
                <c:pt idx="830">
                  <c:v>2.9889999999999999</c:v>
                </c:pt>
                <c:pt idx="831">
                  <c:v>2.9944999999999999</c:v>
                </c:pt>
                <c:pt idx="832">
                  <c:v>2.9973000000000001</c:v>
                </c:pt>
                <c:pt idx="833">
                  <c:v>3</c:v>
                </c:pt>
                <c:pt idx="834">
                  <c:v>3.0026999999999999</c:v>
                </c:pt>
                <c:pt idx="835">
                  <c:v>3.0055000000000001</c:v>
                </c:pt>
                <c:pt idx="836">
                  <c:v>3.0055000000000001</c:v>
                </c:pt>
                <c:pt idx="837">
                  <c:v>3.0082</c:v>
                </c:pt>
                <c:pt idx="838">
                  <c:v>3.0137</c:v>
                </c:pt>
                <c:pt idx="839">
                  <c:v>3.0192000000000001</c:v>
                </c:pt>
                <c:pt idx="840">
                  <c:v>3.0219</c:v>
                </c:pt>
                <c:pt idx="841">
                  <c:v>3.0247000000000002</c:v>
                </c:pt>
                <c:pt idx="842">
                  <c:v>3.0274000000000001</c:v>
                </c:pt>
                <c:pt idx="843">
                  <c:v>3.0356000000000001</c:v>
                </c:pt>
                <c:pt idx="844">
                  <c:v>3.0438000000000001</c:v>
                </c:pt>
                <c:pt idx="845">
                  <c:v>3.0466000000000002</c:v>
                </c:pt>
                <c:pt idx="846">
                  <c:v>3.0520999999999998</c:v>
                </c:pt>
                <c:pt idx="847">
                  <c:v>3.0548000000000002</c:v>
                </c:pt>
                <c:pt idx="848">
                  <c:v>3.0575000000000001</c:v>
                </c:pt>
                <c:pt idx="849">
                  <c:v>3.0657999999999999</c:v>
                </c:pt>
                <c:pt idx="850">
                  <c:v>3.0739999999999998</c:v>
                </c:pt>
                <c:pt idx="851">
                  <c:v>3.0794999999999999</c:v>
                </c:pt>
                <c:pt idx="852">
                  <c:v>3.0821999999999998</c:v>
                </c:pt>
                <c:pt idx="853">
                  <c:v>3.0849000000000002</c:v>
                </c:pt>
                <c:pt idx="854">
                  <c:v>3.0876999999999999</c:v>
                </c:pt>
                <c:pt idx="855">
                  <c:v>3.0903999999999998</c:v>
                </c:pt>
                <c:pt idx="856">
                  <c:v>3.0931999999999999</c:v>
                </c:pt>
                <c:pt idx="857">
                  <c:v>3.0931999999999999</c:v>
                </c:pt>
                <c:pt idx="858">
                  <c:v>3.1013999999999999</c:v>
                </c:pt>
                <c:pt idx="859">
                  <c:v>3.1040999999999999</c:v>
                </c:pt>
                <c:pt idx="860">
                  <c:v>3.1067999999999998</c:v>
                </c:pt>
                <c:pt idx="861">
                  <c:v>3.1095999999999999</c:v>
                </c:pt>
                <c:pt idx="862">
                  <c:v>3.1122999999999998</c:v>
                </c:pt>
                <c:pt idx="863">
                  <c:v>3.1259999999999999</c:v>
                </c:pt>
                <c:pt idx="864">
                  <c:v>3.1315</c:v>
                </c:pt>
                <c:pt idx="865">
                  <c:v>3.1341999999999999</c:v>
                </c:pt>
                <c:pt idx="866">
                  <c:v>3.137</c:v>
                </c:pt>
                <c:pt idx="867">
                  <c:v>3.137</c:v>
                </c:pt>
                <c:pt idx="868">
                  <c:v>3.1396999999999999</c:v>
                </c:pt>
                <c:pt idx="869">
                  <c:v>3.1507000000000001</c:v>
                </c:pt>
                <c:pt idx="870">
                  <c:v>3.1534</c:v>
                </c:pt>
                <c:pt idx="871">
                  <c:v>3.1616</c:v>
                </c:pt>
                <c:pt idx="872">
                  <c:v>3.1644000000000001</c:v>
                </c:pt>
                <c:pt idx="873">
                  <c:v>3.1726000000000001</c:v>
                </c:pt>
                <c:pt idx="874">
                  <c:v>3.1753</c:v>
                </c:pt>
                <c:pt idx="875">
                  <c:v>3.1781000000000001</c:v>
                </c:pt>
                <c:pt idx="876">
                  <c:v>3.1808000000000001</c:v>
                </c:pt>
                <c:pt idx="877">
                  <c:v>3.1808000000000001</c:v>
                </c:pt>
                <c:pt idx="878">
                  <c:v>3.1918000000000002</c:v>
                </c:pt>
                <c:pt idx="879">
                  <c:v>3.1945000000000001</c:v>
                </c:pt>
                <c:pt idx="880">
                  <c:v>3.2</c:v>
                </c:pt>
                <c:pt idx="881">
                  <c:v>3.2027000000000001</c:v>
                </c:pt>
                <c:pt idx="882">
                  <c:v>3.2054999999999998</c:v>
                </c:pt>
                <c:pt idx="883">
                  <c:v>3.2082000000000002</c:v>
                </c:pt>
                <c:pt idx="884">
                  <c:v>3.2109999999999999</c:v>
                </c:pt>
                <c:pt idx="885">
                  <c:v>3.2136999999999998</c:v>
                </c:pt>
                <c:pt idx="886">
                  <c:v>3.2164000000000001</c:v>
                </c:pt>
                <c:pt idx="887">
                  <c:v>3.2191999999999998</c:v>
                </c:pt>
                <c:pt idx="888">
                  <c:v>3.2383999999999999</c:v>
                </c:pt>
                <c:pt idx="889">
                  <c:v>3.2437999999999998</c:v>
                </c:pt>
                <c:pt idx="890">
                  <c:v>3.2465999999999999</c:v>
                </c:pt>
                <c:pt idx="891">
                  <c:v>3.2547999999999999</c:v>
                </c:pt>
                <c:pt idx="892">
                  <c:v>3.2574999999999998</c:v>
                </c:pt>
                <c:pt idx="893">
                  <c:v>3.2603</c:v>
                </c:pt>
                <c:pt idx="894">
                  <c:v>3.2629999999999999</c:v>
                </c:pt>
                <c:pt idx="895">
                  <c:v>3.2658</c:v>
                </c:pt>
                <c:pt idx="896">
                  <c:v>3.2685</c:v>
                </c:pt>
                <c:pt idx="897">
                  <c:v>3.2685</c:v>
                </c:pt>
                <c:pt idx="898">
                  <c:v>3.2711999999999999</c:v>
                </c:pt>
                <c:pt idx="899">
                  <c:v>3.2766999999999999</c:v>
                </c:pt>
                <c:pt idx="900">
                  <c:v>3.2795000000000001</c:v>
                </c:pt>
                <c:pt idx="901">
                  <c:v>3.2822</c:v>
                </c:pt>
                <c:pt idx="902">
                  <c:v>3.2848999999999999</c:v>
                </c:pt>
                <c:pt idx="903">
                  <c:v>3.2877000000000001</c:v>
                </c:pt>
                <c:pt idx="904">
                  <c:v>3.2904</c:v>
                </c:pt>
                <c:pt idx="905">
                  <c:v>3.2932000000000001</c:v>
                </c:pt>
                <c:pt idx="906">
                  <c:v>3.2959000000000001</c:v>
                </c:pt>
                <c:pt idx="907">
                  <c:v>3.2986</c:v>
                </c:pt>
                <c:pt idx="908">
                  <c:v>3.3014000000000001</c:v>
                </c:pt>
                <c:pt idx="909">
                  <c:v>3.3041</c:v>
                </c:pt>
                <c:pt idx="910">
                  <c:v>3.3068</c:v>
                </c:pt>
                <c:pt idx="911">
                  <c:v>3.3096000000000001</c:v>
                </c:pt>
                <c:pt idx="912">
                  <c:v>3.3123</c:v>
                </c:pt>
                <c:pt idx="913">
                  <c:v>3.3123</c:v>
                </c:pt>
                <c:pt idx="914">
                  <c:v>3.3151000000000002</c:v>
                </c:pt>
                <c:pt idx="915">
                  <c:v>3.3178000000000001</c:v>
                </c:pt>
                <c:pt idx="916">
                  <c:v>3.3205</c:v>
                </c:pt>
                <c:pt idx="917">
                  <c:v>3.3233000000000001</c:v>
                </c:pt>
                <c:pt idx="918">
                  <c:v>3.3260000000000001</c:v>
                </c:pt>
                <c:pt idx="919">
                  <c:v>3.3288000000000002</c:v>
                </c:pt>
                <c:pt idx="920">
                  <c:v>3.3315000000000001</c:v>
                </c:pt>
                <c:pt idx="921">
                  <c:v>3.3342000000000001</c:v>
                </c:pt>
                <c:pt idx="922">
                  <c:v>3.3370000000000002</c:v>
                </c:pt>
                <c:pt idx="923">
                  <c:v>3.3397000000000001</c:v>
                </c:pt>
                <c:pt idx="924">
                  <c:v>3.3424999999999998</c:v>
                </c:pt>
                <c:pt idx="925">
                  <c:v>3.3452000000000002</c:v>
                </c:pt>
                <c:pt idx="926">
                  <c:v>3.3479000000000001</c:v>
                </c:pt>
                <c:pt idx="927">
                  <c:v>3.3506999999999998</c:v>
                </c:pt>
                <c:pt idx="928">
                  <c:v>3.3534000000000002</c:v>
                </c:pt>
                <c:pt idx="929">
                  <c:v>3.3561999999999999</c:v>
                </c:pt>
                <c:pt idx="930">
                  <c:v>3.3561999999999999</c:v>
                </c:pt>
                <c:pt idx="931">
                  <c:v>3.3589000000000002</c:v>
                </c:pt>
                <c:pt idx="932">
                  <c:v>3.3643999999999998</c:v>
                </c:pt>
                <c:pt idx="933">
                  <c:v>3.3671000000000002</c:v>
                </c:pt>
                <c:pt idx="934">
                  <c:v>3.3698999999999999</c:v>
                </c:pt>
                <c:pt idx="935">
                  <c:v>3.3725999999999998</c:v>
                </c:pt>
                <c:pt idx="936">
                  <c:v>3.3780999999999999</c:v>
                </c:pt>
                <c:pt idx="937">
                  <c:v>3.3807999999999998</c:v>
                </c:pt>
                <c:pt idx="938">
                  <c:v>3.3835999999999999</c:v>
                </c:pt>
                <c:pt idx="939">
                  <c:v>3.3862999999999999</c:v>
                </c:pt>
                <c:pt idx="940">
                  <c:v>3.3889999999999998</c:v>
                </c:pt>
                <c:pt idx="941">
                  <c:v>3.3973</c:v>
                </c:pt>
                <c:pt idx="942">
                  <c:v>3.4055</c:v>
                </c:pt>
                <c:pt idx="943">
                  <c:v>3.4081999999999999</c:v>
                </c:pt>
                <c:pt idx="944">
                  <c:v>3.411</c:v>
                </c:pt>
                <c:pt idx="945">
                  <c:v>3.4163999999999999</c:v>
                </c:pt>
                <c:pt idx="946">
                  <c:v>3.4192</c:v>
                </c:pt>
                <c:pt idx="947">
                  <c:v>3.4218999999999999</c:v>
                </c:pt>
                <c:pt idx="948">
                  <c:v>3.4247000000000001</c:v>
                </c:pt>
                <c:pt idx="949">
                  <c:v>3.4329000000000001</c:v>
                </c:pt>
                <c:pt idx="950">
                  <c:v>3.4356</c:v>
                </c:pt>
                <c:pt idx="951">
                  <c:v>3.4384000000000001</c:v>
                </c:pt>
                <c:pt idx="952">
                  <c:v>3.4411</c:v>
                </c:pt>
                <c:pt idx="953">
                  <c:v>3.4438</c:v>
                </c:pt>
                <c:pt idx="954">
                  <c:v>3.4466000000000001</c:v>
                </c:pt>
                <c:pt idx="955">
                  <c:v>3.4493</c:v>
                </c:pt>
                <c:pt idx="956">
                  <c:v>3.4521000000000002</c:v>
                </c:pt>
                <c:pt idx="957">
                  <c:v>3.4548000000000001</c:v>
                </c:pt>
                <c:pt idx="958">
                  <c:v>3.4575</c:v>
                </c:pt>
                <c:pt idx="959">
                  <c:v>3.4603000000000002</c:v>
                </c:pt>
                <c:pt idx="960">
                  <c:v>3.4630000000000001</c:v>
                </c:pt>
                <c:pt idx="961">
                  <c:v>3.4658000000000002</c:v>
                </c:pt>
                <c:pt idx="962">
                  <c:v>3.4685000000000001</c:v>
                </c:pt>
                <c:pt idx="963">
                  <c:v>3.4712000000000001</c:v>
                </c:pt>
                <c:pt idx="964">
                  <c:v>3.4740000000000002</c:v>
                </c:pt>
                <c:pt idx="965">
                  <c:v>3.4767000000000001</c:v>
                </c:pt>
                <c:pt idx="966">
                  <c:v>3.4794999999999998</c:v>
                </c:pt>
                <c:pt idx="967">
                  <c:v>3.4822000000000002</c:v>
                </c:pt>
                <c:pt idx="968">
                  <c:v>3.4849000000000001</c:v>
                </c:pt>
                <c:pt idx="969">
                  <c:v>3.4904000000000002</c:v>
                </c:pt>
                <c:pt idx="970">
                  <c:v>3.4931999999999999</c:v>
                </c:pt>
                <c:pt idx="971">
                  <c:v>3.4958999999999998</c:v>
                </c:pt>
                <c:pt idx="972">
                  <c:v>3.5013999999999998</c:v>
                </c:pt>
                <c:pt idx="973">
                  <c:v>3.5041000000000002</c:v>
                </c:pt>
                <c:pt idx="974">
                  <c:v>3.5068000000000001</c:v>
                </c:pt>
                <c:pt idx="975">
                  <c:v>3.5095999999999998</c:v>
                </c:pt>
                <c:pt idx="976">
                  <c:v>3.5123000000000002</c:v>
                </c:pt>
                <c:pt idx="977">
                  <c:v>3.5150999999999999</c:v>
                </c:pt>
                <c:pt idx="978">
                  <c:v>3.5177999999999998</c:v>
                </c:pt>
                <c:pt idx="979">
                  <c:v>3.5205000000000002</c:v>
                </c:pt>
                <c:pt idx="980">
                  <c:v>3.5232999999999999</c:v>
                </c:pt>
                <c:pt idx="981">
                  <c:v>3.5259999999999998</c:v>
                </c:pt>
                <c:pt idx="982">
                  <c:v>3.5287999999999999</c:v>
                </c:pt>
                <c:pt idx="983">
                  <c:v>3.5314999999999999</c:v>
                </c:pt>
                <c:pt idx="984">
                  <c:v>3.5314999999999999</c:v>
                </c:pt>
                <c:pt idx="985">
                  <c:v>3.5341999999999998</c:v>
                </c:pt>
                <c:pt idx="986">
                  <c:v>3.5369999999999999</c:v>
                </c:pt>
                <c:pt idx="987">
                  <c:v>3.5396999999999998</c:v>
                </c:pt>
                <c:pt idx="988">
                  <c:v>3.5425</c:v>
                </c:pt>
                <c:pt idx="989">
                  <c:v>3.5451999999999999</c:v>
                </c:pt>
                <c:pt idx="990">
                  <c:v>3.5478999999999998</c:v>
                </c:pt>
                <c:pt idx="991">
                  <c:v>3.5507</c:v>
                </c:pt>
                <c:pt idx="992">
                  <c:v>3.5533999999999999</c:v>
                </c:pt>
                <c:pt idx="993">
                  <c:v>3.5589</c:v>
                </c:pt>
                <c:pt idx="994">
                  <c:v>3.5615999999999999</c:v>
                </c:pt>
                <c:pt idx="995">
                  <c:v>3.5644</c:v>
                </c:pt>
                <c:pt idx="996">
                  <c:v>3.5670999999999999</c:v>
                </c:pt>
                <c:pt idx="997">
                  <c:v>3.5699000000000001</c:v>
                </c:pt>
                <c:pt idx="998">
                  <c:v>3.5726</c:v>
                </c:pt>
                <c:pt idx="999">
                  <c:v>3.5752999999999999</c:v>
                </c:pt>
                <c:pt idx="1000">
                  <c:v>3.5781000000000001</c:v>
                </c:pt>
                <c:pt idx="1001">
                  <c:v>3.5808</c:v>
                </c:pt>
                <c:pt idx="1002">
                  <c:v>3.5836000000000001</c:v>
                </c:pt>
                <c:pt idx="1003">
                  <c:v>3.5863</c:v>
                </c:pt>
                <c:pt idx="1004">
                  <c:v>3.589</c:v>
                </c:pt>
                <c:pt idx="1005">
                  <c:v>3.5918000000000001</c:v>
                </c:pt>
                <c:pt idx="1006">
                  <c:v>3.5945</c:v>
                </c:pt>
                <c:pt idx="1007">
                  <c:v>3.5973000000000002</c:v>
                </c:pt>
                <c:pt idx="1008">
                  <c:v>3.6</c:v>
                </c:pt>
                <c:pt idx="1009">
                  <c:v>3.6027</c:v>
                </c:pt>
                <c:pt idx="1010">
                  <c:v>3.6082000000000001</c:v>
                </c:pt>
                <c:pt idx="1011">
                  <c:v>3.6110000000000002</c:v>
                </c:pt>
                <c:pt idx="1012">
                  <c:v>3.6137000000000001</c:v>
                </c:pt>
                <c:pt idx="1013">
                  <c:v>3.6219000000000001</c:v>
                </c:pt>
                <c:pt idx="1014">
                  <c:v>3.6246999999999998</c:v>
                </c:pt>
                <c:pt idx="1015">
                  <c:v>3.6274000000000002</c:v>
                </c:pt>
                <c:pt idx="1016">
                  <c:v>3.6301000000000001</c:v>
                </c:pt>
                <c:pt idx="1017">
                  <c:v>3.6328999999999998</c:v>
                </c:pt>
                <c:pt idx="1018">
                  <c:v>3.6356000000000002</c:v>
                </c:pt>
                <c:pt idx="1019">
                  <c:v>3.6383999999999999</c:v>
                </c:pt>
                <c:pt idx="1020">
                  <c:v>3.6410999999999998</c:v>
                </c:pt>
                <c:pt idx="1021">
                  <c:v>3.6438000000000001</c:v>
                </c:pt>
                <c:pt idx="1022">
                  <c:v>3.6465999999999998</c:v>
                </c:pt>
                <c:pt idx="1023">
                  <c:v>3.6493000000000002</c:v>
                </c:pt>
                <c:pt idx="1024">
                  <c:v>3.6520999999999999</c:v>
                </c:pt>
                <c:pt idx="1025">
                  <c:v>3.6547999999999998</c:v>
                </c:pt>
                <c:pt idx="1026">
                  <c:v>3.6575000000000002</c:v>
                </c:pt>
                <c:pt idx="1027">
                  <c:v>3.6629999999999998</c:v>
                </c:pt>
                <c:pt idx="1028">
                  <c:v>3.6657999999999999</c:v>
                </c:pt>
                <c:pt idx="1029">
                  <c:v>3.6684999999999999</c:v>
                </c:pt>
                <c:pt idx="1030">
                  <c:v>3.6711999999999998</c:v>
                </c:pt>
                <c:pt idx="1031">
                  <c:v>3.6739999999999999</c:v>
                </c:pt>
                <c:pt idx="1032">
                  <c:v>3.6766999999999999</c:v>
                </c:pt>
                <c:pt idx="1033">
                  <c:v>3.6795</c:v>
                </c:pt>
                <c:pt idx="1034">
                  <c:v>3.6821999999999999</c:v>
                </c:pt>
                <c:pt idx="1035">
                  <c:v>3.6848999999999998</c:v>
                </c:pt>
                <c:pt idx="1036">
                  <c:v>3.6877</c:v>
                </c:pt>
                <c:pt idx="1037">
                  <c:v>3.6903999999999999</c:v>
                </c:pt>
                <c:pt idx="1038">
                  <c:v>3.6932</c:v>
                </c:pt>
                <c:pt idx="1039">
                  <c:v>3.6959</c:v>
                </c:pt>
                <c:pt idx="1040">
                  <c:v>3.6985999999999999</c:v>
                </c:pt>
                <c:pt idx="1041">
                  <c:v>3.7014</c:v>
                </c:pt>
                <c:pt idx="1042">
                  <c:v>3.7040999999999999</c:v>
                </c:pt>
                <c:pt idx="1043">
                  <c:v>3.7067999999999999</c:v>
                </c:pt>
                <c:pt idx="1044">
                  <c:v>3.7067999999999999</c:v>
                </c:pt>
                <c:pt idx="1045">
                  <c:v>3.7096</c:v>
                </c:pt>
                <c:pt idx="1046">
                  <c:v>3.7122999999999999</c:v>
                </c:pt>
                <c:pt idx="1047">
                  <c:v>3.7178</c:v>
                </c:pt>
                <c:pt idx="1048">
                  <c:v>3.7204999999999999</c:v>
                </c:pt>
                <c:pt idx="1049">
                  <c:v>3.7233000000000001</c:v>
                </c:pt>
                <c:pt idx="1050">
                  <c:v>3.7288000000000001</c:v>
                </c:pt>
                <c:pt idx="1051">
                  <c:v>3.7315</c:v>
                </c:pt>
                <c:pt idx="1052">
                  <c:v>3.7479</c:v>
                </c:pt>
                <c:pt idx="1053">
                  <c:v>3.7507000000000001</c:v>
                </c:pt>
                <c:pt idx="1054">
                  <c:v>3.7507000000000001</c:v>
                </c:pt>
                <c:pt idx="1055">
                  <c:v>3.7534000000000001</c:v>
                </c:pt>
                <c:pt idx="1056">
                  <c:v>3.7562000000000002</c:v>
                </c:pt>
                <c:pt idx="1057">
                  <c:v>3.7589000000000001</c:v>
                </c:pt>
                <c:pt idx="1058">
                  <c:v>3.7616000000000001</c:v>
                </c:pt>
                <c:pt idx="1059">
                  <c:v>3.7644000000000002</c:v>
                </c:pt>
                <c:pt idx="1060">
                  <c:v>3.7671000000000001</c:v>
                </c:pt>
                <c:pt idx="1061">
                  <c:v>3.7698999999999998</c:v>
                </c:pt>
                <c:pt idx="1062">
                  <c:v>3.7753000000000001</c:v>
                </c:pt>
                <c:pt idx="1063">
                  <c:v>3.7780999999999998</c:v>
                </c:pt>
                <c:pt idx="1064">
                  <c:v>3.7835999999999999</c:v>
                </c:pt>
                <c:pt idx="1065">
                  <c:v>3.7863000000000002</c:v>
                </c:pt>
                <c:pt idx="1066">
                  <c:v>3.7890000000000001</c:v>
                </c:pt>
                <c:pt idx="1067">
                  <c:v>3.7917999999999998</c:v>
                </c:pt>
                <c:pt idx="1068">
                  <c:v>3.7972999999999999</c:v>
                </c:pt>
                <c:pt idx="1069">
                  <c:v>3.8027000000000002</c:v>
                </c:pt>
                <c:pt idx="1070">
                  <c:v>3.8054999999999999</c:v>
                </c:pt>
                <c:pt idx="1071">
                  <c:v>3.8191999999999999</c:v>
                </c:pt>
                <c:pt idx="1072">
                  <c:v>3.8218999999999999</c:v>
                </c:pt>
                <c:pt idx="1073">
                  <c:v>3.8247</c:v>
                </c:pt>
                <c:pt idx="1074">
                  <c:v>3.8273999999999999</c:v>
                </c:pt>
                <c:pt idx="1075">
                  <c:v>3.8300999999999998</c:v>
                </c:pt>
                <c:pt idx="1076">
                  <c:v>3.8329</c:v>
                </c:pt>
                <c:pt idx="1077">
                  <c:v>3.8355999999999999</c:v>
                </c:pt>
                <c:pt idx="1078">
                  <c:v>3.8384</c:v>
                </c:pt>
                <c:pt idx="1079">
                  <c:v>3.8384</c:v>
                </c:pt>
                <c:pt idx="1080">
                  <c:v>3.8466</c:v>
                </c:pt>
                <c:pt idx="1081">
                  <c:v>3.8492999999999999</c:v>
                </c:pt>
                <c:pt idx="1082">
                  <c:v>3.8521000000000001</c:v>
                </c:pt>
                <c:pt idx="1083">
                  <c:v>3.8548</c:v>
                </c:pt>
                <c:pt idx="1084">
                  <c:v>3.8574999999999999</c:v>
                </c:pt>
                <c:pt idx="1085">
                  <c:v>3.863</c:v>
                </c:pt>
                <c:pt idx="1086">
                  <c:v>3.8658000000000001</c:v>
                </c:pt>
                <c:pt idx="1087">
                  <c:v>3.8822000000000001</c:v>
                </c:pt>
                <c:pt idx="1088">
                  <c:v>3.8822000000000001</c:v>
                </c:pt>
                <c:pt idx="1089">
                  <c:v>3.8849</c:v>
                </c:pt>
                <c:pt idx="1090">
                  <c:v>3.8904000000000001</c:v>
                </c:pt>
                <c:pt idx="1091">
                  <c:v>3.8932000000000002</c:v>
                </c:pt>
                <c:pt idx="1092">
                  <c:v>3.8959000000000001</c:v>
                </c:pt>
                <c:pt idx="1093">
                  <c:v>3.8986000000000001</c:v>
                </c:pt>
                <c:pt idx="1094">
                  <c:v>3.9014000000000002</c:v>
                </c:pt>
                <c:pt idx="1095">
                  <c:v>3.9068000000000001</c:v>
                </c:pt>
                <c:pt idx="1096">
                  <c:v>3.9178000000000002</c:v>
                </c:pt>
                <c:pt idx="1097">
                  <c:v>3.9205000000000001</c:v>
                </c:pt>
                <c:pt idx="1098">
                  <c:v>3.9232999999999998</c:v>
                </c:pt>
                <c:pt idx="1099">
                  <c:v>3.9260000000000002</c:v>
                </c:pt>
                <c:pt idx="1100">
                  <c:v>3.9287999999999998</c:v>
                </c:pt>
                <c:pt idx="1101">
                  <c:v>3.9315000000000002</c:v>
                </c:pt>
                <c:pt idx="1102">
                  <c:v>3.9342000000000001</c:v>
                </c:pt>
                <c:pt idx="1103">
                  <c:v>3.9369999999999998</c:v>
                </c:pt>
                <c:pt idx="1104">
                  <c:v>3.9397000000000002</c:v>
                </c:pt>
                <c:pt idx="1105">
                  <c:v>3.9451999999999998</c:v>
                </c:pt>
                <c:pt idx="1106">
                  <c:v>3.9533999999999998</c:v>
                </c:pt>
                <c:pt idx="1107">
                  <c:v>3.9561999999999999</c:v>
                </c:pt>
                <c:pt idx="1108">
                  <c:v>3.9643999999999999</c:v>
                </c:pt>
                <c:pt idx="1109">
                  <c:v>3.9670999999999998</c:v>
                </c:pt>
                <c:pt idx="1110">
                  <c:v>3.9699</c:v>
                </c:pt>
                <c:pt idx="1111">
                  <c:v>3.9725999999999999</c:v>
                </c:pt>
                <c:pt idx="1112">
                  <c:v>3.9781</c:v>
                </c:pt>
                <c:pt idx="1113">
                  <c:v>3.9807999999999999</c:v>
                </c:pt>
                <c:pt idx="1114">
                  <c:v>3.9836</c:v>
                </c:pt>
                <c:pt idx="1115">
                  <c:v>3.9889999999999999</c:v>
                </c:pt>
                <c:pt idx="1116">
                  <c:v>3.9973000000000001</c:v>
                </c:pt>
                <c:pt idx="1117">
                  <c:v>4.0054999999999996</c:v>
                </c:pt>
                <c:pt idx="1118">
                  <c:v>4.0082000000000004</c:v>
                </c:pt>
                <c:pt idx="1119">
                  <c:v>4.0110000000000001</c:v>
                </c:pt>
                <c:pt idx="1120">
                  <c:v>4.0137</c:v>
                </c:pt>
                <c:pt idx="1121">
                  <c:v>4.0137</c:v>
                </c:pt>
                <c:pt idx="1122">
                  <c:v>4.0164</c:v>
                </c:pt>
                <c:pt idx="1123">
                  <c:v>4.0218999999999996</c:v>
                </c:pt>
                <c:pt idx="1124">
                  <c:v>4.0247000000000002</c:v>
                </c:pt>
                <c:pt idx="1125">
                  <c:v>4.0274000000000001</c:v>
                </c:pt>
                <c:pt idx="1126">
                  <c:v>4.0301</c:v>
                </c:pt>
                <c:pt idx="1127">
                  <c:v>4.0328999999999997</c:v>
                </c:pt>
                <c:pt idx="1128">
                  <c:v>4.0355999999999996</c:v>
                </c:pt>
                <c:pt idx="1129">
                  <c:v>4.0384000000000002</c:v>
                </c:pt>
                <c:pt idx="1130">
                  <c:v>4.0411000000000001</c:v>
                </c:pt>
                <c:pt idx="1131">
                  <c:v>4.0521000000000003</c:v>
                </c:pt>
                <c:pt idx="1132">
                  <c:v>4.0548000000000002</c:v>
                </c:pt>
                <c:pt idx="1133">
                  <c:v>4.0575000000000001</c:v>
                </c:pt>
                <c:pt idx="1134">
                  <c:v>4.0575000000000001</c:v>
                </c:pt>
                <c:pt idx="1135">
                  <c:v>4.0602999999999998</c:v>
                </c:pt>
                <c:pt idx="1136">
                  <c:v>4.0629999999999997</c:v>
                </c:pt>
                <c:pt idx="1137">
                  <c:v>4.0658000000000003</c:v>
                </c:pt>
                <c:pt idx="1138">
                  <c:v>4.0685000000000002</c:v>
                </c:pt>
                <c:pt idx="1139">
                  <c:v>4.0712000000000002</c:v>
                </c:pt>
                <c:pt idx="1140">
                  <c:v>4.0766999999999998</c:v>
                </c:pt>
                <c:pt idx="1141">
                  <c:v>4.0795000000000003</c:v>
                </c:pt>
                <c:pt idx="1142">
                  <c:v>4.0822000000000003</c:v>
                </c:pt>
                <c:pt idx="1143">
                  <c:v>4.0876999999999999</c:v>
                </c:pt>
                <c:pt idx="1144">
                  <c:v>4.0903999999999998</c:v>
                </c:pt>
                <c:pt idx="1145">
                  <c:v>4.0932000000000004</c:v>
                </c:pt>
                <c:pt idx="1146">
                  <c:v>4.0959000000000003</c:v>
                </c:pt>
                <c:pt idx="1147">
                  <c:v>4.1013999999999999</c:v>
                </c:pt>
                <c:pt idx="1148">
                  <c:v>4.1013999999999999</c:v>
                </c:pt>
                <c:pt idx="1149">
                  <c:v>4.1040999999999999</c:v>
                </c:pt>
                <c:pt idx="1150">
                  <c:v>4.1067999999999998</c:v>
                </c:pt>
                <c:pt idx="1151">
                  <c:v>4.1096000000000004</c:v>
                </c:pt>
                <c:pt idx="1152">
                  <c:v>4.1123000000000003</c:v>
                </c:pt>
                <c:pt idx="1153">
                  <c:v>4.1151</c:v>
                </c:pt>
                <c:pt idx="1154">
                  <c:v>4.1177999999999999</c:v>
                </c:pt>
                <c:pt idx="1155">
                  <c:v>4.1204999999999998</c:v>
                </c:pt>
                <c:pt idx="1156">
                  <c:v>4.1233000000000004</c:v>
                </c:pt>
                <c:pt idx="1157">
                  <c:v>4.1260000000000003</c:v>
                </c:pt>
                <c:pt idx="1158">
                  <c:v>4.1288</c:v>
                </c:pt>
                <c:pt idx="1159">
                  <c:v>4.1369999999999996</c:v>
                </c:pt>
                <c:pt idx="1160">
                  <c:v>4.1397000000000004</c:v>
                </c:pt>
                <c:pt idx="1161">
                  <c:v>4.1425000000000001</c:v>
                </c:pt>
                <c:pt idx="1162">
                  <c:v>4.1452</c:v>
                </c:pt>
                <c:pt idx="1163">
                  <c:v>4.1452</c:v>
                </c:pt>
                <c:pt idx="1164">
                  <c:v>4.1478999999999999</c:v>
                </c:pt>
                <c:pt idx="1165">
                  <c:v>4.1506999999999996</c:v>
                </c:pt>
                <c:pt idx="1166">
                  <c:v>4.1534000000000004</c:v>
                </c:pt>
                <c:pt idx="1167">
                  <c:v>4.1562000000000001</c:v>
                </c:pt>
                <c:pt idx="1168">
                  <c:v>4.1589</c:v>
                </c:pt>
                <c:pt idx="1169">
                  <c:v>4.1670999999999996</c:v>
                </c:pt>
                <c:pt idx="1170">
                  <c:v>4.1753</c:v>
                </c:pt>
                <c:pt idx="1171">
                  <c:v>4.1780999999999997</c:v>
                </c:pt>
                <c:pt idx="1172">
                  <c:v>4.1807999999999996</c:v>
                </c:pt>
                <c:pt idx="1173">
                  <c:v>4.1836000000000002</c:v>
                </c:pt>
                <c:pt idx="1174">
                  <c:v>4.1863000000000001</c:v>
                </c:pt>
                <c:pt idx="1175">
                  <c:v>4.1890000000000001</c:v>
                </c:pt>
                <c:pt idx="1176">
                  <c:v>4.1890000000000001</c:v>
                </c:pt>
                <c:pt idx="1177">
                  <c:v>4.1917999999999997</c:v>
                </c:pt>
                <c:pt idx="1178">
                  <c:v>4.2</c:v>
                </c:pt>
                <c:pt idx="1179">
                  <c:v>4.2027000000000001</c:v>
                </c:pt>
                <c:pt idx="1180">
                  <c:v>4.2054999999999998</c:v>
                </c:pt>
                <c:pt idx="1181">
                  <c:v>4.2081999999999997</c:v>
                </c:pt>
                <c:pt idx="1182">
                  <c:v>4.2164000000000001</c:v>
                </c:pt>
                <c:pt idx="1183">
                  <c:v>4.2191999999999998</c:v>
                </c:pt>
                <c:pt idx="1184">
                  <c:v>4.2218999999999998</c:v>
                </c:pt>
                <c:pt idx="1185">
                  <c:v>4.2384000000000004</c:v>
                </c:pt>
                <c:pt idx="1186">
                  <c:v>4.2411000000000003</c:v>
                </c:pt>
                <c:pt idx="1187">
                  <c:v>4.2438000000000002</c:v>
                </c:pt>
                <c:pt idx="1188">
                  <c:v>4.2465999999999999</c:v>
                </c:pt>
                <c:pt idx="1189">
                  <c:v>4.2492999999999999</c:v>
                </c:pt>
                <c:pt idx="1190">
                  <c:v>4.2548000000000004</c:v>
                </c:pt>
                <c:pt idx="1191">
                  <c:v>4.2575000000000003</c:v>
                </c:pt>
                <c:pt idx="1192">
                  <c:v>4.2657999999999996</c:v>
                </c:pt>
                <c:pt idx="1193">
                  <c:v>4.2766999999999999</c:v>
                </c:pt>
                <c:pt idx="1194">
                  <c:v>4.2794999999999996</c:v>
                </c:pt>
                <c:pt idx="1195">
                  <c:v>4.2821999999999996</c:v>
                </c:pt>
                <c:pt idx="1196">
                  <c:v>4.2849000000000004</c:v>
                </c:pt>
                <c:pt idx="1197">
                  <c:v>4.2877000000000001</c:v>
                </c:pt>
                <c:pt idx="1198">
                  <c:v>4.2931999999999997</c:v>
                </c:pt>
                <c:pt idx="1199">
                  <c:v>4.2958999999999996</c:v>
                </c:pt>
                <c:pt idx="1200">
                  <c:v>4.2986000000000004</c:v>
                </c:pt>
                <c:pt idx="1201">
                  <c:v>4.3014000000000001</c:v>
                </c:pt>
                <c:pt idx="1202">
                  <c:v>4.3041</c:v>
                </c:pt>
                <c:pt idx="1203">
                  <c:v>4.3068</c:v>
                </c:pt>
                <c:pt idx="1204">
                  <c:v>4.3122999999999996</c:v>
                </c:pt>
                <c:pt idx="1205">
                  <c:v>4.3151000000000002</c:v>
                </c:pt>
                <c:pt idx="1206">
                  <c:v>4.3178000000000001</c:v>
                </c:pt>
                <c:pt idx="1207">
                  <c:v>4.3205</c:v>
                </c:pt>
                <c:pt idx="1208">
                  <c:v>4.3232999999999997</c:v>
                </c:pt>
                <c:pt idx="1209">
                  <c:v>4.3315000000000001</c:v>
                </c:pt>
                <c:pt idx="1210">
                  <c:v>4.3425000000000002</c:v>
                </c:pt>
                <c:pt idx="1211">
                  <c:v>4.3452000000000002</c:v>
                </c:pt>
                <c:pt idx="1212">
                  <c:v>4.3533999999999997</c:v>
                </c:pt>
                <c:pt idx="1213">
                  <c:v>4.3562000000000003</c:v>
                </c:pt>
                <c:pt idx="1214">
                  <c:v>4.3589000000000002</c:v>
                </c:pt>
                <c:pt idx="1215">
                  <c:v>4.3616000000000001</c:v>
                </c:pt>
                <c:pt idx="1216">
                  <c:v>4.3670999999999998</c:v>
                </c:pt>
                <c:pt idx="1217">
                  <c:v>4.3699000000000003</c:v>
                </c:pt>
                <c:pt idx="1218">
                  <c:v>4.3726000000000003</c:v>
                </c:pt>
                <c:pt idx="1219">
                  <c:v>4.3836000000000004</c:v>
                </c:pt>
                <c:pt idx="1220">
                  <c:v>4.3917999999999999</c:v>
                </c:pt>
                <c:pt idx="1221">
                  <c:v>4.3944999999999999</c:v>
                </c:pt>
                <c:pt idx="1222">
                  <c:v>4.3973000000000004</c:v>
                </c:pt>
                <c:pt idx="1223">
                  <c:v>4.4000000000000004</c:v>
                </c:pt>
                <c:pt idx="1224">
                  <c:v>4.4027000000000003</c:v>
                </c:pt>
                <c:pt idx="1225">
                  <c:v>4.4055</c:v>
                </c:pt>
                <c:pt idx="1226">
                  <c:v>4.4081999999999999</c:v>
                </c:pt>
                <c:pt idx="1227">
                  <c:v>4.4081999999999999</c:v>
                </c:pt>
                <c:pt idx="1228">
                  <c:v>4.4109999999999996</c:v>
                </c:pt>
                <c:pt idx="1229">
                  <c:v>4.4137000000000004</c:v>
                </c:pt>
                <c:pt idx="1230">
                  <c:v>4.4164000000000003</c:v>
                </c:pt>
                <c:pt idx="1231">
                  <c:v>4.4192</c:v>
                </c:pt>
                <c:pt idx="1232">
                  <c:v>4.4273999999999996</c:v>
                </c:pt>
                <c:pt idx="1233">
                  <c:v>4.4301000000000004</c:v>
                </c:pt>
                <c:pt idx="1234">
                  <c:v>4.4329000000000001</c:v>
                </c:pt>
                <c:pt idx="1235">
                  <c:v>4.4356</c:v>
                </c:pt>
                <c:pt idx="1236">
                  <c:v>4.4383999999999997</c:v>
                </c:pt>
                <c:pt idx="1237">
                  <c:v>4.4410999999999996</c:v>
                </c:pt>
                <c:pt idx="1238">
                  <c:v>4.4438000000000004</c:v>
                </c:pt>
                <c:pt idx="1239">
                  <c:v>4.4520999999999997</c:v>
                </c:pt>
                <c:pt idx="1240">
                  <c:v>4.4520999999999997</c:v>
                </c:pt>
                <c:pt idx="1241">
                  <c:v>4.4547999999999996</c:v>
                </c:pt>
                <c:pt idx="1242">
                  <c:v>4.4574999999999996</c:v>
                </c:pt>
                <c:pt idx="1243">
                  <c:v>4.4603000000000002</c:v>
                </c:pt>
                <c:pt idx="1244">
                  <c:v>4.4630000000000001</c:v>
                </c:pt>
                <c:pt idx="1245">
                  <c:v>4.4657999999999998</c:v>
                </c:pt>
                <c:pt idx="1246">
                  <c:v>4.4684999999999997</c:v>
                </c:pt>
                <c:pt idx="1247">
                  <c:v>4.4711999999999996</c:v>
                </c:pt>
                <c:pt idx="1248">
                  <c:v>4.4740000000000002</c:v>
                </c:pt>
                <c:pt idx="1249">
                  <c:v>4.4767000000000001</c:v>
                </c:pt>
                <c:pt idx="1250">
                  <c:v>4.4848999999999997</c:v>
                </c:pt>
                <c:pt idx="1251">
                  <c:v>4.4877000000000002</c:v>
                </c:pt>
                <c:pt idx="1252">
                  <c:v>4.4904000000000002</c:v>
                </c:pt>
                <c:pt idx="1253">
                  <c:v>4.4931999999999999</c:v>
                </c:pt>
                <c:pt idx="1254">
                  <c:v>4.4958999999999998</c:v>
                </c:pt>
                <c:pt idx="1255">
                  <c:v>4.4958999999999998</c:v>
                </c:pt>
                <c:pt idx="1256">
                  <c:v>4.4985999999999997</c:v>
                </c:pt>
                <c:pt idx="1257">
                  <c:v>4.5014000000000003</c:v>
                </c:pt>
                <c:pt idx="1258">
                  <c:v>4.5041000000000002</c:v>
                </c:pt>
                <c:pt idx="1259">
                  <c:v>4.5068000000000001</c:v>
                </c:pt>
                <c:pt idx="1260">
                  <c:v>4.5095999999999998</c:v>
                </c:pt>
                <c:pt idx="1261">
                  <c:v>4.5122999999999998</c:v>
                </c:pt>
                <c:pt idx="1262">
                  <c:v>4.5151000000000003</c:v>
                </c:pt>
                <c:pt idx="1263">
                  <c:v>4.5178000000000003</c:v>
                </c:pt>
                <c:pt idx="1264">
                  <c:v>4.5205000000000002</c:v>
                </c:pt>
                <c:pt idx="1265">
                  <c:v>4.5232999999999999</c:v>
                </c:pt>
                <c:pt idx="1266">
                  <c:v>4.5259999999999998</c:v>
                </c:pt>
                <c:pt idx="1267">
                  <c:v>4.5288000000000004</c:v>
                </c:pt>
                <c:pt idx="1268">
                  <c:v>4.5315000000000003</c:v>
                </c:pt>
                <c:pt idx="1269">
                  <c:v>4.5342000000000002</c:v>
                </c:pt>
                <c:pt idx="1270">
                  <c:v>4.5369999999999999</c:v>
                </c:pt>
                <c:pt idx="1271">
                  <c:v>4.5396999999999998</c:v>
                </c:pt>
                <c:pt idx="1272">
                  <c:v>4.5396999999999998</c:v>
                </c:pt>
                <c:pt idx="1273">
                  <c:v>4.5425000000000004</c:v>
                </c:pt>
                <c:pt idx="1274">
                  <c:v>4.5452000000000004</c:v>
                </c:pt>
                <c:pt idx="1275">
                  <c:v>4.5479000000000003</c:v>
                </c:pt>
                <c:pt idx="1276">
                  <c:v>4.5507</c:v>
                </c:pt>
                <c:pt idx="1277">
                  <c:v>4.5533999999999999</c:v>
                </c:pt>
                <c:pt idx="1278">
                  <c:v>4.5561999999999996</c:v>
                </c:pt>
                <c:pt idx="1279">
                  <c:v>4.5589000000000004</c:v>
                </c:pt>
                <c:pt idx="1280">
                  <c:v>4.5616000000000003</c:v>
                </c:pt>
                <c:pt idx="1281">
                  <c:v>4.5644</c:v>
                </c:pt>
                <c:pt idx="1282">
                  <c:v>4.5670999999999999</c:v>
                </c:pt>
                <c:pt idx="1283">
                  <c:v>4.5698999999999996</c:v>
                </c:pt>
                <c:pt idx="1284">
                  <c:v>4.5726000000000004</c:v>
                </c:pt>
                <c:pt idx="1285">
                  <c:v>4.5753000000000004</c:v>
                </c:pt>
                <c:pt idx="1286">
                  <c:v>4.5781000000000001</c:v>
                </c:pt>
                <c:pt idx="1287">
                  <c:v>4.5835999999999997</c:v>
                </c:pt>
                <c:pt idx="1288">
                  <c:v>4.5890000000000004</c:v>
                </c:pt>
                <c:pt idx="1289">
                  <c:v>4.5918000000000001</c:v>
                </c:pt>
                <c:pt idx="1290">
                  <c:v>4.5945</c:v>
                </c:pt>
                <c:pt idx="1291">
                  <c:v>4.5972999999999997</c:v>
                </c:pt>
                <c:pt idx="1292">
                  <c:v>4.5999999999999996</c:v>
                </c:pt>
                <c:pt idx="1293">
                  <c:v>4.6026999999999996</c:v>
                </c:pt>
                <c:pt idx="1294">
                  <c:v>4.6055000000000001</c:v>
                </c:pt>
                <c:pt idx="1295">
                  <c:v>4.6082000000000001</c:v>
                </c:pt>
                <c:pt idx="1296">
                  <c:v>4.6163999999999996</c:v>
                </c:pt>
                <c:pt idx="1297">
                  <c:v>4.6192000000000002</c:v>
                </c:pt>
                <c:pt idx="1298">
                  <c:v>4.6219000000000001</c:v>
                </c:pt>
                <c:pt idx="1299">
                  <c:v>4.6246999999999998</c:v>
                </c:pt>
                <c:pt idx="1300">
                  <c:v>4.6273999999999997</c:v>
                </c:pt>
                <c:pt idx="1301">
                  <c:v>4.6273999999999997</c:v>
                </c:pt>
                <c:pt idx="1302">
                  <c:v>4.6300999999999997</c:v>
                </c:pt>
                <c:pt idx="1303">
                  <c:v>4.6329000000000002</c:v>
                </c:pt>
                <c:pt idx="1304">
                  <c:v>4.6356000000000002</c:v>
                </c:pt>
                <c:pt idx="1305">
                  <c:v>4.6383999999999999</c:v>
                </c:pt>
                <c:pt idx="1306">
                  <c:v>4.6410999999999998</c:v>
                </c:pt>
                <c:pt idx="1307">
                  <c:v>4.6437999999999997</c:v>
                </c:pt>
                <c:pt idx="1308">
                  <c:v>4.6466000000000003</c:v>
                </c:pt>
                <c:pt idx="1309">
                  <c:v>4.6493000000000002</c:v>
                </c:pt>
                <c:pt idx="1310">
                  <c:v>4.6520999999999999</c:v>
                </c:pt>
                <c:pt idx="1311">
                  <c:v>4.6547999999999998</c:v>
                </c:pt>
                <c:pt idx="1312">
                  <c:v>4.6603000000000003</c:v>
                </c:pt>
                <c:pt idx="1313">
                  <c:v>4.6630000000000003</c:v>
                </c:pt>
                <c:pt idx="1314">
                  <c:v>4.6657999999999999</c:v>
                </c:pt>
                <c:pt idx="1315">
                  <c:v>4.6684999999999999</c:v>
                </c:pt>
                <c:pt idx="1316">
                  <c:v>4.6711999999999998</c:v>
                </c:pt>
                <c:pt idx="1317">
                  <c:v>4.6740000000000004</c:v>
                </c:pt>
                <c:pt idx="1318">
                  <c:v>4.6767000000000003</c:v>
                </c:pt>
                <c:pt idx="1319">
                  <c:v>4.6795</c:v>
                </c:pt>
                <c:pt idx="1320">
                  <c:v>4.6821999999999999</c:v>
                </c:pt>
                <c:pt idx="1321">
                  <c:v>4.6848999999999998</c:v>
                </c:pt>
                <c:pt idx="1322">
                  <c:v>4.6877000000000004</c:v>
                </c:pt>
                <c:pt idx="1323">
                  <c:v>4.6904000000000003</c:v>
                </c:pt>
                <c:pt idx="1324">
                  <c:v>4.6932</c:v>
                </c:pt>
                <c:pt idx="1325">
                  <c:v>4.6959</c:v>
                </c:pt>
                <c:pt idx="1326">
                  <c:v>4.6985999999999999</c:v>
                </c:pt>
                <c:pt idx="1327">
                  <c:v>4.7013999999999996</c:v>
                </c:pt>
                <c:pt idx="1328">
                  <c:v>4.7041000000000004</c:v>
                </c:pt>
                <c:pt idx="1329">
                  <c:v>4.7068000000000003</c:v>
                </c:pt>
                <c:pt idx="1330">
                  <c:v>4.7096</c:v>
                </c:pt>
                <c:pt idx="1331">
                  <c:v>4.7122999999999999</c:v>
                </c:pt>
                <c:pt idx="1332">
                  <c:v>4.7150999999999996</c:v>
                </c:pt>
                <c:pt idx="1333">
                  <c:v>4.7150999999999996</c:v>
                </c:pt>
                <c:pt idx="1334">
                  <c:v>4.7178000000000004</c:v>
                </c:pt>
                <c:pt idx="1335">
                  <c:v>4.7205000000000004</c:v>
                </c:pt>
                <c:pt idx="1336">
                  <c:v>4.7233000000000001</c:v>
                </c:pt>
                <c:pt idx="1337">
                  <c:v>4.726</c:v>
                </c:pt>
                <c:pt idx="1338">
                  <c:v>4.7287999999999997</c:v>
                </c:pt>
                <c:pt idx="1339">
                  <c:v>4.7314999999999996</c:v>
                </c:pt>
                <c:pt idx="1340">
                  <c:v>4.7342000000000004</c:v>
                </c:pt>
                <c:pt idx="1341">
                  <c:v>4.7370000000000001</c:v>
                </c:pt>
                <c:pt idx="1342">
                  <c:v>4.7397</c:v>
                </c:pt>
                <c:pt idx="1343">
                  <c:v>4.7424999999999997</c:v>
                </c:pt>
                <c:pt idx="1344">
                  <c:v>4.7478999999999996</c:v>
                </c:pt>
                <c:pt idx="1345">
                  <c:v>4.7507000000000001</c:v>
                </c:pt>
                <c:pt idx="1346">
                  <c:v>4.7534000000000001</c:v>
                </c:pt>
                <c:pt idx="1347">
                  <c:v>4.7561999999999998</c:v>
                </c:pt>
                <c:pt idx="1348">
                  <c:v>4.7588999999999997</c:v>
                </c:pt>
                <c:pt idx="1349">
                  <c:v>4.7588999999999997</c:v>
                </c:pt>
                <c:pt idx="1350">
                  <c:v>4.7615999999999996</c:v>
                </c:pt>
                <c:pt idx="1351">
                  <c:v>4.7644000000000002</c:v>
                </c:pt>
                <c:pt idx="1352">
                  <c:v>4.7671000000000001</c:v>
                </c:pt>
                <c:pt idx="1353">
                  <c:v>4.7698999999999998</c:v>
                </c:pt>
                <c:pt idx="1354">
                  <c:v>4.7725999999999997</c:v>
                </c:pt>
                <c:pt idx="1355">
                  <c:v>4.7752999999999997</c:v>
                </c:pt>
                <c:pt idx="1356">
                  <c:v>4.7781000000000002</c:v>
                </c:pt>
                <c:pt idx="1357">
                  <c:v>4.7835999999999999</c:v>
                </c:pt>
                <c:pt idx="1358">
                  <c:v>4.7862999999999998</c:v>
                </c:pt>
                <c:pt idx="1359">
                  <c:v>4.7889999999999997</c:v>
                </c:pt>
                <c:pt idx="1360">
                  <c:v>4.7918000000000003</c:v>
                </c:pt>
                <c:pt idx="1361">
                  <c:v>4.7945000000000002</c:v>
                </c:pt>
                <c:pt idx="1362">
                  <c:v>4.7972999999999999</c:v>
                </c:pt>
                <c:pt idx="1363">
                  <c:v>4.8</c:v>
                </c:pt>
                <c:pt idx="1364">
                  <c:v>4.8026999999999997</c:v>
                </c:pt>
                <c:pt idx="1365">
                  <c:v>4.8026999999999997</c:v>
                </c:pt>
                <c:pt idx="1366">
                  <c:v>4.8055000000000003</c:v>
                </c:pt>
                <c:pt idx="1367">
                  <c:v>4.8082000000000003</c:v>
                </c:pt>
                <c:pt idx="1368">
                  <c:v>4.8136999999999999</c:v>
                </c:pt>
                <c:pt idx="1369">
                  <c:v>4.8163999999999998</c:v>
                </c:pt>
                <c:pt idx="1370">
                  <c:v>4.8247</c:v>
                </c:pt>
                <c:pt idx="1371">
                  <c:v>4.8273999999999999</c:v>
                </c:pt>
                <c:pt idx="1372">
                  <c:v>4.8300999999999998</c:v>
                </c:pt>
                <c:pt idx="1373">
                  <c:v>4.8329000000000004</c:v>
                </c:pt>
                <c:pt idx="1374">
                  <c:v>4.8356000000000003</c:v>
                </c:pt>
                <c:pt idx="1375">
                  <c:v>4.8384</c:v>
                </c:pt>
                <c:pt idx="1376">
                  <c:v>4.8411</c:v>
                </c:pt>
                <c:pt idx="1377">
                  <c:v>4.8437999999999999</c:v>
                </c:pt>
                <c:pt idx="1378">
                  <c:v>4.8465999999999996</c:v>
                </c:pt>
                <c:pt idx="1379">
                  <c:v>4.8465999999999996</c:v>
                </c:pt>
                <c:pt idx="1380">
                  <c:v>4.8493000000000004</c:v>
                </c:pt>
                <c:pt idx="1381">
                  <c:v>4.8521000000000001</c:v>
                </c:pt>
                <c:pt idx="1382">
                  <c:v>4.8548</c:v>
                </c:pt>
                <c:pt idx="1383">
                  <c:v>4.8712</c:v>
                </c:pt>
                <c:pt idx="1384">
                  <c:v>4.8739999999999997</c:v>
                </c:pt>
                <c:pt idx="1385">
                  <c:v>4.8795000000000002</c:v>
                </c:pt>
                <c:pt idx="1386">
                  <c:v>4.8822000000000001</c:v>
                </c:pt>
                <c:pt idx="1387">
                  <c:v>4.8876999999999997</c:v>
                </c:pt>
                <c:pt idx="1388">
                  <c:v>4.8903999999999996</c:v>
                </c:pt>
                <c:pt idx="1389">
                  <c:v>4.8903999999999996</c:v>
                </c:pt>
                <c:pt idx="1390">
                  <c:v>4.8959000000000001</c:v>
                </c:pt>
                <c:pt idx="1391">
                  <c:v>4.8986000000000001</c:v>
                </c:pt>
                <c:pt idx="1392">
                  <c:v>4.9013999999999998</c:v>
                </c:pt>
                <c:pt idx="1393">
                  <c:v>4.9040999999999997</c:v>
                </c:pt>
                <c:pt idx="1394">
                  <c:v>4.9096000000000002</c:v>
                </c:pt>
                <c:pt idx="1395">
                  <c:v>4.9150999999999998</c:v>
                </c:pt>
                <c:pt idx="1396">
                  <c:v>4.9177999999999997</c:v>
                </c:pt>
                <c:pt idx="1397">
                  <c:v>4.9204999999999997</c:v>
                </c:pt>
                <c:pt idx="1398">
                  <c:v>4.9233000000000002</c:v>
                </c:pt>
                <c:pt idx="1399">
                  <c:v>4.9260000000000002</c:v>
                </c:pt>
                <c:pt idx="1400">
                  <c:v>4.9287999999999998</c:v>
                </c:pt>
                <c:pt idx="1401">
                  <c:v>4.9314999999999998</c:v>
                </c:pt>
                <c:pt idx="1402">
                  <c:v>4.9341999999999997</c:v>
                </c:pt>
                <c:pt idx="1403">
                  <c:v>4.9370000000000003</c:v>
                </c:pt>
                <c:pt idx="1404">
                  <c:v>4.9397000000000002</c:v>
                </c:pt>
                <c:pt idx="1405">
                  <c:v>4.9424999999999999</c:v>
                </c:pt>
                <c:pt idx="1406">
                  <c:v>4.9451999999999998</c:v>
                </c:pt>
                <c:pt idx="1407">
                  <c:v>4.9478999999999997</c:v>
                </c:pt>
                <c:pt idx="1408">
                  <c:v>4.9534000000000002</c:v>
                </c:pt>
                <c:pt idx="1409">
                  <c:v>4.9588999999999999</c:v>
                </c:pt>
                <c:pt idx="1410">
                  <c:v>4.9644000000000004</c:v>
                </c:pt>
                <c:pt idx="1411">
                  <c:v>4.9671000000000003</c:v>
                </c:pt>
                <c:pt idx="1412">
                  <c:v>4.9699</c:v>
                </c:pt>
                <c:pt idx="1413">
                  <c:v>4.9725999999999999</c:v>
                </c:pt>
                <c:pt idx="1414">
                  <c:v>4.9808000000000003</c:v>
                </c:pt>
                <c:pt idx="1415">
                  <c:v>4.9836</c:v>
                </c:pt>
                <c:pt idx="1416">
                  <c:v>4.9863</c:v>
                </c:pt>
                <c:pt idx="1417">
                  <c:v>4.9889999999999999</c:v>
                </c:pt>
                <c:pt idx="1418">
                  <c:v>4.9917999999999996</c:v>
                </c:pt>
                <c:pt idx="1419">
                  <c:v>4.9973000000000001</c:v>
                </c:pt>
                <c:pt idx="1420">
                  <c:v>5.0054999999999996</c:v>
                </c:pt>
                <c:pt idx="1421">
                  <c:v>5.0082000000000004</c:v>
                </c:pt>
                <c:pt idx="1422">
                  <c:v>5.0110000000000001</c:v>
                </c:pt>
                <c:pt idx="1423">
                  <c:v>5.0137</c:v>
                </c:pt>
                <c:pt idx="1424">
                  <c:v>5.0164</c:v>
                </c:pt>
                <c:pt idx="1425">
                  <c:v>5.0191999999999997</c:v>
                </c:pt>
                <c:pt idx="1426">
                  <c:v>5.0274000000000001</c:v>
                </c:pt>
                <c:pt idx="1427">
                  <c:v>5.0301</c:v>
                </c:pt>
                <c:pt idx="1428">
                  <c:v>5.0328999999999997</c:v>
                </c:pt>
                <c:pt idx="1429">
                  <c:v>5.0355999999999996</c:v>
                </c:pt>
                <c:pt idx="1430">
                  <c:v>5.0438000000000001</c:v>
                </c:pt>
                <c:pt idx="1431">
                  <c:v>5.0465999999999998</c:v>
                </c:pt>
                <c:pt idx="1432">
                  <c:v>5.0492999999999997</c:v>
                </c:pt>
                <c:pt idx="1433">
                  <c:v>5.0521000000000003</c:v>
                </c:pt>
                <c:pt idx="1434">
                  <c:v>5.0548000000000002</c:v>
                </c:pt>
                <c:pt idx="1435">
                  <c:v>5.0575000000000001</c:v>
                </c:pt>
                <c:pt idx="1436">
                  <c:v>5.0658000000000003</c:v>
                </c:pt>
                <c:pt idx="1437">
                  <c:v>5.0658000000000003</c:v>
                </c:pt>
                <c:pt idx="1438">
                  <c:v>5.0739999999999998</c:v>
                </c:pt>
                <c:pt idx="1439">
                  <c:v>5.0795000000000003</c:v>
                </c:pt>
                <c:pt idx="1440">
                  <c:v>5.0822000000000003</c:v>
                </c:pt>
                <c:pt idx="1441">
                  <c:v>5.0849000000000002</c:v>
                </c:pt>
                <c:pt idx="1442">
                  <c:v>5.0876999999999999</c:v>
                </c:pt>
                <c:pt idx="1443">
                  <c:v>5.0903999999999998</c:v>
                </c:pt>
                <c:pt idx="1444">
                  <c:v>5.0932000000000004</c:v>
                </c:pt>
                <c:pt idx="1445">
                  <c:v>5.0986000000000002</c:v>
                </c:pt>
                <c:pt idx="1446">
                  <c:v>5.1013999999999999</c:v>
                </c:pt>
                <c:pt idx="1447">
                  <c:v>5.1040999999999999</c:v>
                </c:pt>
                <c:pt idx="1448">
                  <c:v>5.1067999999999998</c:v>
                </c:pt>
                <c:pt idx="1449">
                  <c:v>5.1096000000000004</c:v>
                </c:pt>
                <c:pt idx="1450">
                  <c:v>5.1096000000000004</c:v>
                </c:pt>
                <c:pt idx="1451">
                  <c:v>5.1151</c:v>
                </c:pt>
                <c:pt idx="1452">
                  <c:v>5.1177999999999999</c:v>
                </c:pt>
                <c:pt idx="1453">
                  <c:v>5.1204999999999998</c:v>
                </c:pt>
                <c:pt idx="1454">
                  <c:v>5.1233000000000004</c:v>
                </c:pt>
                <c:pt idx="1455">
                  <c:v>5.1260000000000003</c:v>
                </c:pt>
                <c:pt idx="1456">
                  <c:v>5.1315</c:v>
                </c:pt>
                <c:pt idx="1457">
                  <c:v>5.1341999999999999</c:v>
                </c:pt>
                <c:pt idx="1458">
                  <c:v>5.1369999999999996</c:v>
                </c:pt>
                <c:pt idx="1459">
                  <c:v>5.1397000000000004</c:v>
                </c:pt>
                <c:pt idx="1460">
                  <c:v>5.1425000000000001</c:v>
                </c:pt>
                <c:pt idx="1461">
                  <c:v>5.1452</c:v>
                </c:pt>
                <c:pt idx="1462">
                  <c:v>5.1506999999999996</c:v>
                </c:pt>
                <c:pt idx="1463">
                  <c:v>5.1534000000000004</c:v>
                </c:pt>
                <c:pt idx="1464">
                  <c:v>5.1534000000000004</c:v>
                </c:pt>
                <c:pt idx="1465">
                  <c:v>5.1562000000000001</c:v>
                </c:pt>
                <c:pt idx="1466">
                  <c:v>5.1616</c:v>
                </c:pt>
                <c:pt idx="1467">
                  <c:v>5.1643999999999997</c:v>
                </c:pt>
                <c:pt idx="1468">
                  <c:v>5.1670999999999996</c:v>
                </c:pt>
                <c:pt idx="1469">
                  <c:v>5.1699000000000002</c:v>
                </c:pt>
                <c:pt idx="1470">
                  <c:v>5.1726000000000001</c:v>
                </c:pt>
                <c:pt idx="1471">
                  <c:v>5.1753</c:v>
                </c:pt>
                <c:pt idx="1472">
                  <c:v>5.1780999999999997</c:v>
                </c:pt>
                <c:pt idx="1473">
                  <c:v>5.1807999999999996</c:v>
                </c:pt>
                <c:pt idx="1474">
                  <c:v>5.1944999999999997</c:v>
                </c:pt>
                <c:pt idx="1475">
                  <c:v>5.2</c:v>
                </c:pt>
                <c:pt idx="1476">
                  <c:v>5.2027000000000001</c:v>
                </c:pt>
                <c:pt idx="1477">
                  <c:v>5.2054999999999998</c:v>
                </c:pt>
                <c:pt idx="1478">
                  <c:v>5.2081999999999997</c:v>
                </c:pt>
                <c:pt idx="1479">
                  <c:v>5.2191999999999998</c:v>
                </c:pt>
                <c:pt idx="1480">
                  <c:v>5.2247000000000003</c:v>
                </c:pt>
                <c:pt idx="1481">
                  <c:v>5.2274000000000003</c:v>
                </c:pt>
                <c:pt idx="1482">
                  <c:v>5.2301000000000002</c:v>
                </c:pt>
                <c:pt idx="1483">
                  <c:v>5.2328999999999999</c:v>
                </c:pt>
                <c:pt idx="1484">
                  <c:v>5.2355999999999998</c:v>
                </c:pt>
                <c:pt idx="1485">
                  <c:v>5.2411000000000003</c:v>
                </c:pt>
                <c:pt idx="1486">
                  <c:v>5.2411000000000003</c:v>
                </c:pt>
                <c:pt idx="1487">
                  <c:v>5.2438000000000002</c:v>
                </c:pt>
                <c:pt idx="1488">
                  <c:v>5.2521000000000004</c:v>
                </c:pt>
                <c:pt idx="1489">
                  <c:v>5.2548000000000004</c:v>
                </c:pt>
                <c:pt idx="1490">
                  <c:v>5.2575000000000003</c:v>
                </c:pt>
                <c:pt idx="1491">
                  <c:v>5.2603</c:v>
                </c:pt>
                <c:pt idx="1492">
                  <c:v>5.2629999999999999</c:v>
                </c:pt>
                <c:pt idx="1493">
                  <c:v>5.2657999999999996</c:v>
                </c:pt>
                <c:pt idx="1494">
                  <c:v>5.2685000000000004</c:v>
                </c:pt>
                <c:pt idx="1495">
                  <c:v>5.2877000000000001</c:v>
                </c:pt>
                <c:pt idx="1496">
                  <c:v>5.2904</c:v>
                </c:pt>
                <c:pt idx="1497">
                  <c:v>5.2931999999999997</c:v>
                </c:pt>
                <c:pt idx="1498">
                  <c:v>5.2958999999999996</c:v>
                </c:pt>
                <c:pt idx="1499">
                  <c:v>5.2986000000000004</c:v>
                </c:pt>
                <c:pt idx="1500">
                  <c:v>5.3014000000000001</c:v>
                </c:pt>
                <c:pt idx="1501">
                  <c:v>5.3041</c:v>
                </c:pt>
                <c:pt idx="1502">
                  <c:v>5.3068</c:v>
                </c:pt>
                <c:pt idx="1503">
                  <c:v>5.3095999999999997</c:v>
                </c:pt>
                <c:pt idx="1504">
                  <c:v>5.3122999999999996</c:v>
                </c:pt>
                <c:pt idx="1505">
                  <c:v>5.3151000000000002</c:v>
                </c:pt>
                <c:pt idx="1506">
                  <c:v>5.3178000000000001</c:v>
                </c:pt>
                <c:pt idx="1507">
                  <c:v>5.3342000000000001</c:v>
                </c:pt>
                <c:pt idx="1508">
                  <c:v>5.3452000000000002</c:v>
                </c:pt>
                <c:pt idx="1509">
                  <c:v>5.3479000000000001</c:v>
                </c:pt>
                <c:pt idx="1510">
                  <c:v>5.3506999999999998</c:v>
                </c:pt>
                <c:pt idx="1511">
                  <c:v>5.3533999999999997</c:v>
                </c:pt>
                <c:pt idx="1512">
                  <c:v>5.3562000000000003</c:v>
                </c:pt>
                <c:pt idx="1513">
                  <c:v>5.3589000000000002</c:v>
                </c:pt>
                <c:pt idx="1514">
                  <c:v>5.3616000000000001</c:v>
                </c:pt>
                <c:pt idx="1515">
                  <c:v>5.3643999999999998</c:v>
                </c:pt>
                <c:pt idx="1516">
                  <c:v>5.3670999999999998</c:v>
                </c:pt>
                <c:pt idx="1517">
                  <c:v>5.3699000000000003</c:v>
                </c:pt>
                <c:pt idx="1518">
                  <c:v>5.3780999999999999</c:v>
                </c:pt>
                <c:pt idx="1519">
                  <c:v>5.3807999999999998</c:v>
                </c:pt>
                <c:pt idx="1520">
                  <c:v>5.3836000000000004</c:v>
                </c:pt>
                <c:pt idx="1521">
                  <c:v>5.3863000000000003</c:v>
                </c:pt>
                <c:pt idx="1522">
                  <c:v>5.3890000000000002</c:v>
                </c:pt>
                <c:pt idx="1523">
                  <c:v>5.3917999999999999</c:v>
                </c:pt>
                <c:pt idx="1524">
                  <c:v>5.3944999999999999</c:v>
                </c:pt>
                <c:pt idx="1525">
                  <c:v>5.3973000000000004</c:v>
                </c:pt>
                <c:pt idx="1526">
                  <c:v>5.4</c:v>
                </c:pt>
                <c:pt idx="1527">
                  <c:v>5.4027000000000003</c:v>
                </c:pt>
                <c:pt idx="1528">
                  <c:v>5.4055</c:v>
                </c:pt>
                <c:pt idx="1529">
                  <c:v>5.4081999999999999</c:v>
                </c:pt>
                <c:pt idx="1530">
                  <c:v>5.4109999999999996</c:v>
                </c:pt>
                <c:pt idx="1531">
                  <c:v>5.4137000000000004</c:v>
                </c:pt>
                <c:pt idx="1532">
                  <c:v>5.4164000000000003</c:v>
                </c:pt>
                <c:pt idx="1533">
                  <c:v>5.4164000000000003</c:v>
                </c:pt>
                <c:pt idx="1534">
                  <c:v>5.4192</c:v>
                </c:pt>
                <c:pt idx="1535">
                  <c:v>5.4218999999999999</c:v>
                </c:pt>
                <c:pt idx="1536">
                  <c:v>5.4246999999999996</c:v>
                </c:pt>
                <c:pt idx="1537">
                  <c:v>5.4273999999999996</c:v>
                </c:pt>
                <c:pt idx="1538">
                  <c:v>5.4301000000000004</c:v>
                </c:pt>
                <c:pt idx="1539">
                  <c:v>5.4383999999999997</c:v>
                </c:pt>
                <c:pt idx="1540">
                  <c:v>5.4438000000000004</c:v>
                </c:pt>
                <c:pt idx="1541">
                  <c:v>5.4466000000000001</c:v>
                </c:pt>
                <c:pt idx="1542">
                  <c:v>5.4547999999999996</c:v>
                </c:pt>
                <c:pt idx="1543">
                  <c:v>5.4574999999999996</c:v>
                </c:pt>
                <c:pt idx="1544">
                  <c:v>5.4603000000000002</c:v>
                </c:pt>
                <c:pt idx="1545">
                  <c:v>5.4603000000000002</c:v>
                </c:pt>
                <c:pt idx="1546">
                  <c:v>5.4630000000000001</c:v>
                </c:pt>
                <c:pt idx="1547">
                  <c:v>5.4657999999999998</c:v>
                </c:pt>
                <c:pt idx="1548">
                  <c:v>5.4684999999999997</c:v>
                </c:pt>
                <c:pt idx="1549">
                  <c:v>5.4740000000000002</c:v>
                </c:pt>
                <c:pt idx="1550">
                  <c:v>5.4767000000000001</c:v>
                </c:pt>
                <c:pt idx="1551">
                  <c:v>5.4794999999999998</c:v>
                </c:pt>
                <c:pt idx="1552">
                  <c:v>5.4821999999999997</c:v>
                </c:pt>
                <c:pt idx="1553">
                  <c:v>5.4848999999999997</c:v>
                </c:pt>
                <c:pt idx="1554">
                  <c:v>5.4877000000000002</c:v>
                </c:pt>
                <c:pt idx="1555">
                  <c:v>5.4904000000000002</c:v>
                </c:pt>
                <c:pt idx="1556">
                  <c:v>5.4931999999999999</c:v>
                </c:pt>
                <c:pt idx="1557">
                  <c:v>5.4958999999999998</c:v>
                </c:pt>
                <c:pt idx="1558">
                  <c:v>5.4985999999999997</c:v>
                </c:pt>
                <c:pt idx="1559">
                  <c:v>5.5014000000000003</c:v>
                </c:pt>
                <c:pt idx="1560">
                  <c:v>5.5041000000000002</c:v>
                </c:pt>
                <c:pt idx="1561">
                  <c:v>5.5041000000000002</c:v>
                </c:pt>
                <c:pt idx="1562">
                  <c:v>5.5068000000000001</c:v>
                </c:pt>
                <c:pt idx="1563">
                  <c:v>5.5095999999999998</c:v>
                </c:pt>
                <c:pt idx="1564">
                  <c:v>5.5122999999999998</c:v>
                </c:pt>
                <c:pt idx="1565">
                  <c:v>5.5151000000000003</c:v>
                </c:pt>
                <c:pt idx="1566">
                  <c:v>5.5178000000000003</c:v>
                </c:pt>
                <c:pt idx="1567">
                  <c:v>5.5205000000000002</c:v>
                </c:pt>
                <c:pt idx="1568">
                  <c:v>5.5232999999999999</c:v>
                </c:pt>
                <c:pt idx="1569">
                  <c:v>5.5259999999999998</c:v>
                </c:pt>
                <c:pt idx="1570">
                  <c:v>5.5288000000000004</c:v>
                </c:pt>
                <c:pt idx="1571">
                  <c:v>5.5315000000000003</c:v>
                </c:pt>
                <c:pt idx="1572">
                  <c:v>5.5342000000000002</c:v>
                </c:pt>
                <c:pt idx="1573">
                  <c:v>5.5369999999999999</c:v>
                </c:pt>
                <c:pt idx="1574">
                  <c:v>5.5396999999999998</c:v>
                </c:pt>
                <c:pt idx="1575">
                  <c:v>5.5425000000000004</c:v>
                </c:pt>
                <c:pt idx="1576">
                  <c:v>5.5452000000000004</c:v>
                </c:pt>
                <c:pt idx="1577">
                  <c:v>5.5507</c:v>
                </c:pt>
                <c:pt idx="1578">
                  <c:v>5.5533999999999999</c:v>
                </c:pt>
                <c:pt idx="1579">
                  <c:v>5.5561999999999996</c:v>
                </c:pt>
                <c:pt idx="1580">
                  <c:v>5.5589000000000004</c:v>
                </c:pt>
                <c:pt idx="1581">
                  <c:v>5.5616000000000003</c:v>
                </c:pt>
                <c:pt idx="1582">
                  <c:v>5.5644</c:v>
                </c:pt>
                <c:pt idx="1583">
                  <c:v>5.5670999999999999</c:v>
                </c:pt>
                <c:pt idx="1584">
                  <c:v>5.5698999999999996</c:v>
                </c:pt>
                <c:pt idx="1585">
                  <c:v>5.5726000000000004</c:v>
                </c:pt>
                <c:pt idx="1586">
                  <c:v>5.5753000000000004</c:v>
                </c:pt>
                <c:pt idx="1587">
                  <c:v>5.5781000000000001</c:v>
                </c:pt>
                <c:pt idx="1588">
                  <c:v>5.5808</c:v>
                </c:pt>
                <c:pt idx="1589">
                  <c:v>5.5835999999999997</c:v>
                </c:pt>
                <c:pt idx="1590">
                  <c:v>5.5862999999999996</c:v>
                </c:pt>
                <c:pt idx="1591">
                  <c:v>5.5890000000000004</c:v>
                </c:pt>
                <c:pt idx="1592">
                  <c:v>5.5918000000000001</c:v>
                </c:pt>
                <c:pt idx="1593">
                  <c:v>5.5918000000000001</c:v>
                </c:pt>
                <c:pt idx="1594">
                  <c:v>5.5945</c:v>
                </c:pt>
                <c:pt idx="1595">
                  <c:v>5.5972999999999997</c:v>
                </c:pt>
                <c:pt idx="1596">
                  <c:v>5.6</c:v>
                </c:pt>
                <c:pt idx="1597">
                  <c:v>5.6026999999999996</c:v>
                </c:pt>
                <c:pt idx="1598">
                  <c:v>5.6055000000000001</c:v>
                </c:pt>
                <c:pt idx="1599">
                  <c:v>5.6082000000000001</c:v>
                </c:pt>
                <c:pt idx="1600">
                  <c:v>5.6109999999999998</c:v>
                </c:pt>
                <c:pt idx="1601">
                  <c:v>5.6136999999999997</c:v>
                </c:pt>
                <c:pt idx="1602">
                  <c:v>5.6163999999999996</c:v>
                </c:pt>
                <c:pt idx="1603">
                  <c:v>5.6219000000000001</c:v>
                </c:pt>
                <c:pt idx="1604">
                  <c:v>5.6246999999999998</c:v>
                </c:pt>
                <c:pt idx="1605">
                  <c:v>5.6273999999999997</c:v>
                </c:pt>
                <c:pt idx="1606">
                  <c:v>5.6300999999999997</c:v>
                </c:pt>
                <c:pt idx="1607">
                  <c:v>5.6329000000000002</c:v>
                </c:pt>
                <c:pt idx="1608">
                  <c:v>5.6356000000000002</c:v>
                </c:pt>
                <c:pt idx="1609">
                  <c:v>5.6356000000000002</c:v>
                </c:pt>
                <c:pt idx="1610">
                  <c:v>5.6383999999999999</c:v>
                </c:pt>
                <c:pt idx="1611">
                  <c:v>5.6410999999999998</c:v>
                </c:pt>
                <c:pt idx="1612">
                  <c:v>5.6437999999999997</c:v>
                </c:pt>
                <c:pt idx="1613">
                  <c:v>5.6466000000000003</c:v>
                </c:pt>
                <c:pt idx="1614">
                  <c:v>5.6520999999999999</c:v>
                </c:pt>
                <c:pt idx="1615">
                  <c:v>5.6547999999999998</c:v>
                </c:pt>
                <c:pt idx="1616">
                  <c:v>5.6574999999999998</c:v>
                </c:pt>
                <c:pt idx="1617">
                  <c:v>5.6603000000000003</c:v>
                </c:pt>
                <c:pt idx="1618">
                  <c:v>5.6630000000000003</c:v>
                </c:pt>
                <c:pt idx="1619">
                  <c:v>5.6657999999999999</c:v>
                </c:pt>
                <c:pt idx="1620">
                  <c:v>5.6684999999999999</c:v>
                </c:pt>
                <c:pt idx="1621">
                  <c:v>5.6711999999999998</c:v>
                </c:pt>
                <c:pt idx="1622">
                  <c:v>5.6740000000000004</c:v>
                </c:pt>
                <c:pt idx="1623">
                  <c:v>5.6767000000000003</c:v>
                </c:pt>
                <c:pt idx="1624">
                  <c:v>5.6795</c:v>
                </c:pt>
                <c:pt idx="1625">
                  <c:v>5.6795</c:v>
                </c:pt>
                <c:pt idx="1626">
                  <c:v>5.6821999999999999</c:v>
                </c:pt>
                <c:pt idx="1627">
                  <c:v>5.6848999999999998</c:v>
                </c:pt>
                <c:pt idx="1628">
                  <c:v>5.6877000000000004</c:v>
                </c:pt>
                <c:pt idx="1629">
                  <c:v>5.6904000000000003</c:v>
                </c:pt>
                <c:pt idx="1630">
                  <c:v>5.6932</c:v>
                </c:pt>
                <c:pt idx="1631">
                  <c:v>5.6959</c:v>
                </c:pt>
                <c:pt idx="1632">
                  <c:v>5.6985999999999999</c:v>
                </c:pt>
                <c:pt idx="1633">
                  <c:v>5.7013999999999996</c:v>
                </c:pt>
                <c:pt idx="1634">
                  <c:v>5.7041000000000004</c:v>
                </c:pt>
                <c:pt idx="1635">
                  <c:v>5.7068000000000003</c:v>
                </c:pt>
                <c:pt idx="1636">
                  <c:v>5.7096</c:v>
                </c:pt>
                <c:pt idx="1637">
                  <c:v>5.7122999999999999</c:v>
                </c:pt>
                <c:pt idx="1638">
                  <c:v>5.7150999999999996</c:v>
                </c:pt>
                <c:pt idx="1639">
                  <c:v>5.7178000000000004</c:v>
                </c:pt>
                <c:pt idx="1640">
                  <c:v>5.7205000000000004</c:v>
                </c:pt>
                <c:pt idx="1641">
                  <c:v>5.7233000000000001</c:v>
                </c:pt>
                <c:pt idx="1642">
                  <c:v>5.7233000000000001</c:v>
                </c:pt>
                <c:pt idx="1643">
                  <c:v>5.726</c:v>
                </c:pt>
                <c:pt idx="1644">
                  <c:v>5.7287999999999997</c:v>
                </c:pt>
                <c:pt idx="1645">
                  <c:v>5.7314999999999996</c:v>
                </c:pt>
                <c:pt idx="1646">
                  <c:v>5.7342000000000004</c:v>
                </c:pt>
                <c:pt idx="1647">
                  <c:v>5.7397</c:v>
                </c:pt>
                <c:pt idx="1648">
                  <c:v>5.7424999999999997</c:v>
                </c:pt>
                <c:pt idx="1649">
                  <c:v>5.7451999999999996</c:v>
                </c:pt>
                <c:pt idx="1650">
                  <c:v>5.7478999999999996</c:v>
                </c:pt>
                <c:pt idx="1651">
                  <c:v>5.7507000000000001</c:v>
                </c:pt>
                <c:pt idx="1652">
                  <c:v>5.7534000000000001</c:v>
                </c:pt>
                <c:pt idx="1653">
                  <c:v>5.7561999999999998</c:v>
                </c:pt>
                <c:pt idx="1654">
                  <c:v>5.7588999999999997</c:v>
                </c:pt>
                <c:pt idx="1655">
                  <c:v>5.7615999999999996</c:v>
                </c:pt>
                <c:pt idx="1656">
                  <c:v>5.7644000000000002</c:v>
                </c:pt>
                <c:pt idx="1657">
                  <c:v>5.7752999999999997</c:v>
                </c:pt>
                <c:pt idx="1658">
                  <c:v>5.7781000000000002</c:v>
                </c:pt>
                <c:pt idx="1659">
                  <c:v>5.7808000000000002</c:v>
                </c:pt>
                <c:pt idx="1660">
                  <c:v>5.7889999999999997</c:v>
                </c:pt>
                <c:pt idx="1661">
                  <c:v>5.7918000000000003</c:v>
                </c:pt>
                <c:pt idx="1662">
                  <c:v>5.7945000000000002</c:v>
                </c:pt>
                <c:pt idx="1663">
                  <c:v>5.7972999999999999</c:v>
                </c:pt>
                <c:pt idx="1664">
                  <c:v>5.8026999999999997</c:v>
                </c:pt>
                <c:pt idx="1665">
                  <c:v>5.8055000000000003</c:v>
                </c:pt>
                <c:pt idx="1666">
                  <c:v>5.8082000000000003</c:v>
                </c:pt>
                <c:pt idx="1667">
                  <c:v>5.8109999999999999</c:v>
                </c:pt>
                <c:pt idx="1668">
                  <c:v>5.8109999999999999</c:v>
                </c:pt>
                <c:pt idx="1669">
                  <c:v>5.8136999999999999</c:v>
                </c:pt>
                <c:pt idx="1670">
                  <c:v>5.8163999999999998</c:v>
                </c:pt>
                <c:pt idx="1671">
                  <c:v>5.8219000000000003</c:v>
                </c:pt>
                <c:pt idx="1672">
                  <c:v>5.8247</c:v>
                </c:pt>
                <c:pt idx="1673">
                  <c:v>5.8300999999999998</c:v>
                </c:pt>
                <c:pt idx="1674">
                  <c:v>5.8329000000000004</c:v>
                </c:pt>
                <c:pt idx="1675">
                  <c:v>5.8356000000000003</c:v>
                </c:pt>
                <c:pt idx="1676">
                  <c:v>5.8384</c:v>
                </c:pt>
                <c:pt idx="1677">
                  <c:v>5.8437999999999999</c:v>
                </c:pt>
                <c:pt idx="1678">
                  <c:v>5.8493000000000004</c:v>
                </c:pt>
                <c:pt idx="1679">
                  <c:v>5.8521000000000001</c:v>
                </c:pt>
                <c:pt idx="1680">
                  <c:v>5.8574999999999999</c:v>
                </c:pt>
                <c:pt idx="1681">
                  <c:v>5.8602999999999996</c:v>
                </c:pt>
                <c:pt idx="1682">
                  <c:v>5.8630000000000004</c:v>
                </c:pt>
                <c:pt idx="1683">
                  <c:v>5.8712</c:v>
                </c:pt>
                <c:pt idx="1684">
                  <c:v>5.8739999999999997</c:v>
                </c:pt>
                <c:pt idx="1685">
                  <c:v>5.8766999999999996</c:v>
                </c:pt>
                <c:pt idx="1686">
                  <c:v>5.8795000000000002</c:v>
                </c:pt>
                <c:pt idx="1687">
                  <c:v>5.8849</c:v>
                </c:pt>
                <c:pt idx="1688">
                  <c:v>5.8903999999999996</c:v>
                </c:pt>
                <c:pt idx="1689">
                  <c:v>5.8932000000000002</c:v>
                </c:pt>
                <c:pt idx="1690">
                  <c:v>5.8959000000000001</c:v>
                </c:pt>
                <c:pt idx="1691">
                  <c:v>5.8986000000000001</c:v>
                </c:pt>
                <c:pt idx="1692">
                  <c:v>5.9040999999999997</c:v>
                </c:pt>
                <c:pt idx="1693">
                  <c:v>5.9067999999999996</c:v>
                </c:pt>
                <c:pt idx="1694">
                  <c:v>5.9096000000000002</c:v>
                </c:pt>
                <c:pt idx="1695">
                  <c:v>5.9123000000000001</c:v>
                </c:pt>
                <c:pt idx="1696">
                  <c:v>5.9150999999999998</c:v>
                </c:pt>
                <c:pt idx="1697">
                  <c:v>5.9177999999999997</c:v>
                </c:pt>
                <c:pt idx="1698">
                  <c:v>5.9204999999999997</c:v>
                </c:pt>
                <c:pt idx="1699">
                  <c:v>5.9233000000000002</c:v>
                </c:pt>
                <c:pt idx="1700">
                  <c:v>5.9260000000000002</c:v>
                </c:pt>
                <c:pt idx="1701">
                  <c:v>5.9397000000000002</c:v>
                </c:pt>
                <c:pt idx="1702">
                  <c:v>5.9451999999999998</c:v>
                </c:pt>
                <c:pt idx="1703">
                  <c:v>5.9478999999999997</c:v>
                </c:pt>
                <c:pt idx="1704">
                  <c:v>5.9507000000000003</c:v>
                </c:pt>
                <c:pt idx="1705">
                  <c:v>5.9534000000000002</c:v>
                </c:pt>
                <c:pt idx="1706">
                  <c:v>5.9561999999999999</c:v>
                </c:pt>
                <c:pt idx="1707">
                  <c:v>5.9588999999999999</c:v>
                </c:pt>
                <c:pt idx="1708">
                  <c:v>5.9615999999999998</c:v>
                </c:pt>
                <c:pt idx="1709">
                  <c:v>5.9836</c:v>
                </c:pt>
                <c:pt idx="1710">
                  <c:v>5.9863</c:v>
                </c:pt>
                <c:pt idx="1711">
                  <c:v>5.9863</c:v>
                </c:pt>
                <c:pt idx="1712">
                  <c:v>5.9917999999999996</c:v>
                </c:pt>
                <c:pt idx="1713">
                  <c:v>5.9945000000000004</c:v>
                </c:pt>
                <c:pt idx="1714">
                  <c:v>5.9973000000000001</c:v>
                </c:pt>
                <c:pt idx="1715">
                  <c:v>6</c:v>
                </c:pt>
                <c:pt idx="1716">
                  <c:v>6.0054999999999996</c:v>
                </c:pt>
                <c:pt idx="1717">
                  <c:v>6.0082000000000004</c:v>
                </c:pt>
                <c:pt idx="1718">
                  <c:v>6.0110000000000001</c:v>
                </c:pt>
                <c:pt idx="1719">
                  <c:v>6.0137</c:v>
                </c:pt>
                <c:pt idx="1720">
                  <c:v>6.0191999999999997</c:v>
                </c:pt>
                <c:pt idx="1721">
                  <c:v>6.0218999999999996</c:v>
                </c:pt>
                <c:pt idx="1722">
                  <c:v>6.0247000000000002</c:v>
                </c:pt>
                <c:pt idx="1723">
                  <c:v>6.0301</c:v>
                </c:pt>
                <c:pt idx="1724">
                  <c:v>6.0355999999999996</c:v>
                </c:pt>
                <c:pt idx="1725">
                  <c:v>6.0384000000000002</c:v>
                </c:pt>
                <c:pt idx="1726">
                  <c:v>6.0411000000000001</c:v>
                </c:pt>
                <c:pt idx="1727">
                  <c:v>6.0438000000000001</c:v>
                </c:pt>
                <c:pt idx="1728">
                  <c:v>6.0465999999999998</c:v>
                </c:pt>
                <c:pt idx="1729">
                  <c:v>6.0492999999999997</c:v>
                </c:pt>
                <c:pt idx="1730">
                  <c:v>6.0521000000000003</c:v>
                </c:pt>
                <c:pt idx="1731">
                  <c:v>6.0548000000000002</c:v>
                </c:pt>
                <c:pt idx="1732">
                  <c:v>6.0602999999999998</c:v>
                </c:pt>
                <c:pt idx="1733">
                  <c:v>6.0658000000000003</c:v>
                </c:pt>
                <c:pt idx="1734">
                  <c:v>6.0712000000000002</c:v>
                </c:pt>
                <c:pt idx="1735">
                  <c:v>6.0739999999999998</c:v>
                </c:pt>
                <c:pt idx="1736">
                  <c:v>6.0739999999999998</c:v>
                </c:pt>
                <c:pt idx="1737">
                  <c:v>6.0766999999999998</c:v>
                </c:pt>
                <c:pt idx="1738">
                  <c:v>6.0849000000000002</c:v>
                </c:pt>
                <c:pt idx="1739">
                  <c:v>6.0876999999999999</c:v>
                </c:pt>
                <c:pt idx="1740">
                  <c:v>6.0903999999999998</c:v>
                </c:pt>
                <c:pt idx="1741">
                  <c:v>6.0959000000000003</c:v>
                </c:pt>
                <c:pt idx="1742">
                  <c:v>6.1096000000000004</c:v>
                </c:pt>
                <c:pt idx="1743">
                  <c:v>6.1288</c:v>
                </c:pt>
                <c:pt idx="1744">
                  <c:v>6.1341999999999999</c:v>
                </c:pt>
                <c:pt idx="1745">
                  <c:v>6.1425000000000001</c:v>
                </c:pt>
                <c:pt idx="1746">
                  <c:v>6.1534000000000004</c:v>
                </c:pt>
                <c:pt idx="1747">
                  <c:v>6.1589</c:v>
                </c:pt>
                <c:pt idx="1748">
                  <c:v>6.1616</c:v>
                </c:pt>
                <c:pt idx="1749">
                  <c:v>6.1616</c:v>
                </c:pt>
                <c:pt idx="1750">
                  <c:v>6.1643999999999997</c:v>
                </c:pt>
                <c:pt idx="1751">
                  <c:v>6.1670999999999996</c:v>
                </c:pt>
                <c:pt idx="1752">
                  <c:v>6.1726000000000001</c:v>
                </c:pt>
                <c:pt idx="1753">
                  <c:v>6.1780999999999997</c:v>
                </c:pt>
                <c:pt idx="1754">
                  <c:v>6.1807999999999996</c:v>
                </c:pt>
                <c:pt idx="1755">
                  <c:v>6.1836000000000002</c:v>
                </c:pt>
                <c:pt idx="1756">
                  <c:v>6.1890000000000001</c:v>
                </c:pt>
                <c:pt idx="1757">
                  <c:v>6.1917999999999997</c:v>
                </c:pt>
                <c:pt idx="1758">
                  <c:v>6.1944999999999997</c:v>
                </c:pt>
                <c:pt idx="1759">
                  <c:v>6.1973000000000003</c:v>
                </c:pt>
                <c:pt idx="1760">
                  <c:v>6.2</c:v>
                </c:pt>
                <c:pt idx="1761">
                  <c:v>6.2027000000000001</c:v>
                </c:pt>
                <c:pt idx="1762">
                  <c:v>6.2054999999999998</c:v>
                </c:pt>
                <c:pt idx="1763">
                  <c:v>6.2054999999999998</c:v>
                </c:pt>
                <c:pt idx="1764">
                  <c:v>6.2081999999999997</c:v>
                </c:pt>
                <c:pt idx="1765">
                  <c:v>6.2110000000000003</c:v>
                </c:pt>
                <c:pt idx="1766">
                  <c:v>6.2164000000000001</c:v>
                </c:pt>
                <c:pt idx="1767">
                  <c:v>6.2191999999999998</c:v>
                </c:pt>
                <c:pt idx="1768">
                  <c:v>6.2301000000000002</c:v>
                </c:pt>
                <c:pt idx="1769">
                  <c:v>6.2328999999999999</c:v>
                </c:pt>
                <c:pt idx="1770">
                  <c:v>6.2355999999999998</c:v>
                </c:pt>
                <c:pt idx="1771">
                  <c:v>6.2438000000000002</c:v>
                </c:pt>
                <c:pt idx="1772">
                  <c:v>6.2465999999999999</c:v>
                </c:pt>
                <c:pt idx="1773">
                  <c:v>6.2492999999999999</c:v>
                </c:pt>
                <c:pt idx="1774">
                  <c:v>6.2492999999999999</c:v>
                </c:pt>
                <c:pt idx="1775">
                  <c:v>6.2521000000000004</c:v>
                </c:pt>
                <c:pt idx="1776">
                  <c:v>6.2575000000000003</c:v>
                </c:pt>
                <c:pt idx="1777">
                  <c:v>6.2603</c:v>
                </c:pt>
                <c:pt idx="1778">
                  <c:v>6.2629999999999999</c:v>
                </c:pt>
                <c:pt idx="1779">
                  <c:v>6.2657999999999996</c:v>
                </c:pt>
                <c:pt idx="1780">
                  <c:v>6.2685000000000004</c:v>
                </c:pt>
                <c:pt idx="1781">
                  <c:v>6.2712000000000003</c:v>
                </c:pt>
                <c:pt idx="1782">
                  <c:v>6.274</c:v>
                </c:pt>
                <c:pt idx="1783">
                  <c:v>6.2766999999999999</c:v>
                </c:pt>
                <c:pt idx="1784">
                  <c:v>6.2958999999999996</c:v>
                </c:pt>
                <c:pt idx="1785">
                  <c:v>6.2986000000000004</c:v>
                </c:pt>
                <c:pt idx="1786">
                  <c:v>6.3095999999999997</c:v>
                </c:pt>
                <c:pt idx="1787">
                  <c:v>6.3122999999999996</c:v>
                </c:pt>
                <c:pt idx="1788">
                  <c:v>6.3151000000000002</c:v>
                </c:pt>
                <c:pt idx="1789">
                  <c:v>6.3178000000000001</c:v>
                </c:pt>
                <c:pt idx="1790">
                  <c:v>6.3205</c:v>
                </c:pt>
                <c:pt idx="1791">
                  <c:v>6.3232999999999997</c:v>
                </c:pt>
                <c:pt idx="1792">
                  <c:v>6.3288000000000002</c:v>
                </c:pt>
                <c:pt idx="1793">
                  <c:v>6.3315000000000001</c:v>
                </c:pt>
                <c:pt idx="1794">
                  <c:v>6.3342000000000001</c:v>
                </c:pt>
                <c:pt idx="1795">
                  <c:v>6.3479000000000001</c:v>
                </c:pt>
                <c:pt idx="1796">
                  <c:v>6.3506999999999998</c:v>
                </c:pt>
                <c:pt idx="1797">
                  <c:v>6.3533999999999997</c:v>
                </c:pt>
                <c:pt idx="1798">
                  <c:v>6.3589000000000002</c:v>
                </c:pt>
                <c:pt idx="1799">
                  <c:v>6.3616000000000001</c:v>
                </c:pt>
                <c:pt idx="1800">
                  <c:v>6.3670999999999998</c:v>
                </c:pt>
                <c:pt idx="1801">
                  <c:v>6.3699000000000003</c:v>
                </c:pt>
                <c:pt idx="1802">
                  <c:v>6.3726000000000003</c:v>
                </c:pt>
                <c:pt idx="1803">
                  <c:v>6.3753000000000002</c:v>
                </c:pt>
                <c:pt idx="1804">
                  <c:v>6.3780999999999999</c:v>
                </c:pt>
                <c:pt idx="1805">
                  <c:v>6.3807999999999998</c:v>
                </c:pt>
                <c:pt idx="1806">
                  <c:v>6.3863000000000003</c:v>
                </c:pt>
                <c:pt idx="1807">
                  <c:v>6.3890000000000002</c:v>
                </c:pt>
                <c:pt idx="1808">
                  <c:v>6.4</c:v>
                </c:pt>
                <c:pt idx="1809">
                  <c:v>6.4027000000000003</c:v>
                </c:pt>
                <c:pt idx="1810">
                  <c:v>6.4055</c:v>
                </c:pt>
                <c:pt idx="1811">
                  <c:v>6.4081999999999999</c:v>
                </c:pt>
                <c:pt idx="1812">
                  <c:v>6.4109999999999996</c:v>
                </c:pt>
                <c:pt idx="1813">
                  <c:v>6.4137000000000004</c:v>
                </c:pt>
                <c:pt idx="1814">
                  <c:v>6.4164000000000003</c:v>
                </c:pt>
                <c:pt idx="1815">
                  <c:v>6.4192</c:v>
                </c:pt>
                <c:pt idx="1816">
                  <c:v>6.4218999999999999</c:v>
                </c:pt>
                <c:pt idx="1817">
                  <c:v>6.4246999999999996</c:v>
                </c:pt>
                <c:pt idx="1818">
                  <c:v>6.4246999999999996</c:v>
                </c:pt>
                <c:pt idx="1819">
                  <c:v>6.4301000000000004</c:v>
                </c:pt>
                <c:pt idx="1820">
                  <c:v>6.4329000000000001</c:v>
                </c:pt>
                <c:pt idx="1821">
                  <c:v>6.4356</c:v>
                </c:pt>
                <c:pt idx="1822">
                  <c:v>6.4383999999999997</c:v>
                </c:pt>
                <c:pt idx="1823">
                  <c:v>6.4410999999999996</c:v>
                </c:pt>
                <c:pt idx="1824">
                  <c:v>6.4466000000000001</c:v>
                </c:pt>
                <c:pt idx="1825">
                  <c:v>6.4493</c:v>
                </c:pt>
                <c:pt idx="1826">
                  <c:v>6.4520999999999997</c:v>
                </c:pt>
                <c:pt idx="1827">
                  <c:v>6.4547999999999996</c:v>
                </c:pt>
                <c:pt idx="1828">
                  <c:v>6.4574999999999996</c:v>
                </c:pt>
                <c:pt idx="1829">
                  <c:v>6.4630000000000001</c:v>
                </c:pt>
                <c:pt idx="1830">
                  <c:v>6.4657999999999998</c:v>
                </c:pt>
                <c:pt idx="1831">
                  <c:v>6.4684999999999997</c:v>
                </c:pt>
                <c:pt idx="1832">
                  <c:v>6.4684999999999997</c:v>
                </c:pt>
                <c:pt idx="1833">
                  <c:v>6.4740000000000002</c:v>
                </c:pt>
                <c:pt idx="1834">
                  <c:v>6.4767000000000001</c:v>
                </c:pt>
                <c:pt idx="1835">
                  <c:v>6.4848999999999997</c:v>
                </c:pt>
                <c:pt idx="1836">
                  <c:v>6.4904000000000002</c:v>
                </c:pt>
                <c:pt idx="1837">
                  <c:v>6.4931999999999999</c:v>
                </c:pt>
                <c:pt idx="1838">
                  <c:v>6.4958999999999998</c:v>
                </c:pt>
                <c:pt idx="1839">
                  <c:v>6.4985999999999997</c:v>
                </c:pt>
                <c:pt idx="1840">
                  <c:v>6.5014000000000003</c:v>
                </c:pt>
                <c:pt idx="1841">
                  <c:v>6.5041000000000002</c:v>
                </c:pt>
                <c:pt idx="1842">
                  <c:v>6.5068000000000001</c:v>
                </c:pt>
                <c:pt idx="1843">
                  <c:v>6.5095999999999998</c:v>
                </c:pt>
                <c:pt idx="1844">
                  <c:v>6.5122999999999998</c:v>
                </c:pt>
                <c:pt idx="1845">
                  <c:v>6.5122999999999998</c:v>
                </c:pt>
                <c:pt idx="1846">
                  <c:v>6.5151000000000003</c:v>
                </c:pt>
                <c:pt idx="1847">
                  <c:v>6.5178000000000003</c:v>
                </c:pt>
                <c:pt idx="1848">
                  <c:v>6.5205000000000002</c:v>
                </c:pt>
                <c:pt idx="1849">
                  <c:v>6.5232999999999999</c:v>
                </c:pt>
                <c:pt idx="1850">
                  <c:v>6.5259999999999998</c:v>
                </c:pt>
                <c:pt idx="1851">
                  <c:v>6.5288000000000004</c:v>
                </c:pt>
                <c:pt idx="1852">
                  <c:v>6.5315000000000003</c:v>
                </c:pt>
                <c:pt idx="1853">
                  <c:v>6.5342000000000002</c:v>
                </c:pt>
                <c:pt idx="1854">
                  <c:v>6.5369999999999999</c:v>
                </c:pt>
                <c:pt idx="1855">
                  <c:v>6.5396999999999998</c:v>
                </c:pt>
                <c:pt idx="1856">
                  <c:v>6.5425000000000004</c:v>
                </c:pt>
                <c:pt idx="1857">
                  <c:v>6.5452000000000004</c:v>
                </c:pt>
                <c:pt idx="1858">
                  <c:v>6.5479000000000003</c:v>
                </c:pt>
                <c:pt idx="1859">
                  <c:v>6.5507</c:v>
                </c:pt>
                <c:pt idx="1860">
                  <c:v>6.5533999999999999</c:v>
                </c:pt>
                <c:pt idx="1861">
                  <c:v>6.5561999999999996</c:v>
                </c:pt>
                <c:pt idx="1862">
                  <c:v>6.5561999999999996</c:v>
                </c:pt>
                <c:pt idx="1863">
                  <c:v>6.5589000000000004</c:v>
                </c:pt>
                <c:pt idx="1864">
                  <c:v>6.5616000000000003</c:v>
                </c:pt>
                <c:pt idx="1865">
                  <c:v>6.5644</c:v>
                </c:pt>
                <c:pt idx="1866">
                  <c:v>6.5670999999999999</c:v>
                </c:pt>
                <c:pt idx="1867">
                  <c:v>6.5698999999999996</c:v>
                </c:pt>
                <c:pt idx="1868">
                  <c:v>6.5726000000000004</c:v>
                </c:pt>
                <c:pt idx="1869">
                  <c:v>6.5753000000000004</c:v>
                </c:pt>
                <c:pt idx="1870">
                  <c:v>6.5781000000000001</c:v>
                </c:pt>
                <c:pt idx="1871">
                  <c:v>6.5808</c:v>
                </c:pt>
                <c:pt idx="1872">
                  <c:v>6.5835999999999997</c:v>
                </c:pt>
                <c:pt idx="1873">
                  <c:v>6.5862999999999996</c:v>
                </c:pt>
                <c:pt idx="1874">
                  <c:v>6.5890000000000004</c:v>
                </c:pt>
                <c:pt idx="1875">
                  <c:v>6.5918000000000001</c:v>
                </c:pt>
                <c:pt idx="1876">
                  <c:v>6.5945</c:v>
                </c:pt>
                <c:pt idx="1877">
                  <c:v>6.5972999999999997</c:v>
                </c:pt>
                <c:pt idx="1878">
                  <c:v>6.6026999999999996</c:v>
                </c:pt>
                <c:pt idx="1879">
                  <c:v>6.6055000000000001</c:v>
                </c:pt>
                <c:pt idx="1880">
                  <c:v>6.6082000000000001</c:v>
                </c:pt>
                <c:pt idx="1881">
                  <c:v>6.6109999999999998</c:v>
                </c:pt>
                <c:pt idx="1882">
                  <c:v>6.6192000000000002</c:v>
                </c:pt>
                <c:pt idx="1883">
                  <c:v>6.6219000000000001</c:v>
                </c:pt>
                <c:pt idx="1884">
                  <c:v>6.6246999999999998</c:v>
                </c:pt>
                <c:pt idx="1885">
                  <c:v>6.6273999999999997</c:v>
                </c:pt>
                <c:pt idx="1886">
                  <c:v>6.6300999999999997</c:v>
                </c:pt>
                <c:pt idx="1887">
                  <c:v>6.6329000000000002</c:v>
                </c:pt>
                <c:pt idx="1888">
                  <c:v>6.6356000000000002</c:v>
                </c:pt>
                <c:pt idx="1889">
                  <c:v>6.6383999999999999</c:v>
                </c:pt>
                <c:pt idx="1890">
                  <c:v>6.6437999999999997</c:v>
                </c:pt>
                <c:pt idx="1891">
                  <c:v>6.6466000000000003</c:v>
                </c:pt>
                <c:pt idx="1892">
                  <c:v>6.6493000000000002</c:v>
                </c:pt>
                <c:pt idx="1893">
                  <c:v>6.6520999999999999</c:v>
                </c:pt>
                <c:pt idx="1894">
                  <c:v>6.6547999999999998</c:v>
                </c:pt>
                <c:pt idx="1895">
                  <c:v>6.6603000000000003</c:v>
                </c:pt>
                <c:pt idx="1896">
                  <c:v>6.6630000000000003</c:v>
                </c:pt>
                <c:pt idx="1897">
                  <c:v>6.6657999999999999</c:v>
                </c:pt>
                <c:pt idx="1898">
                  <c:v>6.6767000000000003</c:v>
                </c:pt>
                <c:pt idx="1899">
                  <c:v>6.6795</c:v>
                </c:pt>
                <c:pt idx="1900">
                  <c:v>6.6821999999999999</c:v>
                </c:pt>
                <c:pt idx="1901">
                  <c:v>6.6848999999999998</c:v>
                </c:pt>
                <c:pt idx="1902">
                  <c:v>6.6877000000000004</c:v>
                </c:pt>
                <c:pt idx="1903">
                  <c:v>6.6877000000000004</c:v>
                </c:pt>
                <c:pt idx="1904">
                  <c:v>6.6904000000000003</c:v>
                </c:pt>
                <c:pt idx="1905">
                  <c:v>6.6932</c:v>
                </c:pt>
                <c:pt idx="1906">
                  <c:v>6.6959</c:v>
                </c:pt>
                <c:pt idx="1907">
                  <c:v>6.6985999999999999</c:v>
                </c:pt>
                <c:pt idx="1908">
                  <c:v>6.7013999999999996</c:v>
                </c:pt>
                <c:pt idx="1909">
                  <c:v>6.7068000000000003</c:v>
                </c:pt>
                <c:pt idx="1910">
                  <c:v>6.7096</c:v>
                </c:pt>
                <c:pt idx="1911">
                  <c:v>6.7122999999999999</c:v>
                </c:pt>
                <c:pt idx="1912">
                  <c:v>6.7150999999999996</c:v>
                </c:pt>
                <c:pt idx="1913">
                  <c:v>6.7233000000000001</c:v>
                </c:pt>
                <c:pt idx="1914">
                  <c:v>6.726</c:v>
                </c:pt>
                <c:pt idx="1915">
                  <c:v>6.7287999999999997</c:v>
                </c:pt>
                <c:pt idx="1916">
                  <c:v>6.7314999999999996</c:v>
                </c:pt>
                <c:pt idx="1917">
                  <c:v>6.7314999999999996</c:v>
                </c:pt>
                <c:pt idx="1918">
                  <c:v>6.7342000000000004</c:v>
                </c:pt>
                <c:pt idx="1919">
                  <c:v>6.7370000000000001</c:v>
                </c:pt>
                <c:pt idx="1920">
                  <c:v>6.7534000000000001</c:v>
                </c:pt>
                <c:pt idx="1921">
                  <c:v>6.7671000000000001</c:v>
                </c:pt>
                <c:pt idx="1922">
                  <c:v>6.7752999999999997</c:v>
                </c:pt>
                <c:pt idx="1923">
                  <c:v>6.7781000000000002</c:v>
                </c:pt>
                <c:pt idx="1924">
                  <c:v>6.7808000000000002</c:v>
                </c:pt>
                <c:pt idx="1925">
                  <c:v>6.7835999999999999</c:v>
                </c:pt>
                <c:pt idx="1926">
                  <c:v>6.7862999999999998</c:v>
                </c:pt>
                <c:pt idx="1927">
                  <c:v>6.7889999999999997</c:v>
                </c:pt>
                <c:pt idx="1928">
                  <c:v>6.7918000000000003</c:v>
                </c:pt>
                <c:pt idx="1929">
                  <c:v>6.7945000000000002</c:v>
                </c:pt>
                <c:pt idx="1930">
                  <c:v>6.7972999999999999</c:v>
                </c:pt>
                <c:pt idx="1931">
                  <c:v>6.8109999999999999</c:v>
                </c:pt>
                <c:pt idx="1932">
                  <c:v>6.8163999999999998</c:v>
                </c:pt>
                <c:pt idx="1933">
                  <c:v>6.8192000000000004</c:v>
                </c:pt>
                <c:pt idx="1934">
                  <c:v>6.8219000000000003</c:v>
                </c:pt>
                <c:pt idx="1935">
                  <c:v>6.8247</c:v>
                </c:pt>
                <c:pt idx="1936">
                  <c:v>6.8273999999999999</c:v>
                </c:pt>
                <c:pt idx="1937">
                  <c:v>6.8300999999999998</c:v>
                </c:pt>
                <c:pt idx="1938">
                  <c:v>6.8329000000000004</c:v>
                </c:pt>
                <c:pt idx="1939">
                  <c:v>6.8356000000000003</c:v>
                </c:pt>
                <c:pt idx="1940">
                  <c:v>6.8384</c:v>
                </c:pt>
                <c:pt idx="1941">
                  <c:v>6.8411</c:v>
                </c:pt>
                <c:pt idx="1942">
                  <c:v>6.8437999999999999</c:v>
                </c:pt>
                <c:pt idx="1943">
                  <c:v>6.8465999999999996</c:v>
                </c:pt>
                <c:pt idx="1944">
                  <c:v>6.8493000000000004</c:v>
                </c:pt>
                <c:pt idx="1945">
                  <c:v>6.8521000000000001</c:v>
                </c:pt>
                <c:pt idx="1946">
                  <c:v>6.8548</c:v>
                </c:pt>
                <c:pt idx="1947">
                  <c:v>6.8574999999999999</c:v>
                </c:pt>
                <c:pt idx="1948">
                  <c:v>6.8602999999999996</c:v>
                </c:pt>
                <c:pt idx="1949">
                  <c:v>6.8630000000000004</c:v>
                </c:pt>
                <c:pt idx="1950">
                  <c:v>6.8658000000000001</c:v>
                </c:pt>
                <c:pt idx="1951">
                  <c:v>6.8685</c:v>
                </c:pt>
                <c:pt idx="1952">
                  <c:v>6.8712</c:v>
                </c:pt>
                <c:pt idx="1953">
                  <c:v>6.8739999999999997</c:v>
                </c:pt>
                <c:pt idx="1954">
                  <c:v>6.8822000000000001</c:v>
                </c:pt>
                <c:pt idx="1955">
                  <c:v>6.8876999999999997</c:v>
                </c:pt>
                <c:pt idx="1956">
                  <c:v>6.8959000000000001</c:v>
                </c:pt>
                <c:pt idx="1957">
                  <c:v>6.8986000000000001</c:v>
                </c:pt>
                <c:pt idx="1958">
                  <c:v>6.9013999999999998</c:v>
                </c:pt>
                <c:pt idx="1959">
                  <c:v>6.9096000000000002</c:v>
                </c:pt>
                <c:pt idx="1960">
                  <c:v>6.9150999999999998</c:v>
                </c:pt>
                <c:pt idx="1961">
                  <c:v>6.9287999999999998</c:v>
                </c:pt>
                <c:pt idx="1962">
                  <c:v>6.9341999999999997</c:v>
                </c:pt>
                <c:pt idx="1963">
                  <c:v>6.9370000000000003</c:v>
                </c:pt>
                <c:pt idx="1964">
                  <c:v>6.9397000000000002</c:v>
                </c:pt>
                <c:pt idx="1965">
                  <c:v>6.9424999999999999</c:v>
                </c:pt>
                <c:pt idx="1966">
                  <c:v>6.9451999999999998</c:v>
                </c:pt>
                <c:pt idx="1967">
                  <c:v>6.9478999999999997</c:v>
                </c:pt>
                <c:pt idx="1968">
                  <c:v>6.9507000000000003</c:v>
                </c:pt>
                <c:pt idx="1969">
                  <c:v>6.9507000000000003</c:v>
                </c:pt>
                <c:pt idx="1970">
                  <c:v>6.9534000000000002</c:v>
                </c:pt>
                <c:pt idx="1971">
                  <c:v>6.9561999999999999</c:v>
                </c:pt>
                <c:pt idx="1972">
                  <c:v>6.9588999999999999</c:v>
                </c:pt>
                <c:pt idx="1973">
                  <c:v>6.9615999999999998</c:v>
                </c:pt>
                <c:pt idx="1974">
                  <c:v>6.9644000000000004</c:v>
                </c:pt>
                <c:pt idx="1975">
                  <c:v>6.9671000000000003</c:v>
                </c:pt>
                <c:pt idx="1976">
                  <c:v>6.9699</c:v>
                </c:pt>
                <c:pt idx="1977">
                  <c:v>6.9725999999999999</c:v>
                </c:pt>
                <c:pt idx="1978">
                  <c:v>6.9752999999999998</c:v>
                </c:pt>
                <c:pt idx="1979">
                  <c:v>6.9808000000000003</c:v>
                </c:pt>
                <c:pt idx="1980">
                  <c:v>6.9836</c:v>
                </c:pt>
                <c:pt idx="1981">
                  <c:v>6.9863</c:v>
                </c:pt>
                <c:pt idx="1982">
                  <c:v>6.9889999999999999</c:v>
                </c:pt>
                <c:pt idx="1983">
                  <c:v>6.9917999999999996</c:v>
                </c:pt>
                <c:pt idx="1984">
                  <c:v>7</c:v>
                </c:pt>
                <c:pt idx="1985">
                  <c:v>7.0026999999999999</c:v>
                </c:pt>
                <c:pt idx="1986">
                  <c:v>7.0054999999999996</c:v>
                </c:pt>
                <c:pt idx="1987">
                  <c:v>7.0082000000000004</c:v>
                </c:pt>
                <c:pt idx="1988">
                  <c:v>7.0110000000000001</c:v>
                </c:pt>
                <c:pt idx="1989">
                  <c:v>7.0137</c:v>
                </c:pt>
                <c:pt idx="1990">
                  <c:v>7.0191999999999997</c:v>
                </c:pt>
                <c:pt idx="1991">
                  <c:v>7.0247000000000002</c:v>
                </c:pt>
                <c:pt idx="1992">
                  <c:v>7.0274000000000001</c:v>
                </c:pt>
                <c:pt idx="1993">
                  <c:v>7.0301</c:v>
                </c:pt>
                <c:pt idx="1994">
                  <c:v>7.0328999999999997</c:v>
                </c:pt>
                <c:pt idx="1995">
                  <c:v>7.0355999999999996</c:v>
                </c:pt>
                <c:pt idx="1996">
                  <c:v>7.0384000000000002</c:v>
                </c:pt>
                <c:pt idx="1997">
                  <c:v>7.0411000000000001</c:v>
                </c:pt>
                <c:pt idx="1998">
                  <c:v>7.0438000000000001</c:v>
                </c:pt>
                <c:pt idx="1999">
                  <c:v>7.0465999999999998</c:v>
                </c:pt>
                <c:pt idx="2000">
                  <c:v>7.0521000000000003</c:v>
                </c:pt>
                <c:pt idx="2001">
                  <c:v>7.0602999999999998</c:v>
                </c:pt>
                <c:pt idx="2002">
                  <c:v>7.0629999999999997</c:v>
                </c:pt>
                <c:pt idx="2003">
                  <c:v>7.0658000000000003</c:v>
                </c:pt>
                <c:pt idx="2004">
                  <c:v>7.0685000000000002</c:v>
                </c:pt>
                <c:pt idx="2005">
                  <c:v>7.0712000000000002</c:v>
                </c:pt>
                <c:pt idx="2006">
                  <c:v>7.0739999999999998</c:v>
                </c:pt>
                <c:pt idx="2007">
                  <c:v>7.0766999999999998</c:v>
                </c:pt>
                <c:pt idx="2008">
                  <c:v>7.0795000000000003</c:v>
                </c:pt>
                <c:pt idx="2009">
                  <c:v>7.0822000000000003</c:v>
                </c:pt>
                <c:pt idx="2010">
                  <c:v>7.0849000000000002</c:v>
                </c:pt>
                <c:pt idx="2011">
                  <c:v>7.0876999999999999</c:v>
                </c:pt>
                <c:pt idx="2012">
                  <c:v>7.0903999999999998</c:v>
                </c:pt>
                <c:pt idx="2013">
                  <c:v>7.0932000000000004</c:v>
                </c:pt>
                <c:pt idx="2014">
                  <c:v>7.0959000000000003</c:v>
                </c:pt>
                <c:pt idx="2015">
                  <c:v>7.0986000000000002</c:v>
                </c:pt>
                <c:pt idx="2016">
                  <c:v>7.1013999999999999</c:v>
                </c:pt>
                <c:pt idx="2017">
                  <c:v>7.1151</c:v>
                </c:pt>
                <c:pt idx="2018">
                  <c:v>7.1315</c:v>
                </c:pt>
                <c:pt idx="2019">
                  <c:v>7.1341999999999999</c:v>
                </c:pt>
                <c:pt idx="2020">
                  <c:v>7.1369999999999996</c:v>
                </c:pt>
                <c:pt idx="2021">
                  <c:v>7.1397000000000004</c:v>
                </c:pt>
                <c:pt idx="2022">
                  <c:v>7.1425000000000001</c:v>
                </c:pt>
                <c:pt idx="2023">
                  <c:v>7.1452</c:v>
                </c:pt>
                <c:pt idx="2024">
                  <c:v>7.1534000000000004</c:v>
                </c:pt>
                <c:pt idx="2025">
                  <c:v>7.1562000000000001</c:v>
                </c:pt>
                <c:pt idx="2026">
                  <c:v>7.1670999999999996</c:v>
                </c:pt>
                <c:pt idx="2027">
                  <c:v>7.1699000000000002</c:v>
                </c:pt>
                <c:pt idx="2028">
                  <c:v>7.1699000000000002</c:v>
                </c:pt>
                <c:pt idx="2029">
                  <c:v>7.1726000000000001</c:v>
                </c:pt>
                <c:pt idx="2030">
                  <c:v>7.1753</c:v>
                </c:pt>
                <c:pt idx="2031">
                  <c:v>7.1780999999999997</c:v>
                </c:pt>
                <c:pt idx="2032">
                  <c:v>7.1807999999999996</c:v>
                </c:pt>
                <c:pt idx="2033">
                  <c:v>7.1836000000000002</c:v>
                </c:pt>
                <c:pt idx="2034">
                  <c:v>7.1863000000000001</c:v>
                </c:pt>
                <c:pt idx="2035">
                  <c:v>7.1890000000000001</c:v>
                </c:pt>
                <c:pt idx="2036">
                  <c:v>7.1917999999999997</c:v>
                </c:pt>
                <c:pt idx="2037">
                  <c:v>7.1944999999999997</c:v>
                </c:pt>
                <c:pt idx="2038">
                  <c:v>7.1973000000000003</c:v>
                </c:pt>
                <c:pt idx="2039">
                  <c:v>7.2027000000000001</c:v>
                </c:pt>
                <c:pt idx="2040">
                  <c:v>7.2054999999999998</c:v>
                </c:pt>
                <c:pt idx="2041">
                  <c:v>7.2081999999999997</c:v>
                </c:pt>
                <c:pt idx="2042">
                  <c:v>7.2110000000000003</c:v>
                </c:pt>
                <c:pt idx="2043">
                  <c:v>7.2137000000000002</c:v>
                </c:pt>
                <c:pt idx="2044">
                  <c:v>7.2137000000000002</c:v>
                </c:pt>
                <c:pt idx="2045">
                  <c:v>7.2164000000000001</c:v>
                </c:pt>
                <c:pt idx="2046">
                  <c:v>7.2355999999999998</c:v>
                </c:pt>
                <c:pt idx="2047">
                  <c:v>7.2384000000000004</c:v>
                </c:pt>
                <c:pt idx="2048">
                  <c:v>7.2438000000000002</c:v>
                </c:pt>
                <c:pt idx="2049">
                  <c:v>7.2492999999999999</c:v>
                </c:pt>
                <c:pt idx="2050">
                  <c:v>7.2521000000000004</c:v>
                </c:pt>
                <c:pt idx="2051">
                  <c:v>7.2548000000000004</c:v>
                </c:pt>
                <c:pt idx="2052">
                  <c:v>7.2575000000000003</c:v>
                </c:pt>
                <c:pt idx="2053">
                  <c:v>7.2575000000000003</c:v>
                </c:pt>
                <c:pt idx="2054">
                  <c:v>7.2603</c:v>
                </c:pt>
                <c:pt idx="2055">
                  <c:v>7.2685000000000004</c:v>
                </c:pt>
                <c:pt idx="2056">
                  <c:v>7.2712000000000003</c:v>
                </c:pt>
                <c:pt idx="2057">
                  <c:v>7.274</c:v>
                </c:pt>
                <c:pt idx="2058">
                  <c:v>7.2766999999999999</c:v>
                </c:pt>
                <c:pt idx="2059">
                  <c:v>7.2794999999999996</c:v>
                </c:pt>
                <c:pt idx="2060">
                  <c:v>7.2877000000000001</c:v>
                </c:pt>
                <c:pt idx="2061">
                  <c:v>7.2904</c:v>
                </c:pt>
                <c:pt idx="2062">
                  <c:v>7.2931999999999997</c:v>
                </c:pt>
                <c:pt idx="2063">
                  <c:v>7.2958999999999996</c:v>
                </c:pt>
                <c:pt idx="2064">
                  <c:v>7.2986000000000004</c:v>
                </c:pt>
                <c:pt idx="2065">
                  <c:v>7.3014000000000001</c:v>
                </c:pt>
                <c:pt idx="2066">
                  <c:v>7.3014000000000001</c:v>
                </c:pt>
                <c:pt idx="2067">
                  <c:v>7.3041</c:v>
                </c:pt>
                <c:pt idx="2068">
                  <c:v>7.3068</c:v>
                </c:pt>
                <c:pt idx="2069">
                  <c:v>7.3095999999999997</c:v>
                </c:pt>
                <c:pt idx="2070">
                  <c:v>7.3178000000000001</c:v>
                </c:pt>
                <c:pt idx="2071">
                  <c:v>7.3205</c:v>
                </c:pt>
                <c:pt idx="2072">
                  <c:v>7.3232999999999997</c:v>
                </c:pt>
                <c:pt idx="2073">
                  <c:v>7.3259999999999996</c:v>
                </c:pt>
                <c:pt idx="2074">
                  <c:v>7.3342000000000001</c:v>
                </c:pt>
                <c:pt idx="2075">
                  <c:v>7.3369999999999997</c:v>
                </c:pt>
                <c:pt idx="2076">
                  <c:v>7.3396999999999997</c:v>
                </c:pt>
                <c:pt idx="2077">
                  <c:v>7.3425000000000002</c:v>
                </c:pt>
                <c:pt idx="2078">
                  <c:v>7.3506999999999998</c:v>
                </c:pt>
                <c:pt idx="2079">
                  <c:v>7.3533999999999997</c:v>
                </c:pt>
                <c:pt idx="2080">
                  <c:v>7.3562000000000003</c:v>
                </c:pt>
                <c:pt idx="2081">
                  <c:v>7.3589000000000002</c:v>
                </c:pt>
                <c:pt idx="2082">
                  <c:v>7.3616000000000001</c:v>
                </c:pt>
                <c:pt idx="2083">
                  <c:v>7.3643999999999998</c:v>
                </c:pt>
                <c:pt idx="2084">
                  <c:v>7.3699000000000003</c:v>
                </c:pt>
                <c:pt idx="2085">
                  <c:v>7.3753000000000002</c:v>
                </c:pt>
                <c:pt idx="2086">
                  <c:v>7.3780999999999999</c:v>
                </c:pt>
                <c:pt idx="2087">
                  <c:v>7.3807999999999998</c:v>
                </c:pt>
                <c:pt idx="2088">
                  <c:v>7.3836000000000004</c:v>
                </c:pt>
                <c:pt idx="2089">
                  <c:v>7.3917999999999999</c:v>
                </c:pt>
                <c:pt idx="2090">
                  <c:v>7.4</c:v>
                </c:pt>
                <c:pt idx="2091">
                  <c:v>7.4109999999999996</c:v>
                </c:pt>
                <c:pt idx="2092">
                  <c:v>7.4246999999999996</c:v>
                </c:pt>
                <c:pt idx="2093">
                  <c:v>7.4301000000000004</c:v>
                </c:pt>
                <c:pt idx="2094">
                  <c:v>7.4329000000000001</c:v>
                </c:pt>
                <c:pt idx="2095">
                  <c:v>7.4329000000000001</c:v>
                </c:pt>
                <c:pt idx="2096">
                  <c:v>7.4356</c:v>
                </c:pt>
                <c:pt idx="2097">
                  <c:v>7.4383999999999997</c:v>
                </c:pt>
                <c:pt idx="2098">
                  <c:v>7.4410999999999996</c:v>
                </c:pt>
                <c:pt idx="2099">
                  <c:v>7.4438000000000004</c:v>
                </c:pt>
                <c:pt idx="2100">
                  <c:v>7.4466000000000001</c:v>
                </c:pt>
                <c:pt idx="2101">
                  <c:v>7.4493</c:v>
                </c:pt>
                <c:pt idx="2102">
                  <c:v>7.4520999999999997</c:v>
                </c:pt>
                <c:pt idx="2103">
                  <c:v>7.4547999999999996</c:v>
                </c:pt>
                <c:pt idx="2104">
                  <c:v>7.4574999999999996</c:v>
                </c:pt>
                <c:pt idx="2105">
                  <c:v>7.4603000000000002</c:v>
                </c:pt>
                <c:pt idx="2106">
                  <c:v>7.4630000000000001</c:v>
                </c:pt>
                <c:pt idx="2107">
                  <c:v>7.4657999999999998</c:v>
                </c:pt>
                <c:pt idx="2108">
                  <c:v>7.4684999999999997</c:v>
                </c:pt>
                <c:pt idx="2109">
                  <c:v>7.4711999999999996</c:v>
                </c:pt>
                <c:pt idx="2110">
                  <c:v>7.4740000000000002</c:v>
                </c:pt>
                <c:pt idx="2111">
                  <c:v>7.4767000000000001</c:v>
                </c:pt>
                <c:pt idx="2112">
                  <c:v>7.4767000000000001</c:v>
                </c:pt>
                <c:pt idx="2113">
                  <c:v>7.4794999999999998</c:v>
                </c:pt>
                <c:pt idx="2114">
                  <c:v>7.4821999999999997</c:v>
                </c:pt>
                <c:pt idx="2115">
                  <c:v>7.4848999999999997</c:v>
                </c:pt>
                <c:pt idx="2116">
                  <c:v>7.4877000000000002</c:v>
                </c:pt>
                <c:pt idx="2117">
                  <c:v>7.4904000000000002</c:v>
                </c:pt>
                <c:pt idx="2118">
                  <c:v>7.4931999999999999</c:v>
                </c:pt>
                <c:pt idx="2119">
                  <c:v>7.4958999999999998</c:v>
                </c:pt>
                <c:pt idx="2120">
                  <c:v>7.4985999999999997</c:v>
                </c:pt>
                <c:pt idx="2121">
                  <c:v>7.5014000000000003</c:v>
                </c:pt>
                <c:pt idx="2122">
                  <c:v>7.5041000000000002</c:v>
                </c:pt>
                <c:pt idx="2123">
                  <c:v>7.5068000000000001</c:v>
                </c:pt>
                <c:pt idx="2124">
                  <c:v>7.5095999999999998</c:v>
                </c:pt>
                <c:pt idx="2125">
                  <c:v>7.5122999999999998</c:v>
                </c:pt>
                <c:pt idx="2126">
                  <c:v>7.5151000000000003</c:v>
                </c:pt>
                <c:pt idx="2127">
                  <c:v>7.5178000000000003</c:v>
                </c:pt>
                <c:pt idx="2128">
                  <c:v>7.5205000000000002</c:v>
                </c:pt>
                <c:pt idx="2129">
                  <c:v>7.5205000000000002</c:v>
                </c:pt>
                <c:pt idx="2130">
                  <c:v>7.5232999999999999</c:v>
                </c:pt>
                <c:pt idx="2131">
                  <c:v>7.5259999999999998</c:v>
                </c:pt>
                <c:pt idx="2132">
                  <c:v>7.5288000000000004</c:v>
                </c:pt>
                <c:pt idx="2133">
                  <c:v>7.5315000000000003</c:v>
                </c:pt>
                <c:pt idx="2134">
                  <c:v>7.5342000000000002</c:v>
                </c:pt>
                <c:pt idx="2135">
                  <c:v>7.5369999999999999</c:v>
                </c:pt>
                <c:pt idx="2136">
                  <c:v>7.5396999999999998</c:v>
                </c:pt>
                <c:pt idx="2137">
                  <c:v>7.5425000000000004</c:v>
                </c:pt>
                <c:pt idx="2138">
                  <c:v>7.5452000000000004</c:v>
                </c:pt>
                <c:pt idx="2139">
                  <c:v>7.5479000000000003</c:v>
                </c:pt>
                <c:pt idx="2140">
                  <c:v>7.5533999999999999</c:v>
                </c:pt>
                <c:pt idx="2141">
                  <c:v>7.5561999999999996</c:v>
                </c:pt>
                <c:pt idx="2142">
                  <c:v>7.5589000000000004</c:v>
                </c:pt>
                <c:pt idx="2143">
                  <c:v>7.5616000000000003</c:v>
                </c:pt>
                <c:pt idx="2144">
                  <c:v>7.5644</c:v>
                </c:pt>
                <c:pt idx="2145">
                  <c:v>7.5644</c:v>
                </c:pt>
                <c:pt idx="2146">
                  <c:v>7.5670999999999999</c:v>
                </c:pt>
                <c:pt idx="2147">
                  <c:v>7.5698999999999996</c:v>
                </c:pt>
                <c:pt idx="2148">
                  <c:v>7.5726000000000004</c:v>
                </c:pt>
                <c:pt idx="2149">
                  <c:v>7.5753000000000004</c:v>
                </c:pt>
                <c:pt idx="2150">
                  <c:v>7.5781000000000001</c:v>
                </c:pt>
                <c:pt idx="2151">
                  <c:v>7.5808</c:v>
                </c:pt>
                <c:pt idx="2152">
                  <c:v>7.5835999999999997</c:v>
                </c:pt>
                <c:pt idx="2153">
                  <c:v>7.5862999999999996</c:v>
                </c:pt>
                <c:pt idx="2154">
                  <c:v>7.5890000000000004</c:v>
                </c:pt>
                <c:pt idx="2155">
                  <c:v>7.5918000000000001</c:v>
                </c:pt>
                <c:pt idx="2156">
                  <c:v>7.5945</c:v>
                </c:pt>
                <c:pt idx="2157">
                  <c:v>7.5972999999999997</c:v>
                </c:pt>
                <c:pt idx="2158">
                  <c:v>7.6</c:v>
                </c:pt>
                <c:pt idx="2159">
                  <c:v>7.6026999999999996</c:v>
                </c:pt>
                <c:pt idx="2160">
                  <c:v>7.6055000000000001</c:v>
                </c:pt>
                <c:pt idx="2161">
                  <c:v>7.6082000000000001</c:v>
                </c:pt>
                <c:pt idx="2162">
                  <c:v>7.6082000000000001</c:v>
                </c:pt>
                <c:pt idx="2163">
                  <c:v>7.6109999999999998</c:v>
                </c:pt>
                <c:pt idx="2164">
                  <c:v>7.6136999999999997</c:v>
                </c:pt>
                <c:pt idx="2165">
                  <c:v>7.6163999999999996</c:v>
                </c:pt>
                <c:pt idx="2166">
                  <c:v>7.6192000000000002</c:v>
                </c:pt>
                <c:pt idx="2167">
                  <c:v>7.6219000000000001</c:v>
                </c:pt>
                <c:pt idx="2168">
                  <c:v>7.6246999999999998</c:v>
                </c:pt>
                <c:pt idx="2169">
                  <c:v>7.6273999999999997</c:v>
                </c:pt>
                <c:pt idx="2170">
                  <c:v>7.6300999999999997</c:v>
                </c:pt>
                <c:pt idx="2171">
                  <c:v>7.6329000000000002</c:v>
                </c:pt>
                <c:pt idx="2172">
                  <c:v>7.6356000000000002</c:v>
                </c:pt>
                <c:pt idx="2173">
                  <c:v>7.6383999999999999</c:v>
                </c:pt>
                <c:pt idx="2174">
                  <c:v>7.6410999999999998</c:v>
                </c:pt>
                <c:pt idx="2175">
                  <c:v>7.6437999999999997</c:v>
                </c:pt>
                <c:pt idx="2176">
                  <c:v>7.6466000000000003</c:v>
                </c:pt>
                <c:pt idx="2177">
                  <c:v>7.6493000000000002</c:v>
                </c:pt>
                <c:pt idx="2178">
                  <c:v>7.6520999999999999</c:v>
                </c:pt>
                <c:pt idx="2179">
                  <c:v>7.6520999999999999</c:v>
                </c:pt>
                <c:pt idx="2180">
                  <c:v>7.6547999999999998</c:v>
                </c:pt>
                <c:pt idx="2181">
                  <c:v>7.6603000000000003</c:v>
                </c:pt>
                <c:pt idx="2182">
                  <c:v>7.6630000000000003</c:v>
                </c:pt>
                <c:pt idx="2183">
                  <c:v>7.6657999999999999</c:v>
                </c:pt>
                <c:pt idx="2184">
                  <c:v>7.6684999999999999</c:v>
                </c:pt>
                <c:pt idx="2185">
                  <c:v>7.6711999999999998</c:v>
                </c:pt>
                <c:pt idx="2186">
                  <c:v>7.6740000000000004</c:v>
                </c:pt>
                <c:pt idx="2187">
                  <c:v>7.6767000000000003</c:v>
                </c:pt>
                <c:pt idx="2188">
                  <c:v>7.6795</c:v>
                </c:pt>
                <c:pt idx="2189">
                  <c:v>7.6848999999999998</c:v>
                </c:pt>
                <c:pt idx="2190">
                  <c:v>7.6877000000000004</c:v>
                </c:pt>
                <c:pt idx="2191">
                  <c:v>7.6904000000000003</c:v>
                </c:pt>
                <c:pt idx="2192">
                  <c:v>7.6932</c:v>
                </c:pt>
                <c:pt idx="2193">
                  <c:v>7.6959</c:v>
                </c:pt>
                <c:pt idx="2194">
                  <c:v>7.6959</c:v>
                </c:pt>
                <c:pt idx="2195">
                  <c:v>7.6985999999999999</c:v>
                </c:pt>
                <c:pt idx="2196">
                  <c:v>7.7013999999999996</c:v>
                </c:pt>
                <c:pt idx="2197">
                  <c:v>7.7041000000000004</c:v>
                </c:pt>
                <c:pt idx="2198">
                  <c:v>7.7068000000000003</c:v>
                </c:pt>
                <c:pt idx="2199">
                  <c:v>7.7096</c:v>
                </c:pt>
                <c:pt idx="2200">
                  <c:v>7.7150999999999996</c:v>
                </c:pt>
                <c:pt idx="2201">
                  <c:v>7.7178000000000004</c:v>
                </c:pt>
                <c:pt idx="2202">
                  <c:v>7.7205000000000004</c:v>
                </c:pt>
                <c:pt idx="2203">
                  <c:v>7.7233000000000001</c:v>
                </c:pt>
                <c:pt idx="2204">
                  <c:v>7.7314999999999996</c:v>
                </c:pt>
                <c:pt idx="2205">
                  <c:v>7.7342000000000004</c:v>
                </c:pt>
                <c:pt idx="2206">
                  <c:v>7.7370000000000001</c:v>
                </c:pt>
                <c:pt idx="2207">
                  <c:v>7.7397</c:v>
                </c:pt>
                <c:pt idx="2208">
                  <c:v>7.7424999999999997</c:v>
                </c:pt>
                <c:pt idx="2209">
                  <c:v>7.7451999999999996</c:v>
                </c:pt>
                <c:pt idx="2210">
                  <c:v>7.7478999999999996</c:v>
                </c:pt>
                <c:pt idx="2211">
                  <c:v>7.7507000000000001</c:v>
                </c:pt>
                <c:pt idx="2212">
                  <c:v>7.7534000000000001</c:v>
                </c:pt>
                <c:pt idx="2213">
                  <c:v>7.7561999999999998</c:v>
                </c:pt>
                <c:pt idx="2214">
                  <c:v>7.7588999999999997</c:v>
                </c:pt>
                <c:pt idx="2215">
                  <c:v>7.7615999999999996</c:v>
                </c:pt>
                <c:pt idx="2216">
                  <c:v>7.7644000000000002</c:v>
                </c:pt>
                <c:pt idx="2217">
                  <c:v>7.7671000000000001</c:v>
                </c:pt>
                <c:pt idx="2218">
                  <c:v>7.7725999999999997</c:v>
                </c:pt>
                <c:pt idx="2219">
                  <c:v>7.7835999999999999</c:v>
                </c:pt>
                <c:pt idx="2220">
                  <c:v>7.7918000000000003</c:v>
                </c:pt>
                <c:pt idx="2221">
                  <c:v>7.8055000000000003</c:v>
                </c:pt>
                <c:pt idx="2222">
                  <c:v>7.8109999999999999</c:v>
                </c:pt>
                <c:pt idx="2223">
                  <c:v>7.8219000000000003</c:v>
                </c:pt>
                <c:pt idx="2224">
                  <c:v>7.8247</c:v>
                </c:pt>
                <c:pt idx="2225">
                  <c:v>7.8273999999999999</c:v>
                </c:pt>
                <c:pt idx="2226">
                  <c:v>7.8273999999999999</c:v>
                </c:pt>
                <c:pt idx="2227">
                  <c:v>7.8300999999999998</c:v>
                </c:pt>
                <c:pt idx="2228">
                  <c:v>7.8329000000000004</c:v>
                </c:pt>
                <c:pt idx="2229">
                  <c:v>7.8356000000000003</c:v>
                </c:pt>
                <c:pt idx="2230">
                  <c:v>7.8411</c:v>
                </c:pt>
                <c:pt idx="2231">
                  <c:v>7.8437999999999999</c:v>
                </c:pt>
                <c:pt idx="2232">
                  <c:v>7.8465999999999996</c:v>
                </c:pt>
                <c:pt idx="2233">
                  <c:v>7.8493000000000004</c:v>
                </c:pt>
                <c:pt idx="2234">
                  <c:v>7.8521000000000001</c:v>
                </c:pt>
                <c:pt idx="2235">
                  <c:v>7.8548</c:v>
                </c:pt>
                <c:pt idx="2236">
                  <c:v>7.8574999999999999</c:v>
                </c:pt>
                <c:pt idx="2237">
                  <c:v>7.8602999999999996</c:v>
                </c:pt>
                <c:pt idx="2238">
                  <c:v>7.8658000000000001</c:v>
                </c:pt>
                <c:pt idx="2239">
                  <c:v>7.8739999999999997</c:v>
                </c:pt>
                <c:pt idx="2240">
                  <c:v>7.8766999999999996</c:v>
                </c:pt>
                <c:pt idx="2241">
                  <c:v>7.8795000000000002</c:v>
                </c:pt>
                <c:pt idx="2242">
                  <c:v>7.8849</c:v>
                </c:pt>
                <c:pt idx="2243">
                  <c:v>7.8876999999999997</c:v>
                </c:pt>
                <c:pt idx="2244">
                  <c:v>7.8959000000000001</c:v>
                </c:pt>
                <c:pt idx="2245">
                  <c:v>7.8986000000000001</c:v>
                </c:pt>
                <c:pt idx="2246">
                  <c:v>7.9013999999999998</c:v>
                </c:pt>
                <c:pt idx="2247">
                  <c:v>7.9040999999999997</c:v>
                </c:pt>
                <c:pt idx="2248">
                  <c:v>7.9067999999999996</c:v>
                </c:pt>
                <c:pt idx="2249">
                  <c:v>7.9096000000000002</c:v>
                </c:pt>
                <c:pt idx="2250">
                  <c:v>7.9123000000000001</c:v>
                </c:pt>
                <c:pt idx="2251">
                  <c:v>7.9150999999999998</c:v>
                </c:pt>
                <c:pt idx="2252">
                  <c:v>7.9150999999999998</c:v>
                </c:pt>
                <c:pt idx="2253">
                  <c:v>7.9177999999999997</c:v>
                </c:pt>
                <c:pt idx="2254">
                  <c:v>7.9204999999999997</c:v>
                </c:pt>
                <c:pt idx="2255">
                  <c:v>7.9233000000000002</c:v>
                </c:pt>
                <c:pt idx="2256">
                  <c:v>7.9341999999999997</c:v>
                </c:pt>
                <c:pt idx="2257">
                  <c:v>7.9370000000000003</c:v>
                </c:pt>
                <c:pt idx="2258">
                  <c:v>7.9397000000000002</c:v>
                </c:pt>
                <c:pt idx="2259">
                  <c:v>7.9424999999999999</c:v>
                </c:pt>
                <c:pt idx="2260">
                  <c:v>7.9451999999999998</c:v>
                </c:pt>
                <c:pt idx="2261">
                  <c:v>7.9507000000000003</c:v>
                </c:pt>
                <c:pt idx="2262">
                  <c:v>7.9534000000000002</c:v>
                </c:pt>
                <c:pt idx="2263">
                  <c:v>7.9561999999999999</c:v>
                </c:pt>
                <c:pt idx="2264">
                  <c:v>7.9588999999999999</c:v>
                </c:pt>
                <c:pt idx="2265">
                  <c:v>7.9588999999999999</c:v>
                </c:pt>
                <c:pt idx="2266">
                  <c:v>7.9615999999999998</c:v>
                </c:pt>
                <c:pt idx="2267">
                  <c:v>7.9644000000000004</c:v>
                </c:pt>
                <c:pt idx="2268">
                  <c:v>7.9699</c:v>
                </c:pt>
                <c:pt idx="2269">
                  <c:v>7.9725999999999999</c:v>
                </c:pt>
                <c:pt idx="2270">
                  <c:v>7.9752999999999998</c:v>
                </c:pt>
                <c:pt idx="2271">
                  <c:v>7.9781000000000004</c:v>
                </c:pt>
                <c:pt idx="2272">
                  <c:v>7.9808000000000003</c:v>
                </c:pt>
                <c:pt idx="2273">
                  <c:v>7.9863</c:v>
                </c:pt>
                <c:pt idx="2274">
                  <c:v>7.9917999999999996</c:v>
                </c:pt>
                <c:pt idx="2275">
                  <c:v>7.9973000000000001</c:v>
                </c:pt>
                <c:pt idx="2276">
                  <c:v>8</c:v>
                </c:pt>
                <c:pt idx="2277">
                  <c:v>8.0027000000000008</c:v>
                </c:pt>
                <c:pt idx="2278">
                  <c:v>8.0027000000000008</c:v>
                </c:pt>
                <c:pt idx="2279">
                  <c:v>8.0082000000000004</c:v>
                </c:pt>
                <c:pt idx="2280">
                  <c:v>8.0109999999999992</c:v>
                </c:pt>
                <c:pt idx="2281">
                  <c:v>8.0137</c:v>
                </c:pt>
                <c:pt idx="2282">
                  <c:v>8.0164000000000009</c:v>
                </c:pt>
                <c:pt idx="2283">
                  <c:v>8.0219000000000005</c:v>
                </c:pt>
                <c:pt idx="2284">
                  <c:v>8.0274000000000001</c:v>
                </c:pt>
                <c:pt idx="2285">
                  <c:v>8.0300999999999991</c:v>
                </c:pt>
                <c:pt idx="2286">
                  <c:v>8.0574999999999992</c:v>
                </c:pt>
                <c:pt idx="2287">
                  <c:v>8.0602999999999998</c:v>
                </c:pt>
                <c:pt idx="2288">
                  <c:v>8.0657999999999994</c:v>
                </c:pt>
                <c:pt idx="2289">
                  <c:v>8.0685000000000002</c:v>
                </c:pt>
                <c:pt idx="2290">
                  <c:v>8.0711999999999993</c:v>
                </c:pt>
                <c:pt idx="2291">
                  <c:v>8.0739999999999998</c:v>
                </c:pt>
                <c:pt idx="2292">
                  <c:v>8.0794999999999995</c:v>
                </c:pt>
                <c:pt idx="2293">
                  <c:v>8.0822000000000003</c:v>
                </c:pt>
                <c:pt idx="2294">
                  <c:v>8.0848999999999993</c:v>
                </c:pt>
                <c:pt idx="2295">
                  <c:v>8.0876999999999999</c:v>
                </c:pt>
                <c:pt idx="2296">
                  <c:v>8.0904000000000007</c:v>
                </c:pt>
                <c:pt idx="2297">
                  <c:v>8.0904000000000007</c:v>
                </c:pt>
                <c:pt idx="2298">
                  <c:v>8.0931999999999995</c:v>
                </c:pt>
                <c:pt idx="2299">
                  <c:v>8.0959000000000003</c:v>
                </c:pt>
                <c:pt idx="2300">
                  <c:v>8.1013999999999999</c:v>
                </c:pt>
                <c:pt idx="2301">
                  <c:v>8.1151</c:v>
                </c:pt>
                <c:pt idx="2302">
                  <c:v>8.1178000000000008</c:v>
                </c:pt>
                <c:pt idx="2303">
                  <c:v>8.1204999999999998</c:v>
                </c:pt>
                <c:pt idx="2304">
                  <c:v>8.1233000000000004</c:v>
                </c:pt>
                <c:pt idx="2305">
                  <c:v>8.1259999999999994</c:v>
                </c:pt>
                <c:pt idx="2306">
                  <c:v>8.1288</c:v>
                </c:pt>
                <c:pt idx="2307">
                  <c:v>8.1396999999999995</c:v>
                </c:pt>
                <c:pt idx="2308">
                  <c:v>8.1425000000000001</c:v>
                </c:pt>
                <c:pt idx="2309">
                  <c:v>8.1478999999999999</c:v>
                </c:pt>
                <c:pt idx="2310">
                  <c:v>8.1562000000000001</c:v>
                </c:pt>
                <c:pt idx="2311">
                  <c:v>8.1588999999999992</c:v>
                </c:pt>
                <c:pt idx="2312">
                  <c:v>8.1644000000000005</c:v>
                </c:pt>
                <c:pt idx="2313">
                  <c:v>8.1670999999999996</c:v>
                </c:pt>
                <c:pt idx="2314">
                  <c:v>8.1699000000000002</c:v>
                </c:pt>
                <c:pt idx="2315">
                  <c:v>8.1781000000000006</c:v>
                </c:pt>
                <c:pt idx="2316">
                  <c:v>8.1836000000000002</c:v>
                </c:pt>
                <c:pt idx="2317">
                  <c:v>8.1862999999999992</c:v>
                </c:pt>
                <c:pt idx="2318">
                  <c:v>8.1918000000000006</c:v>
                </c:pt>
                <c:pt idx="2319">
                  <c:v>8.1944999999999997</c:v>
                </c:pt>
                <c:pt idx="2320">
                  <c:v>8.2027000000000001</c:v>
                </c:pt>
                <c:pt idx="2321">
                  <c:v>8.2055000000000007</c:v>
                </c:pt>
                <c:pt idx="2322">
                  <c:v>8.2081999999999997</c:v>
                </c:pt>
                <c:pt idx="2323">
                  <c:v>8.2110000000000003</c:v>
                </c:pt>
                <c:pt idx="2324">
                  <c:v>8.2136999999999993</c:v>
                </c:pt>
                <c:pt idx="2325">
                  <c:v>8.2218999999999998</c:v>
                </c:pt>
                <c:pt idx="2326">
                  <c:v>8.2218999999999998</c:v>
                </c:pt>
                <c:pt idx="2327">
                  <c:v>8.2247000000000003</c:v>
                </c:pt>
                <c:pt idx="2328">
                  <c:v>8.2301000000000002</c:v>
                </c:pt>
                <c:pt idx="2329">
                  <c:v>8.2329000000000008</c:v>
                </c:pt>
                <c:pt idx="2330">
                  <c:v>8.2410999999999994</c:v>
                </c:pt>
                <c:pt idx="2331">
                  <c:v>8.2438000000000002</c:v>
                </c:pt>
                <c:pt idx="2332">
                  <c:v>8.2521000000000004</c:v>
                </c:pt>
                <c:pt idx="2333">
                  <c:v>8.2547999999999995</c:v>
                </c:pt>
                <c:pt idx="2334">
                  <c:v>8.2575000000000003</c:v>
                </c:pt>
                <c:pt idx="2335">
                  <c:v>8.2629999999999999</c:v>
                </c:pt>
                <c:pt idx="2336">
                  <c:v>8.2658000000000005</c:v>
                </c:pt>
                <c:pt idx="2337">
                  <c:v>8.2658000000000005</c:v>
                </c:pt>
                <c:pt idx="2338">
                  <c:v>8.2684999999999995</c:v>
                </c:pt>
                <c:pt idx="2339">
                  <c:v>8.2712000000000003</c:v>
                </c:pt>
                <c:pt idx="2340">
                  <c:v>8.2795000000000005</c:v>
                </c:pt>
                <c:pt idx="2341">
                  <c:v>8.2821999999999996</c:v>
                </c:pt>
                <c:pt idx="2342">
                  <c:v>8.2849000000000004</c:v>
                </c:pt>
                <c:pt idx="2343">
                  <c:v>8.2876999999999992</c:v>
                </c:pt>
                <c:pt idx="2344">
                  <c:v>8.2904</c:v>
                </c:pt>
                <c:pt idx="2345">
                  <c:v>8.2986000000000004</c:v>
                </c:pt>
                <c:pt idx="2346">
                  <c:v>8.3013999999999992</c:v>
                </c:pt>
                <c:pt idx="2347">
                  <c:v>8.3041</c:v>
                </c:pt>
                <c:pt idx="2348">
                  <c:v>8.3095999999999997</c:v>
                </c:pt>
                <c:pt idx="2349">
                  <c:v>8.3123000000000005</c:v>
                </c:pt>
                <c:pt idx="2350">
                  <c:v>8.3150999999999993</c:v>
                </c:pt>
                <c:pt idx="2351">
                  <c:v>8.3178000000000001</c:v>
                </c:pt>
                <c:pt idx="2352">
                  <c:v>8.3204999999999991</c:v>
                </c:pt>
                <c:pt idx="2353">
                  <c:v>8.3232999999999997</c:v>
                </c:pt>
                <c:pt idx="2354">
                  <c:v>8.3260000000000005</c:v>
                </c:pt>
                <c:pt idx="2355">
                  <c:v>8.3287999999999993</c:v>
                </c:pt>
                <c:pt idx="2356">
                  <c:v>8.3315000000000001</c:v>
                </c:pt>
                <c:pt idx="2357">
                  <c:v>8.3341999999999992</c:v>
                </c:pt>
                <c:pt idx="2358">
                  <c:v>8.3369999999999997</c:v>
                </c:pt>
                <c:pt idx="2359">
                  <c:v>8.3397000000000006</c:v>
                </c:pt>
                <c:pt idx="2360">
                  <c:v>8.3424999999999994</c:v>
                </c:pt>
                <c:pt idx="2361">
                  <c:v>8.3452000000000002</c:v>
                </c:pt>
                <c:pt idx="2362">
                  <c:v>8.3478999999999992</c:v>
                </c:pt>
                <c:pt idx="2363">
                  <c:v>8.3506999999999998</c:v>
                </c:pt>
                <c:pt idx="2364">
                  <c:v>8.3534000000000006</c:v>
                </c:pt>
                <c:pt idx="2365">
                  <c:v>8.3534000000000006</c:v>
                </c:pt>
                <c:pt idx="2366">
                  <c:v>8.3561999999999994</c:v>
                </c:pt>
                <c:pt idx="2367">
                  <c:v>8.3589000000000002</c:v>
                </c:pt>
                <c:pt idx="2368">
                  <c:v>8.3671000000000006</c:v>
                </c:pt>
                <c:pt idx="2369">
                  <c:v>8.3698999999999995</c:v>
                </c:pt>
                <c:pt idx="2370">
                  <c:v>8.3726000000000003</c:v>
                </c:pt>
                <c:pt idx="2371">
                  <c:v>8.3752999999999993</c:v>
                </c:pt>
                <c:pt idx="2372">
                  <c:v>8.3780999999999999</c:v>
                </c:pt>
                <c:pt idx="2373">
                  <c:v>8.3808000000000007</c:v>
                </c:pt>
                <c:pt idx="2374">
                  <c:v>8.3835999999999995</c:v>
                </c:pt>
                <c:pt idx="2375">
                  <c:v>8.3863000000000003</c:v>
                </c:pt>
                <c:pt idx="2376">
                  <c:v>8.3889999999999993</c:v>
                </c:pt>
                <c:pt idx="2377">
                  <c:v>8.3917999999999999</c:v>
                </c:pt>
                <c:pt idx="2378">
                  <c:v>8.3945000000000007</c:v>
                </c:pt>
                <c:pt idx="2379">
                  <c:v>8.4</c:v>
                </c:pt>
                <c:pt idx="2380">
                  <c:v>8.4026999999999994</c:v>
                </c:pt>
                <c:pt idx="2381">
                  <c:v>8.4055</c:v>
                </c:pt>
                <c:pt idx="2382">
                  <c:v>8.4082000000000008</c:v>
                </c:pt>
                <c:pt idx="2383">
                  <c:v>8.4109999999999996</c:v>
                </c:pt>
                <c:pt idx="2384">
                  <c:v>8.4137000000000004</c:v>
                </c:pt>
                <c:pt idx="2385">
                  <c:v>8.4163999999999994</c:v>
                </c:pt>
                <c:pt idx="2386">
                  <c:v>8.4219000000000008</c:v>
                </c:pt>
                <c:pt idx="2387">
                  <c:v>8.4274000000000004</c:v>
                </c:pt>
                <c:pt idx="2388">
                  <c:v>8.4300999999999995</c:v>
                </c:pt>
                <c:pt idx="2389">
                  <c:v>8.4329000000000001</c:v>
                </c:pt>
                <c:pt idx="2390">
                  <c:v>8.4383999999999997</c:v>
                </c:pt>
                <c:pt idx="2391">
                  <c:v>8.4411000000000005</c:v>
                </c:pt>
                <c:pt idx="2392">
                  <c:v>8.4411000000000005</c:v>
                </c:pt>
                <c:pt idx="2393">
                  <c:v>8.4466000000000001</c:v>
                </c:pt>
                <c:pt idx="2394">
                  <c:v>8.4492999999999991</c:v>
                </c:pt>
                <c:pt idx="2395">
                  <c:v>8.4520999999999997</c:v>
                </c:pt>
                <c:pt idx="2396">
                  <c:v>8.4548000000000005</c:v>
                </c:pt>
                <c:pt idx="2397">
                  <c:v>8.4574999999999996</c:v>
                </c:pt>
                <c:pt idx="2398">
                  <c:v>8.4603000000000002</c:v>
                </c:pt>
                <c:pt idx="2399">
                  <c:v>8.4657999999999998</c:v>
                </c:pt>
                <c:pt idx="2400">
                  <c:v>8.4685000000000006</c:v>
                </c:pt>
                <c:pt idx="2401">
                  <c:v>8.4711999999999996</c:v>
                </c:pt>
                <c:pt idx="2402">
                  <c:v>8.4740000000000002</c:v>
                </c:pt>
                <c:pt idx="2403">
                  <c:v>8.4766999999999992</c:v>
                </c:pt>
                <c:pt idx="2404">
                  <c:v>8.4794999999999998</c:v>
                </c:pt>
                <c:pt idx="2405">
                  <c:v>8.4822000000000006</c:v>
                </c:pt>
                <c:pt idx="2406">
                  <c:v>8.4848999999999997</c:v>
                </c:pt>
                <c:pt idx="2407">
                  <c:v>8.4848999999999997</c:v>
                </c:pt>
                <c:pt idx="2408">
                  <c:v>8.4877000000000002</c:v>
                </c:pt>
                <c:pt idx="2409">
                  <c:v>8.4903999999999993</c:v>
                </c:pt>
                <c:pt idx="2410">
                  <c:v>8.4931999999999999</c:v>
                </c:pt>
                <c:pt idx="2411">
                  <c:v>8.4959000000000007</c:v>
                </c:pt>
                <c:pt idx="2412">
                  <c:v>8.4985999999999997</c:v>
                </c:pt>
                <c:pt idx="2413">
                  <c:v>8.5014000000000003</c:v>
                </c:pt>
                <c:pt idx="2414">
                  <c:v>8.5040999999999993</c:v>
                </c:pt>
                <c:pt idx="2415">
                  <c:v>8.5068000000000001</c:v>
                </c:pt>
                <c:pt idx="2416">
                  <c:v>8.5096000000000007</c:v>
                </c:pt>
                <c:pt idx="2417">
                  <c:v>8.5122999999999998</c:v>
                </c:pt>
                <c:pt idx="2418">
                  <c:v>8.5151000000000003</c:v>
                </c:pt>
                <c:pt idx="2419">
                  <c:v>8.5177999999999994</c:v>
                </c:pt>
                <c:pt idx="2420">
                  <c:v>8.5205000000000002</c:v>
                </c:pt>
                <c:pt idx="2421">
                  <c:v>8.5233000000000008</c:v>
                </c:pt>
                <c:pt idx="2422">
                  <c:v>8.5259999999999998</c:v>
                </c:pt>
                <c:pt idx="2423">
                  <c:v>8.5314999999999994</c:v>
                </c:pt>
                <c:pt idx="2424">
                  <c:v>8.5342000000000002</c:v>
                </c:pt>
                <c:pt idx="2425">
                  <c:v>8.5370000000000008</c:v>
                </c:pt>
                <c:pt idx="2426">
                  <c:v>8.5396999999999998</c:v>
                </c:pt>
                <c:pt idx="2427">
                  <c:v>8.5425000000000004</c:v>
                </c:pt>
                <c:pt idx="2428">
                  <c:v>8.5451999999999995</c:v>
                </c:pt>
                <c:pt idx="2429">
                  <c:v>8.5479000000000003</c:v>
                </c:pt>
                <c:pt idx="2430">
                  <c:v>8.5507000000000009</c:v>
                </c:pt>
                <c:pt idx="2431">
                  <c:v>8.5533999999999999</c:v>
                </c:pt>
                <c:pt idx="2432">
                  <c:v>8.5562000000000005</c:v>
                </c:pt>
                <c:pt idx="2433">
                  <c:v>8.5588999999999995</c:v>
                </c:pt>
                <c:pt idx="2434">
                  <c:v>8.5616000000000003</c:v>
                </c:pt>
                <c:pt idx="2435">
                  <c:v>8.5643999999999991</c:v>
                </c:pt>
                <c:pt idx="2436">
                  <c:v>8.5670999999999999</c:v>
                </c:pt>
                <c:pt idx="2437">
                  <c:v>8.5699000000000005</c:v>
                </c:pt>
                <c:pt idx="2438">
                  <c:v>8.5725999999999996</c:v>
                </c:pt>
                <c:pt idx="2439">
                  <c:v>8.5725999999999996</c:v>
                </c:pt>
                <c:pt idx="2440">
                  <c:v>8.5753000000000004</c:v>
                </c:pt>
                <c:pt idx="2441">
                  <c:v>8.5780999999999992</c:v>
                </c:pt>
                <c:pt idx="2442">
                  <c:v>8.5808</c:v>
                </c:pt>
                <c:pt idx="2443">
                  <c:v>8.5836000000000006</c:v>
                </c:pt>
                <c:pt idx="2444">
                  <c:v>8.5890000000000004</c:v>
                </c:pt>
                <c:pt idx="2445">
                  <c:v>8.5917999999999992</c:v>
                </c:pt>
                <c:pt idx="2446">
                  <c:v>8.5945</c:v>
                </c:pt>
                <c:pt idx="2447">
                  <c:v>8.5973000000000006</c:v>
                </c:pt>
                <c:pt idx="2448">
                  <c:v>8.6</c:v>
                </c:pt>
                <c:pt idx="2449">
                  <c:v>8.6027000000000005</c:v>
                </c:pt>
                <c:pt idx="2450">
                  <c:v>8.6054999999999993</c:v>
                </c:pt>
                <c:pt idx="2451">
                  <c:v>8.6082000000000001</c:v>
                </c:pt>
                <c:pt idx="2452">
                  <c:v>8.6110000000000007</c:v>
                </c:pt>
                <c:pt idx="2453">
                  <c:v>8.6136999999999997</c:v>
                </c:pt>
                <c:pt idx="2454">
                  <c:v>8.6191999999999993</c:v>
                </c:pt>
                <c:pt idx="2455">
                  <c:v>8.6219000000000001</c:v>
                </c:pt>
                <c:pt idx="2456">
                  <c:v>8.6247000000000007</c:v>
                </c:pt>
                <c:pt idx="2457">
                  <c:v>8.6273999999999997</c:v>
                </c:pt>
                <c:pt idx="2458">
                  <c:v>8.6301000000000005</c:v>
                </c:pt>
                <c:pt idx="2459">
                  <c:v>8.6328999999999994</c:v>
                </c:pt>
                <c:pt idx="2460">
                  <c:v>8.6356000000000002</c:v>
                </c:pt>
                <c:pt idx="2461">
                  <c:v>8.6384000000000007</c:v>
                </c:pt>
                <c:pt idx="2462">
                  <c:v>8.6410999999999998</c:v>
                </c:pt>
                <c:pt idx="2463">
                  <c:v>8.6438000000000006</c:v>
                </c:pt>
                <c:pt idx="2464">
                  <c:v>8.6465999999999994</c:v>
                </c:pt>
                <c:pt idx="2465">
                  <c:v>8.6493000000000002</c:v>
                </c:pt>
                <c:pt idx="2466">
                  <c:v>8.6521000000000008</c:v>
                </c:pt>
                <c:pt idx="2467">
                  <c:v>8.6547999999999998</c:v>
                </c:pt>
                <c:pt idx="2468">
                  <c:v>8.6575000000000006</c:v>
                </c:pt>
                <c:pt idx="2469">
                  <c:v>8.6602999999999994</c:v>
                </c:pt>
                <c:pt idx="2470">
                  <c:v>8.6602999999999994</c:v>
                </c:pt>
                <c:pt idx="2471">
                  <c:v>8.6630000000000003</c:v>
                </c:pt>
                <c:pt idx="2472">
                  <c:v>8.6658000000000008</c:v>
                </c:pt>
                <c:pt idx="2473">
                  <c:v>8.6684999999999999</c:v>
                </c:pt>
                <c:pt idx="2474">
                  <c:v>8.6712000000000007</c:v>
                </c:pt>
                <c:pt idx="2475">
                  <c:v>8.6739999999999995</c:v>
                </c:pt>
                <c:pt idx="2476">
                  <c:v>8.6767000000000003</c:v>
                </c:pt>
                <c:pt idx="2477">
                  <c:v>8.6795000000000009</c:v>
                </c:pt>
                <c:pt idx="2478">
                  <c:v>8.6821999999999999</c:v>
                </c:pt>
                <c:pt idx="2479">
                  <c:v>8.6876999999999995</c:v>
                </c:pt>
                <c:pt idx="2480">
                  <c:v>8.6904000000000003</c:v>
                </c:pt>
                <c:pt idx="2481">
                  <c:v>8.6931999999999992</c:v>
                </c:pt>
                <c:pt idx="2482">
                  <c:v>8.6959</c:v>
                </c:pt>
                <c:pt idx="2483">
                  <c:v>8.6986000000000008</c:v>
                </c:pt>
                <c:pt idx="2484">
                  <c:v>8.7013999999999996</c:v>
                </c:pt>
                <c:pt idx="2485">
                  <c:v>8.7041000000000004</c:v>
                </c:pt>
                <c:pt idx="2486">
                  <c:v>8.7067999999999994</c:v>
                </c:pt>
                <c:pt idx="2487">
                  <c:v>8.7096</c:v>
                </c:pt>
                <c:pt idx="2488">
                  <c:v>8.7123000000000008</c:v>
                </c:pt>
                <c:pt idx="2489">
                  <c:v>8.7150999999999996</c:v>
                </c:pt>
                <c:pt idx="2490">
                  <c:v>8.7178000000000004</c:v>
                </c:pt>
                <c:pt idx="2491">
                  <c:v>8.7204999999999995</c:v>
                </c:pt>
                <c:pt idx="2492">
                  <c:v>8.7233000000000001</c:v>
                </c:pt>
                <c:pt idx="2493">
                  <c:v>8.7260000000000009</c:v>
                </c:pt>
                <c:pt idx="2494">
                  <c:v>8.7287999999999997</c:v>
                </c:pt>
                <c:pt idx="2495">
                  <c:v>8.7341999999999995</c:v>
                </c:pt>
                <c:pt idx="2496">
                  <c:v>8.7370000000000001</c:v>
                </c:pt>
                <c:pt idx="2497">
                  <c:v>8.7396999999999991</c:v>
                </c:pt>
                <c:pt idx="2498">
                  <c:v>8.7424999999999997</c:v>
                </c:pt>
                <c:pt idx="2499">
                  <c:v>8.7452000000000005</c:v>
                </c:pt>
                <c:pt idx="2500">
                  <c:v>8.7478999999999996</c:v>
                </c:pt>
                <c:pt idx="2501">
                  <c:v>8.7478999999999996</c:v>
                </c:pt>
                <c:pt idx="2502">
                  <c:v>8.7507000000000001</c:v>
                </c:pt>
                <c:pt idx="2503">
                  <c:v>8.7533999999999992</c:v>
                </c:pt>
                <c:pt idx="2504">
                  <c:v>8.7561999999999998</c:v>
                </c:pt>
                <c:pt idx="2505">
                  <c:v>8.7589000000000006</c:v>
                </c:pt>
                <c:pt idx="2506">
                  <c:v>8.7615999999999996</c:v>
                </c:pt>
                <c:pt idx="2507">
                  <c:v>8.7644000000000002</c:v>
                </c:pt>
                <c:pt idx="2508">
                  <c:v>8.7670999999999992</c:v>
                </c:pt>
                <c:pt idx="2509">
                  <c:v>8.7698999999999998</c:v>
                </c:pt>
                <c:pt idx="2510">
                  <c:v>8.7726000000000006</c:v>
                </c:pt>
                <c:pt idx="2511">
                  <c:v>8.7752999999999997</c:v>
                </c:pt>
                <c:pt idx="2512">
                  <c:v>8.7835999999999999</c:v>
                </c:pt>
                <c:pt idx="2513">
                  <c:v>8.7863000000000007</c:v>
                </c:pt>
                <c:pt idx="2514">
                  <c:v>8.7889999999999997</c:v>
                </c:pt>
                <c:pt idx="2515">
                  <c:v>8.7944999999999993</c:v>
                </c:pt>
                <c:pt idx="2516">
                  <c:v>8.7972999999999999</c:v>
                </c:pt>
                <c:pt idx="2517">
                  <c:v>8.8000000000000007</c:v>
                </c:pt>
                <c:pt idx="2518">
                  <c:v>8.8026999999999997</c:v>
                </c:pt>
                <c:pt idx="2519">
                  <c:v>8.8055000000000003</c:v>
                </c:pt>
                <c:pt idx="2520">
                  <c:v>8.8081999999999994</c:v>
                </c:pt>
                <c:pt idx="2521">
                  <c:v>8.8109999999999999</c:v>
                </c:pt>
                <c:pt idx="2522">
                  <c:v>8.8163999999999998</c:v>
                </c:pt>
                <c:pt idx="2523">
                  <c:v>8.8218999999999994</c:v>
                </c:pt>
                <c:pt idx="2524">
                  <c:v>8.8247</c:v>
                </c:pt>
                <c:pt idx="2525">
                  <c:v>8.8300999999999998</c:v>
                </c:pt>
                <c:pt idx="2526">
                  <c:v>8.8329000000000004</c:v>
                </c:pt>
                <c:pt idx="2527">
                  <c:v>8.8355999999999995</c:v>
                </c:pt>
                <c:pt idx="2528">
                  <c:v>8.8437999999999999</c:v>
                </c:pt>
                <c:pt idx="2529">
                  <c:v>8.8492999999999995</c:v>
                </c:pt>
                <c:pt idx="2530">
                  <c:v>8.8574999999999999</c:v>
                </c:pt>
                <c:pt idx="2531">
                  <c:v>8.8629999999999995</c:v>
                </c:pt>
                <c:pt idx="2532">
                  <c:v>8.8658000000000001</c:v>
                </c:pt>
                <c:pt idx="2533">
                  <c:v>8.8684999999999992</c:v>
                </c:pt>
                <c:pt idx="2534">
                  <c:v>8.8712</c:v>
                </c:pt>
                <c:pt idx="2535">
                  <c:v>8.8740000000000006</c:v>
                </c:pt>
                <c:pt idx="2536">
                  <c:v>8.8795000000000002</c:v>
                </c:pt>
                <c:pt idx="2537">
                  <c:v>8.8795000000000002</c:v>
                </c:pt>
                <c:pt idx="2538">
                  <c:v>8.8821999999999992</c:v>
                </c:pt>
                <c:pt idx="2539">
                  <c:v>8.8849</c:v>
                </c:pt>
                <c:pt idx="2540">
                  <c:v>8.8877000000000006</c:v>
                </c:pt>
                <c:pt idx="2541">
                  <c:v>8.8903999999999996</c:v>
                </c:pt>
                <c:pt idx="2542">
                  <c:v>8.8958999999999993</c:v>
                </c:pt>
                <c:pt idx="2543">
                  <c:v>8.8986000000000001</c:v>
                </c:pt>
                <c:pt idx="2544">
                  <c:v>8.9040999999999997</c:v>
                </c:pt>
                <c:pt idx="2545">
                  <c:v>8.9068000000000005</c:v>
                </c:pt>
                <c:pt idx="2546">
                  <c:v>8.9095999999999993</c:v>
                </c:pt>
                <c:pt idx="2547">
                  <c:v>8.9151000000000007</c:v>
                </c:pt>
                <c:pt idx="2548">
                  <c:v>8.9177999999999997</c:v>
                </c:pt>
                <c:pt idx="2549">
                  <c:v>8.9205000000000005</c:v>
                </c:pt>
                <c:pt idx="2550">
                  <c:v>8.9232999999999993</c:v>
                </c:pt>
                <c:pt idx="2551">
                  <c:v>8.9260000000000002</c:v>
                </c:pt>
                <c:pt idx="2552">
                  <c:v>8.9288000000000007</c:v>
                </c:pt>
                <c:pt idx="2553">
                  <c:v>8.9314999999999998</c:v>
                </c:pt>
                <c:pt idx="2554">
                  <c:v>8.9342000000000006</c:v>
                </c:pt>
                <c:pt idx="2555">
                  <c:v>8.9425000000000008</c:v>
                </c:pt>
                <c:pt idx="2556">
                  <c:v>8.9451999999999998</c:v>
                </c:pt>
                <c:pt idx="2557">
                  <c:v>8.9588999999999999</c:v>
                </c:pt>
                <c:pt idx="2558">
                  <c:v>8.9643999999999995</c:v>
                </c:pt>
                <c:pt idx="2559">
                  <c:v>8.9671000000000003</c:v>
                </c:pt>
                <c:pt idx="2560">
                  <c:v>8.9671000000000003</c:v>
                </c:pt>
                <c:pt idx="2561">
                  <c:v>8.9753000000000007</c:v>
                </c:pt>
                <c:pt idx="2562">
                  <c:v>8.9780999999999995</c:v>
                </c:pt>
                <c:pt idx="2563">
                  <c:v>8.9808000000000003</c:v>
                </c:pt>
                <c:pt idx="2564">
                  <c:v>8.9863</c:v>
                </c:pt>
                <c:pt idx="2565">
                  <c:v>8.9917999999999996</c:v>
                </c:pt>
                <c:pt idx="2566">
                  <c:v>8.9945000000000004</c:v>
                </c:pt>
                <c:pt idx="2567">
                  <c:v>8.9972999999999992</c:v>
                </c:pt>
                <c:pt idx="2568">
                  <c:v>9</c:v>
                </c:pt>
                <c:pt idx="2569">
                  <c:v>9.0027000000000008</c:v>
                </c:pt>
                <c:pt idx="2570">
                  <c:v>9.0054999999999996</c:v>
                </c:pt>
                <c:pt idx="2571">
                  <c:v>9.0137</c:v>
                </c:pt>
                <c:pt idx="2572">
                  <c:v>9.0219000000000005</c:v>
                </c:pt>
                <c:pt idx="2573">
                  <c:v>9.0246999999999993</c:v>
                </c:pt>
                <c:pt idx="2574">
                  <c:v>9.0274000000000001</c:v>
                </c:pt>
                <c:pt idx="2575">
                  <c:v>9.0300999999999991</c:v>
                </c:pt>
                <c:pt idx="2576">
                  <c:v>9.0328999999999997</c:v>
                </c:pt>
                <c:pt idx="2577">
                  <c:v>9.0356000000000005</c:v>
                </c:pt>
                <c:pt idx="2578">
                  <c:v>9.0493000000000006</c:v>
                </c:pt>
                <c:pt idx="2579">
                  <c:v>9.0520999999999994</c:v>
                </c:pt>
                <c:pt idx="2580">
                  <c:v>9.0548000000000002</c:v>
                </c:pt>
                <c:pt idx="2581">
                  <c:v>9.0602999999999998</c:v>
                </c:pt>
                <c:pt idx="2582">
                  <c:v>9.0630000000000006</c:v>
                </c:pt>
                <c:pt idx="2583">
                  <c:v>9.0657999999999994</c:v>
                </c:pt>
                <c:pt idx="2584">
                  <c:v>9.0685000000000002</c:v>
                </c:pt>
                <c:pt idx="2585">
                  <c:v>9.0711999999999993</c:v>
                </c:pt>
                <c:pt idx="2586">
                  <c:v>9.0739999999999998</c:v>
                </c:pt>
                <c:pt idx="2587">
                  <c:v>9.0822000000000003</c:v>
                </c:pt>
                <c:pt idx="2588">
                  <c:v>9.0848999999999993</c:v>
                </c:pt>
                <c:pt idx="2589">
                  <c:v>9.0876999999999999</c:v>
                </c:pt>
                <c:pt idx="2590">
                  <c:v>9.0904000000000007</c:v>
                </c:pt>
                <c:pt idx="2591">
                  <c:v>9.0931999999999995</c:v>
                </c:pt>
                <c:pt idx="2592">
                  <c:v>9.0985999999999994</c:v>
                </c:pt>
                <c:pt idx="2593">
                  <c:v>9.1013999999999999</c:v>
                </c:pt>
                <c:pt idx="2594">
                  <c:v>9.1041000000000007</c:v>
                </c:pt>
                <c:pt idx="2595">
                  <c:v>9.1067999999999998</c:v>
                </c:pt>
                <c:pt idx="2596">
                  <c:v>9.1151</c:v>
                </c:pt>
                <c:pt idx="2597">
                  <c:v>9.1178000000000008</c:v>
                </c:pt>
                <c:pt idx="2598">
                  <c:v>9.1204999999999998</c:v>
                </c:pt>
                <c:pt idx="2599">
                  <c:v>9.1233000000000004</c:v>
                </c:pt>
                <c:pt idx="2600">
                  <c:v>9.1259999999999994</c:v>
                </c:pt>
                <c:pt idx="2601">
                  <c:v>9.1288</c:v>
                </c:pt>
                <c:pt idx="2602">
                  <c:v>9.1315000000000008</c:v>
                </c:pt>
                <c:pt idx="2603">
                  <c:v>9.1425000000000001</c:v>
                </c:pt>
                <c:pt idx="2604">
                  <c:v>9.1425000000000001</c:v>
                </c:pt>
                <c:pt idx="2605">
                  <c:v>9.1452000000000009</c:v>
                </c:pt>
                <c:pt idx="2606">
                  <c:v>9.1507000000000005</c:v>
                </c:pt>
                <c:pt idx="2607">
                  <c:v>9.1533999999999995</c:v>
                </c:pt>
                <c:pt idx="2608">
                  <c:v>9.1562000000000001</c:v>
                </c:pt>
                <c:pt idx="2609">
                  <c:v>9.1588999999999992</c:v>
                </c:pt>
                <c:pt idx="2610">
                  <c:v>9.1616</c:v>
                </c:pt>
                <c:pt idx="2611">
                  <c:v>9.1670999999999996</c:v>
                </c:pt>
                <c:pt idx="2612">
                  <c:v>9.1699000000000002</c:v>
                </c:pt>
                <c:pt idx="2613">
                  <c:v>9.1725999999999992</c:v>
                </c:pt>
                <c:pt idx="2614">
                  <c:v>9.1753</c:v>
                </c:pt>
                <c:pt idx="2615">
                  <c:v>9.1781000000000006</c:v>
                </c:pt>
                <c:pt idx="2616">
                  <c:v>9.1807999999999996</c:v>
                </c:pt>
                <c:pt idx="2617">
                  <c:v>9.1836000000000002</c:v>
                </c:pt>
                <c:pt idx="2618">
                  <c:v>9.1862999999999992</c:v>
                </c:pt>
                <c:pt idx="2619">
                  <c:v>9.1862999999999992</c:v>
                </c:pt>
                <c:pt idx="2620">
                  <c:v>9.1918000000000006</c:v>
                </c:pt>
                <c:pt idx="2621">
                  <c:v>9.1944999999999997</c:v>
                </c:pt>
                <c:pt idx="2622">
                  <c:v>9.2081999999999997</c:v>
                </c:pt>
                <c:pt idx="2623">
                  <c:v>9.2110000000000003</c:v>
                </c:pt>
                <c:pt idx="2624">
                  <c:v>9.2136999999999993</c:v>
                </c:pt>
                <c:pt idx="2625">
                  <c:v>9.2164000000000001</c:v>
                </c:pt>
                <c:pt idx="2626">
                  <c:v>9.2192000000000007</c:v>
                </c:pt>
                <c:pt idx="2627">
                  <c:v>9.2218999999999998</c:v>
                </c:pt>
                <c:pt idx="2628">
                  <c:v>9.2384000000000004</c:v>
                </c:pt>
                <c:pt idx="2629">
                  <c:v>9.2410999999999994</c:v>
                </c:pt>
                <c:pt idx="2630">
                  <c:v>9.2438000000000002</c:v>
                </c:pt>
                <c:pt idx="2631">
                  <c:v>9.2466000000000008</c:v>
                </c:pt>
                <c:pt idx="2632">
                  <c:v>9.2547999999999995</c:v>
                </c:pt>
                <c:pt idx="2633">
                  <c:v>9.2575000000000003</c:v>
                </c:pt>
                <c:pt idx="2634">
                  <c:v>9.2603000000000009</c:v>
                </c:pt>
                <c:pt idx="2635">
                  <c:v>9.2629999999999999</c:v>
                </c:pt>
                <c:pt idx="2636">
                  <c:v>9.2684999999999995</c:v>
                </c:pt>
                <c:pt idx="2637">
                  <c:v>9.2712000000000003</c:v>
                </c:pt>
                <c:pt idx="2638">
                  <c:v>9.2739999999999991</c:v>
                </c:pt>
                <c:pt idx="2639">
                  <c:v>9.2739999999999991</c:v>
                </c:pt>
                <c:pt idx="2640">
                  <c:v>9.2766999999999999</c:v>
                </c:pt>
                <c:pt idx="2641">
                  <c:v>9.2795000000000005</c:v>
                </c:pt>
                <c:pt idx="2642">
                  <c:v>9.2821999999999996</c:v>
                </c:pt>
                <c:pt idx="2643">
                  <c:v>9.2849000000000004</c:v>
                </c:pt>
                <c:pt idx="2644">
                  <c:v>9.2876999999999992</c:v>
                </c:pt>
                <c:pt idx="2645">
                  <c:v>9.2904</c:v>
                </c:pt>
                <c:pt idx="2646">
                  <c:v>9.2932000000000006</c:v>
                </c:pt>
                <c:pt idx="2647">
                  <c:v>9.2958999999999996</c:v>
                </c:pt>
                <c:pt idx="2648">
                  <c:v>9.2986000000000004</c:v>
                </c:pt>
                <c:pt idx="2649">
                  <c:v>9.3068000000000008</c:v>
                </c:pt>
                <c:pt idx="2650">
                  <c:v>9.3095999999999997</c:v>
                </c:pt>
                <c:pt idx="2651">
                  <c:v>9.3204999999999991</c:v>
                </c:pt>
                <c:pt idx="2652">
                  <c:v>9.3232999999999997</c:v>
                </c:pt>
                <c:pt idx="2653">
                  <c:v>9.3260000000000005</c:v>
                </c:pt>
                <c:pt idx="2654">
                  <c:v>9.3287999999999993</c:v>
                </c:pt>
                <c:pt idx="2655">
                  <c:v>9.3315000000000001</c:v>
                </c:pt>
                <c:pt idx="2656">
                  <c:v>9.3341999999999992</c:v>
                </c:pt>
                <c:pt idx="2657">
                  <c:v>9.3369999999999997</c:v>
                </c:pt>
                <c:pt idx="2658">
                  <c:v>9.3397000000000006</c:v>
                </c:pt>
                <c:pt idx="2659">
                  <c:v>9.3424999999999994</c:v>
                </c:pt>
                <c:pt idx="2660">
                  <c:v>9.3534000000000006</c:v>
                </c:pt>
                <c:pt idx="2661">
                  <c:v>9.3589000000000002</c:v>
                </c:pt>
                <c:pt idx="2662">
                  <c:v>9.3615999999999993</c:v>
                </c:pt>
                <c:pt idx="2663">
                  <c:v>9.3615999999999993</c:v>
                </c:pt>
                <c:pt idx="2664">
                  <c:v>9.3643999999999998</c:v>
                </c:pt>
                <c:pt idx="2665">
                  <c:v>9.3671000000000006</c:v>
                </c:pt>
                <c:pt idx="2666">
                  <c:v>9.3698999999999995</c:v>
                </c:pt>
                <c:pt idx="2667">
                  <c:v>9.3726000000000003</c:v>
                </c:pt>
                <c:pt idx="2668">
                  <c:v>9.3752999999999993</c:v>
                </c:pt>
                <c:pt idx="2669">
                  <c:v>9.3780999999999999</c:v>
                </c:pt>
                <c:pt idx="2670">
                  <c:v>9.3808000000000007</c:v>
                </c:pt>
                <c:pt idx="2671">
                  <c:v>9.3835999999999995</c:v>
                </c:pt>
                <c:pt idx="2672">
                  <c:v>9.3863000000000003</c:v>
                </c:pt>
                <c:pt idx="2673">
                  <c:v>9.3889999999999993</c:v>
                </c:pt>
                <c:pt idx="2674">
                  <c:v>9.3917999999999999</c:v>
                </c:pt>
                <c:pt idx="2675">
                  <c:v>9.3945000000000007</c:v>
                </c:pt>
                <c:pt idx="2676">
                  <c:v>9.3972999999999995</c:v>
                </c:pt>
                <c:pt idx="2677">
                  <c:v>9.4026999999999994</c:v>
                </c:pt>
                <c:pt idx="2678">
                  <c:v>9.4055</c:v>
                </c:pt>
                <c:pt idx="2679">
                  <c:v>9.4055</c:v>
                </c:pt>
                <c:pt idx="2680">
                  <c:v>9.4082000000000008</c:v>
                </c:pt>
                <c:pt idx="2681">
                  <c:v>9.4137000000000004</c:v>
                </c:pt>
                <c:pt idx="2682">
                  <c:v>9.4163999999999994</c:v>
                </c:pt>
                <c:pt idx="2683">
                  <c:v>9.4219000000000008</c:v>
                </c:pt>
                <c:pt idx="2684">
                  <c:v>9.4246999999999996</c:v>
                </c:pt>
                <c:pt idx="2685">
                  <c:v>9.4274000000000004</c:v>
                </c:pt>
                <c:pt idx="2686">
                  <c:v>9.4300999999999995</c:v>
                </c:pt>
                <c:pt idx="2687">
                  <c:v>9.4329000000000001</c:v>
                </c:pt>
                <c:pt idx="2688">
                  <c:v>9.4356000000000009</c:v>
                </c:pt>
                <c:pt idx="2689">
                  <c:v>9.4383999999999997</c:v>
                </c:pt>
                <c:pt idx="2690">
                  <c:v>9.4411000000000005</c:v>
                </c:pt>
                <c:pt idx="2691">
                  <c:v>9.4437999999999995</c:v>
                </c:pt>
                <c:pt idx="2692">
                  <c:v>9.4466000000000001</c:v>
                </c:pt>
                <c:pt idx="2693">
                  <c:v>9.4492999999999991</c:v>
                </c:pt>
                <c:pt idx="2694">
                  <c:v>9.4520999999999997</c:v>
                </c:pt>
                <c:pt idx="2695">
                  <c:v>9.4574999999999996</c:v>
                </c:pt>
                <c:pt idx="2696">
                  <c:v>9.4603000000000002</c:v>
                </c:pt>
                <c:pt idx="2697">
                  <c:v>9.4629999999999992</c:v>
                </c:pt>
                <c:pt idx="2698">
                  <c:v>9.4657999999999998</c:v>
                </c:pt>
                <c:pt idx="2699">
                  <c:v>9.4685000000000006</c:v>
                </c:pt>
                <c:pt idx="2700">
                  <c:v>9.4711999999999996</c:v>
                </c:pt>
                <c:pt idx="2701">
                  <c:v>9.4740000000000002</c:v>
                </c:pt>
                <c:pt idx="2702">
                  <c:v>9.4766999999999992</c:v>
                </c:pt>
                <c:pt idx="2703">
                  <c:v>9.4794999999999998</c:v>
                </c:pt>
                <c:pt idx="2704">
                  <c:v>9.4822000000000006</c:v>
                </c:pt>
                <c:pt idx="2705">
                  <c:v>9.4848999999999997</c:v>
                </c:pt>
                <c:pt idx="2706">
                  <c:v>9.4877000000000002</c:v>
                </c:pt>
                <c:pt idx="2707">
                  <c:v>9.4903999999999993</c:v>
                </c:pt>
                <c:pt idx="2708">
                  <c:v>9.4959000000000007</c:v>
                </c:pt>
                <c:pt idx="2709">
                  <c:v>9.4985999999999997</c:v>
                </c:pt>
                <c:pt idx="2710">
                  <c:v>9.5014000000000003</c:v>
                </c:pt>
                <c:pt idx="2711">
                  <c:v>9.5040999999999993</c:v>
                </c:pt>
                <c:pt idx="2712">
                  <c:v>9.5096000000000007</c:v>
                </c:pt>
                <c:pt idx="2713">
                  <c:v>9.5122999999999998</c:v>
                </c:pt>
                <c:pt idx="2714">
                  <c:v>9.5151000000000003</c:v>
                </c:pt>
                <c:pt idx="2715">
                  <c:v>9.5177999999999994</c:v>
                </c:pt>
                <c:pt idx="2716">
                  <c:v>9.5205000000000002</c:v>
                </c:pt>
                <c:pt idx="2717">
                  <c:v>9.5233000000000008</c:v>
                </c:pt>
                <c:pt idx="2718">
                  <c:v>9.5259999999999998</c:v>
                </c:pt>
                <c:pt idx="2719">
                  <c:v>9.5288000000000004</c:v>
                </c:pt>
                <c:pt idx="2720">
                  <c:v>9.5314999999999994</c:v>
                </c:pt>
                <c:pt idx="2721">
                  <c:v>9.5342000000000002</c:v>
                </c:pt>
                <c:pt idx="2722">
                  <c:v>9.5370000000000008</c:v>
                </c:pt>
                <c:pt idx="2723">
                  <c:v>9.5396999999999998</c:v>
                </c:pt>
                <c:pt idx="2724">
                  <c:v>9.5425000000000004</c:v>
                </c:pt>
                <c:pt idx="2725">
                  <c:v>9.5451999999999995</c:v>
                </c:pt>
                <c:pt idx="2726">
                  <c:v>9.5479000000000003</c:v>
                </c:pt>
                <c:pt idx="2727">
                  <c:v>9.5507000000000009</c:v>
                </c:pt>
                <c:pt idx="2728">
                  <c:v>9.5533999999999999</c:v>
                </c:pt>
                <c:pt idx="2729">
                  <c:v>9.5562000000000005</c:v>
                </c:pt>
                <c:pt idx="2730">
                  <c:v>9.5588999999999995</c:v>
                </c:pt>
                <c:pt idx="2731">
                  <c:v>9.5725999999999996</c:v>
                </c:pt>
                <c:pt idx="2732">
                  <c:v>9.5753000000000004</c:v>
                </c:pt>
                <c:pt idx="2733">
                  <c:v>9.5780999999999992</c:v>
                </c:pt>
                <c:pt idx="2734">
                  <c:v>9.5808</c:v>
                </c:pt>
                <c:pt idx="2735">
                  <c:v>9.5808</c:v>
                </c:pt>
                <c:pt idx="2736">
                  <c:v>9.5836000000000006</c:v>
                </c:pt>
                <c:pt idx="2737">
                  <c:v>9.5862999999999996</c:v>
                </c:pt>
                <c:pt idx="2738">
                  <c:v>9.5890000000000004</c:v>
                </c:pt>
                <c:pt idx="2739">
                  <c:v>9.5917999999999992</c:v>
                </c:pt>
                <c:pt idx="2740">
                  <c:v>9.5945</c:v>
                </c:pt>
                <c:pt idx="2741">
                  <c:v>9.6</c:v>
                </c:pt>
                <c:pt idx="2742">
                  <c:v>9.6027000000000005</c:v>
                </c:pt>
                <c:pt idx="2743">
                  <c:v>9.6054999999999993</c:v>
                </c:pt>
                <c:pt idx="2744">
                  <c:v>9.6082000000000001</c:v>
                </c:pt>
                <c:pt idx="2745">
                  <c:v>9.6110000000000007</c:v>
                </c:pt>
                <c:pt idx="2746">
                  <c:v>9.6136999999999997</c:v>
                </c:pt>
                <c:pt idx="2747">
                  <c:v>9.6164000000000005</c:v>
                </c:pt>
                <c:pt idx="2748">
                  <c:v>9.6273999999999997</c:v>
                </c:pt>
                <c:pt idx="2749">
                  <c:v>9.6301000000000005</c:v>
                </c:pt>
                <c:pt idx="2750">
                  <c:v>9.6328999999999994</c:v>
                </c:pt>
                <c:pt idx="2751">
                  <c:v>9.6356000000000002</c:v>
                </c:pt>
                <c:pt idx="2752">
                  <c:v>9.6384000000000007</c:v>
                </c:pt>
                <c:pt idx="2753">
                  <c:v>9.6410999999999998</c:v>
                </c:pt>
                <c:pt idx="2754">
                  <c:v>9.6438000000000006</c:v>
                </c:pt>
                <c:pt idx="2755">
                  <c:v>9.6465999999999994</c:v>
                </c:pt>
                <c:pt idx="2756">
                  <c:v>9.6493000000000002</c:v>
                </c:pt>
                <c:pt idx="2757">
                  <c:v>9.6575000000000006</c:v>
                </c:pt>
                <c:pt idx="2758">
                  <c:v>9.6602999999999994</c:v>
                </c:pt>
                <c:pt idx="2759">
                  <c:v>9.6630000000000003</c:v>
                </c:pt>
                <c:pt idx="2760">
                  <c:v>9.6658000000000008</c:v>
                </c:pt>
                <c:pt idx="2761">
                  <c:v>9.6684999999999999</c:v>
                </c:pt>
                <c:pt idx="2762">
                  <c:v>9.6712000000000007</c:v>
                </c:pt>
                <c:pt idx="2763">
                  <c:v>9.6739999999999995</c:v>
                </c:pt>
                <c:pt idx="2764">
                  <c:v>9.6767000000000003</c:v>
                </c:pt>
                <c:pt idx="2765">
                  <c:v>9.6795000000000009</c:v>
                </c:pt>
                <c:pt idx="2766">
                  <c:v>9.6821999999999999</c:v>
                </c:pt>
                <c:pt idx="2767">
                  <c:v>9.6849000000000007</c:v>
                </c:pt>
                <c:pt idx="2768">
                  <c:v>9.6876999999999995</c:v>
                </c:pt>
                <c:pt idx="2769">
                  <c:v>9.6904000000000003</c:v>
                </c:pt>
                <c:pt idx="2770">
                  <c:v>9.6931999999999992</c:v>
                </c:pt>
                <c:pt idx="2771">
                  <c:v>9.6959</c:v>
                </c:pt>
                <c:pt idx="2772">
                  <c:v>9.6986000000000008</c:v>
                </c:pt>
                <c:pt idx="2773">
                  <c:v>9.7013999999999996</c:v>
                </c:pt>
                <c:pt idx="2774">
                  <c:v>9.7041000000000004</c:v>
                </c:pt>
                <c:pt idx="2775">
                  <c:v>9.7067999999999994</c:v>
                </c:pt>
                <c:pt idx="2776">
                  <c:v>9.7096</c:v>
                </c:pt>
                <c:pt idx="2777">
                  <c:v>9.7123000000000008</c:v>
                </c:pt>
                <c:pt idx="2778">
                  <c:v>9.7123000000000008</c:v>
                </c:pt>
                <c:pt idx="2779">
                  <c:v>9.7150999999999996</c:v>
                </c:pt>
                <c:pt idx="2780">
                  <c:v>9.7178000000000004</c:v>
                </c:pt>
                <c:pt idx="2781">
                  <c:v>9.7204999999999995</c:v>
                </c:pt>
                <c:pt idx="2782">
                  <c:v>9.7233000000000001</c:v>
                </c:pt>
                <c:pt idx="2783">
                  <c:v>9.7260000000000009</c:v>
                </c:pt>
                <c:pt idx="2784">
                  <c:v>9.7287999999999997</c:v>
                </c:pt>
                <c:pt idx="2785">
                  <c:v>9.7315000000000005</c:v>
                </c:pt>
                <c:pt idx="2786">
                  <c:v>9.7341999999999995</c:v>
                </c:pt>
                <c:pt idx="2787">
                  <c:v>9.7370000000000001</c:v>
                </c:pt>
                <c:pt idx="2788">
                  <c:v>9.7396999999999991</c:v>
                </c:pt>
                <c:pt idx="2789">
                  <c:v>9.7424999999999997</c:v>
                </c:pt>
                <c:pt idx="2790">
                  <c:v>9.7452000000000005</c:v>
                </c:pt>
                <c:pt idx="2791">
                  <c:v>9.7478999999999996</c:v>
                </c:pt>
                <c:pt idx="2792">
                  <c:v>9.7507000000000001</c:v>
                </c:pt>
                <c:pt idx="2793">
                  <c:v>9.7533999999999992</c:v>
                </c:pt>
                <c:pt idx="2794">
                  <c:v>9.7561999999999998</c:v>
                </c:pt>
                <c:pt idx="2795">
                  <c:v>9.7589000000000006</c:v>
                </c:pt>
                <c:pt idx="2796">
                  <c:v>9.7615999999999996</c:v>
                </c:pt>
                <c:pt idx="2797">
                  <c:v>9.7644000000000002</c:v>
                </c:pt>
                <c:pt idx="2798">
                  <c:v>9.7670999999999992</c:v>
                </c:pt>
                <c:pt idx="2799">
                  <c:v>9.7698999999999998</c:v>
                </c:pt>
                <c:pt idx="2800">
                  <c:v>9.7726000000000006</c:v>
                </c:pt>
                <c:pt idx="2801">
                  <c:v>9.7752999999999997</c:v>
                </c:pt>
                <c:pt idx="2802">
                  <c:v>9.7781000000000002</c:v>
                </c:pt>
                <c:pt idx="2803">
                  <c:v>9.7807999999999993</c:v>
                </c:pt>
                <c:pt idx="2804">
                  <c:v>9.7835999999999999</c:v>
                </c:pt>
                <c:pt idx="2805">
                  <c:v>9.7863000000000007</c:v>
                </c:pt>
                <c:pt idx="2806">
                  <c:v>9.7889999999999997</c:v>
                </c:pt>
                <c:pt idx="2807">
                  <c:v>9.7918000000000003</c:v>
                </c:pt>
                <c:pt idx="2808">
                  <c:v>9.7944999999999993</c:v>
                </c:pt>
                <c:pt idx="2809">
                  <c:v>9.7972999999999999</c:v>
                </c:pt>
                <c:pt idx="2810">
                  <c:v>9.8000000000000007</c:v>
                </c:pt>
                <c:pt idx="2811">
                  <c:v>9.8026999999999997</c:v>
                </c:pt>
                <c:pt idx="2812">
                  <c:v>9.8055000000000003</c:v>
                </c:pt>
                <c:pt idx="2813">
                  <c:v>9.8081999999999994</c:v>
                </c:pt>
                <c:pt idx="2814">
                  <c:v>9.8109999999999999</c:v>
                </c:pt>
                <c:pt idx="2815">
                  <c:v>9.8274000000000008</c:v>
                </c:pt>
                <c:pt idx="2816">
                  <c:v>9.8355999999999995</c:v>
                </c:pt>
                <c:pt idx="2817">
                  <c:v>9.8384</c:v>
                </c:pt>
                <c:pt idx="2818">
                  <c:v>9.8411000000000008</c:v>
                </c:pt>
                <c:pt idx="2819">
                  <c:v>9.8437999999999999</c:v>
                </c:pt>
                <c:pt idx="2820">
                  <c:v>9.8437999999999999</c:v>
                </c:pt>
                <c:pt idx="2821">
                  <c:v>9.8466000000000005</c:v>
                </c:pt>
                <c:pt idx="2822">
                  <c:v>9.8492999999999995</c:v>
                </c:pt>
                <c:pt idx="2823">
                  <c:v>9.8521000000000001</c:v>
                </c:pt>
                <c:pt idx="2824">
                  <c:v>9.8547999999999991</c:v>
                </c:pt>
                <c:pt idx="2825">
                  <c:v>9.8574999999999999</c:v>
                </c:pt>
                <c:pt idx="2826">
                  <c:v>9.8603000000000005</c:v>
                </c:pt>
                <c:pt idx="2827">
                  <c:v>9.8629999999999995</c:v>
                </c:pt>
                <c:pt idx="2828">
                  <c:v>9.8712</c:v>
                </c:pt>
                <c:pt idx="2829">
                  <c:v>9.8740000000000006</c:v>
                </c:pt>
                <c:pt idx="2830">
                  <c:v>9.8766999999999996</c:v>
                </c:pt>
                <c:pt idx="2831">
                  <c:v>9.8849</c:v>
                </c:pt>
                <c:pt idx="2832">
                  <c:v>9.8877000000000006</c:v>
                </c:pt>
                <c:pt idx="2833">
                  <c:v>9.8877000000000006</c:v>
                </c:pt>
                <c:pt idx="2834">
                  <c:v>9.8903999999999996</c:v>
                </c:pt>
                <c:pt idx="2835">
                  <c:v>9.8932000000000002</c:v>
                </c:pt>
                <c:pt idx="2836">
                  <c:v>9.8986000000000001</c:v>
                </c:pt>
                <c:pt idx="2837">
                  <c:v>9.9095999999999993</c:v>
                </c:pt>
                <c:pt idx="2838">
                  <c:v>9.9123000000000001</c:v>
                </c:pt>
                <c:pt idx="2839">
                  <c:v>9.9177999999999997</c:v>
                </c:pt>
                <c:pt idx="2840">
                  <c:v>9.9205000000000005</c:v>
                </c:pt>
                <c:pt idx="2841">
                  <c:v>9.9369999999999994</c:v>
                </c:pt>
                <c:pt idx="2842">
                  <c:v>9.9397000000000002</c:v>
                </c:pt>
                <c:pt idx="2843">
                  <c:v>9.9425000000000008</c:v>
                </c:pt>
                <c:pt idx="2844">
                  <c:v>9.9479000000000006</c:v>
                </c:pt>
                <c:pt idx="2845">
                  <c:v>9.9588999999999999</c:v>
                </c:pt>
                <c:pt idx="2846">
                  <c:v>9.9643999999999995</c:v>
                </c:pt>
                <c:pt idx="2847">
                  <c:v>9.9671000000000003</c:v>
                </c:pt>
                <c:pt idx="2848">
                  <c:v>9.9753000000000007</c:v>
                </c:pt>
                <c:pt idx="2849">
                  <c:v>9.9753000000000007</c:v>
                </c:pt>
                <c:pt idx="2850">
                  <c:v>9.9780999999999995</c:v>
                </c:pt>
                <c:pt idx="2851">
                  <c:v>9.9808000000000003</c:v>
                </c:pt>
                <c:pt idx="2852">
                  <c:v>9.9863</c:v>
                </c:pt>
                <c:pt idx="2853">
                  <c:v>9.9890000000000008</c:v>
                </c:pt>
                <c:pt idx="2854">
                  <c:v>9.9917999999999996</c:v>
                </c:pt>
                <c:pt idx="2855">
                  <c:v>9.9972999999999992</c:v>
                </c:pt>
                <c:pt idx="2856">
                  <c:v>10</c:v>
                </c:pt>
              </c:numCache>
            </c:numRef>
          </c:xVal>
          <c:yVal>
            <c:numRef>
              <c:f>NBAR!$M$2:$M$2858</c:f>
              <c:numCache>
                <c:formatCode>General</c:formatCode>
                <c:ptCount val="2857"/>
                <c:pt idx="0">
                  <c:v>0.26019999999999999</c:v>
                </c:pt>
                <c:pt idx="1">
                  <c:v>0.25950000000000001</c:v>
                </c:pt>
                <c:pt idx="2">
                  <c:v>0.25919999999999999</c:v>
                </c:pt>
                <c:pt idx="3">
                  <c:v>0.24979999999999999</c:v>
                </c:pt>
                <c:pt idx="4">
                  <c:v>0.24709999999999999</c:v>
                </c:pt>
                <c:pt idx="5">
                  <c:v>0.24490000000000001</c:v>
                </c:pt>
                <c:pt idx="6">
                  <c:v>0.2452</c:v>
                </c:pt>
                <c:pt idx="7">
                  <c:v>0.24490000000000001</c:v>
                </c:pt>
                <c:pt idx="8">
                  <c:v>0.2457</c:v>
                </c:pt>
                <c:pt idx="9">
                  <c:v>0.24629999999999999</c:v>
                </c:pt>
                <c:pt idx="10">
                  <c:v>0.246</c:v>
                </c:pt>
                <c:pt idx="11">
                  <c:v>0.2467</c:v>
                </c:pt>
                <c:pt idx="12">
                  <c:v>0.2442</c:v>
                </c:pt>
                <c:pt idx="13">
                  <c:v>0.24979999999999999</c:v>
                </c:pt>
                <c:pt idx="14">
                  <c:v>0.25180000000000002</c:v>
                </c:pt>
                <c:pt idx="15">
                  <c:v>0.2525</c:v>
                </c:pt>
                <c:pt idx="16">
                  <c:v>0.2535</c:v>
                </c:pt>
                <c:pt idx="17">
                  <c:v>0.2545</c:v>
                </c:pt>
                <c:pt idx="18">
                  <c:v>0.2515</c:v>
                </c:pt>
                <c:pt idx="19">
                  <c:v>0.24940000000000001</c:v>
                </c:pt>
                <c:pt idx="20">
                  <c:v>0.25019999999999998</c:v>
                </c:pt>
                <c:pt idx="21">
                  <c:v>0.25090000000000001</c:v>
                </c:pt>
                <c:pt idx="22">
                  <c:v>0.24940000000000001</c:v>
                </c:pt>
                <c:pt idx="23">
                  <c:v>0.24929999999999999</c:v>
                </c:pt>
                <c:pt idx="24">
                  <c:v>0.25090000000000001</c:v>
                </c:pt>
                <c:pt idx="25">
                  <c:v>0.2495</c:v>
                </c:pt>
                <c:pt idx="26">
                  <c:v>0.24979999999999999</c:v>
                </c:pt>
                <c:pt idx="27">
                  <c:v>0.24679999999999999</c:v>
                </c:pt>
                <c:pt idx="28">
                  <c:v>0.24440000000000001</c:v>
                </c:pt>
                <c:pt idx="29">
                  <c:v>0.25159999999999999</c:v>
                </c:pt>
                <c:pt idx="30">
                  <c:v>0.24890000000000001</c:v>
                </c:pt>
                <c:pt idx="31">
                  <c:v>0.252</c:v>
                </c:pt>
                <c:pt idx="32">
                  <c:v>0.2462</c:v>
                </c:pt>
                <c:pt idx="33">
                  <c:v>0.25180000000000002</c:v>
                </c:pt>
                <c:pt idx="34">
                  <c:v>0.25219999999999998</c:v>
                </c:pt>
                <c:pt idx="35">
                  <c:v>0.25269999999999998</c:v>
                </c:pt>
                <c:pt idx="36">
                  <c:v>0.25319999999999998</c:v>
                </c:pt>
                <c:pt idx="37">
                  <c:v>0.25069999999999998</c:v>
                </c:pt>
                <c:pt idx="38">
                  <c:v>0.2535</c:v>
                </c:pt>
                <c:pt idx="39">
                  <c:v>0.2487</c:v>
                </c:pt>
                <c:pt idx="40">
                  <c:v>0.24740000000000001</c:v>
                </c:pt>
                <c:pt idx="41">
                  <c:v>0.251</c:v>
                </c:pt>
                <c:pt idx="42">
                  <c:v>0.25290000000000001</c:v>
                </c:pt>
                <c:pt idx="43">
                  <c:v>0.25240000000000001</c:v>
                </c:pt>
                <c:pt idx="44">
                  <c:v>0.25019999999999998</c:v>
                </c:pt>
                <c:pt idx="45">
                  <c:v>0.25030000000000002</c:v>
                </c:pt>
                <c:pt idx="46">
                  <c:v>0.25030000000000002</c:v>
                </c:pt>
                <c:pt idx="47">
                  <c:v>0.248</c:v>
                </c:pt>
                <c:pt idx="48">
                  <c:v>0.246</c:v>
                </c:pt>
                <c:pt idx="49">
                  <c:v>0.24379999999999999</c:v>
                </c:pt>
                <c:pt idx="50">
                  <c:v>0.24310000000000001</c:v>
                </c:pt>
                <c:pt idx="51">
                  <c:v>0.2422</c:v>
                </c:pt>
                <c:pt idx="52">
                  <c:v>0.24579999999999999</c:v>
                </c:pt>
                <c:pt idx="53">
                  <c:v>0.25040000000000001</c:v>
                </c:pt>
                <c:pt idx="54">
                  <c:v>0.24790000000000001</c:v>
                </c:pt>
                <c:pt idx="55">
                  <c:v>0.24660000000000001</c:v>
                </c:pt>
                <c:pt idx="56">
                  <c:v>0.24440000000000001</c:v>
                </c:pt>
                <c:pt idx="57">
                  <c:v>0.2455</c:v>
                </c:pt>
                <c:pt idx="58">
                  <c:v>0.246</c:v>
                </c:pt>
                <c:pt idx="59">
                  <c:v>0.248</c:v>
                </c:pt>
                <c:pt idx="60">
                  <c:v>0.2472</c:v>
                </c:pt>
                <c:pt idx="61">
                  <c:v>0.24329999999999999</c:v>
                </c:pt>
                <c:pt idx="62">
                  <c:v>0.24679999999999999</c:v>
                </c:pt>
                <c:pt idx="63">
                  <c:v>0.24940000000000001</c:v>
                </c:pt>
                <c:pt idx="64">
                  <c:v>0.25119999999999998</c:v>
                </c:pt>
                <c:pt idx="65">
                  <c:v>0.24729999999999999</c:v>
                </c:pt>
                <c:pt idx="66">
                  <c:v>0.2462</c:v>
                </c:pt>
                <c:pt idx="67">
                  <c:v>0.25030000000000002</c:v>
                </c:pt>
                <c:pt idx="68">
                  <c:v>0.248</c:v>
                </c:pt>
                <c:pt idx="69">
                  <c:v>0.24779999999999999</c:v>
                </c:pt>
                <c:pt idx="70">
                  <c:v>0.25080000000000002</c:v>
                </c:pt>
                <c:pt idx="71">
                  <c:v>0.2492</c:v>
                </c:pt>
                <c:pt idx="72">
                  <c:v>0.2477</c:v>
                </c:pt>
                <c:pt idx="73">
                  <c:v>0.24709999999999999</c:v>
                </c:pt>
                <c:pt idx="74">
                  <c:v>0.2482</c:v>
                </c:pt>
                <c:pt idx="75">
                  <c:v>0.24879999999999999</c:v>
                </c:pt>
                <c:pt idx="76">
                  <c:v>0.24909999999999999</c:v>
                </c:pt>
                <c:pt idx="77">
                  <c:v>0.24679999999999999</c:v>
                </c:pt>
                <c:pt idx="78">
                  <c:v>0.24690000000000001</c:v>
                </c:pt>
                <c:pt idx="79">
                  <c:v>0.2457</c:v>
                </c:pt>
                <c:pt idx="80">
                  <c:v>0.24929999999999999</c:v>
                </c:pt>
                <c:pt idx="81">
                  <c:v>0.25059999999999999</c:v>
                </c:pt>
                <c:pt idx="82">
                  <c:v>0.24790000000000001</c:v>
                </c:pt>
                <c:pt idx="83">
                  <c:v>0.2482</c:v>
                </c:pt>
                <c:pt idx="84">
                  <c:v>0.2465</c:v>
                </c:pt>
                <c:pt idx="85">
                  <c:v>0.24759999999999999</c:v>
                </c:pt>
                <c:pt idx="86">
                  <c:v>0.24929999999999999</c:v>
                </c:pt>
                <c:pt idx="87">
                  <c:v>0.25069999999999998</c:v>
                </c:pt>
                <c:pt idx="88">
                  <c:v>0.25030000000000002</c:v>
                </c:pt>
                <c:pt idx="89">
                  <c:v>0.24709999999999999</c:v>
                </c:pt>
                <c:pt idx="90">
                  <c:v>0.248</c:v>
                </c:pt>
                <c:pt idx="91">
                  <c:v>0.24909999999999999</c:v>
                </c:pt>
                <c:pt idx="92">
                  <c:v>0.24709999999999999</c:v>
                </c:pt>
                <c:pt idx="93">
                  <c:v>0.24529999999999999</c:v>
                </c:pt>
                <c:pt idx="94">
                  <c:v>0.2467</c:v>
                </c:pt>
                <c:pt idx="95">
                  <c:v>0.25009999999999999</c:v>
                </c:pt>
                <c:pt idx="96">
                  <c:v>0.2462</c:v>
                </c:pt>
                <c:pt idx="97">
                  <c:v>0.245</c:v>
                </c:pt>
                <c:pt idx="98">
                  <c:v>0.2467</c:v>
                </c:pt>
                <c:pt idx="99">
                  <c:v>0.2487</c:v>
                </c:pt>
                <c:pt idx="100">
                  <c:v>0.24970000000000001</c:v>
                </c:pt>
                <c:pt idx="101">
                  <c:v>0.24740000000000001</c:v>
                </c:pt>
                <c:pt idx="102">
                  <c:v>0.24640000000000001</c:v>
                </c:pt>
                <c:pt idx="103">
                  <c:v>0.24429999999999999</c:v>
                </c:pt>
                <c:pt idx="104">
                  <c:v>0.24740000000000001</c:v>
                </c:pt>
                <c:pt idx="105">
                  <c:v>0.25040000000000001</c:v>
                </c:pt>
                <c:pt idx="106">
                  <c:v>0.2462</c:v>
                </c:pt>
                <c:pt idx="107">
                  <c:v>0.24660000000000001</c:v>
                </c:pt>
                <c:pt idx="108">
                  <c:v>0.24690000000000001</c:v>
                </c:pt>
                <c:pt idx="109">
                  <c:v>0.24829999999999999</c:v>
                </c:pt>
                <c:pt idx="110">
                  <c:v>0.24990000000000001</c:v>
                </c:pt>
                <c:pt idx="111">
                  <c:v>0.246</c:v>
                </c:pt>
                <c:pt idx="112">
                  <c:v>0.2472</c:v>
                </c:pt>
                <c:pt idx="113">
                  <c:v>0.24779999999999999</c:v>
                </c:pt>
                <c:pt idx="114">
                  <c:v>0.24959999999999999</c:v>
                </c:pt>
                <c:pt idx="115">
                  <c:v>0.2492</c:v>
                </c:pt>
                <c:pt idx="116">
                  <c:v>0.2455</c:v>
                </c:pt>
                <c:pt idx="117">
                  <c:v>0.2452</c:v>
                </c:pt>
                <c:pt idx="118">
                  <c:v>0.24590000000000001</c:v>
                </c:pt>
                <c:pt idx="119">
                  <c:v>0.2482</c:v>
                </c:pt>
                <c:pt idx="120">
                  <c:v>0.25040000000000001</c:v>
                </c:pt>
                <c:pt idx="121">
                  <c:v>0.2462</c:v>
                </c:pt>
                <c:pt idx="122">
                  <c:v>0.24660000000000001</c:v>
                </c:pt>
                <c:pt idx="123">
                  <c:v>0.24759999999999999</c:v>
                </c:pt>
                <c:pt idx="124">
                  <c:v>0.25019999999999998</c:v>
                </c:pt>
                <c:pt idx="125">
                  <c:v>0.24970000000000001</c:v>
                </c:pt>
                <c:pt idx="126">
                  <c:v>0.24629999999999999</c:v>
                </c:pt>
                <c:pt idx="127">
                  <c:v>0.24590000000000001</c:v>
                </c:pt>
                <c:pt idx="128">
                  <c:v>0.24540000000000001</c:v>
                </c:pt>
                <c:pt idx="129">
                  <c:v>0.24629999999999999</c:v>
                </c:pt>
                <c:pt idx="130">
                  <c:v>0.24759999999999999</c:v>
                </c:pt>
                <c:pt idx="131">
                  <c:v>0.249</c:v>
                </c:pt>
                <c:pt idx="132">
                  <c:v>0.24610000000000001</c:v>
                </c:pt>
                <c:pt idx="133">
                  <c:v>0.24360000000000001</c:v>
                </c:pt>
                <c:pt idx="134">
                  <c:v>0.2445</c:v>
                </c:pt>
                <c:pt idx="135">
                  <c:v>0.24610000000000001</c:v>
                </c:pt>
                <c:pt idx="136">
                  <c:v>0.24779999999999999</c:v>
                </c:pt>
                <c:pt idx="137">
                  <c:v>0.24779999999999999</c:v>
                </c:pt>
                <c:pt idx="138">
                  <c:v>0.24690000000000001</c:v>
                </c:pt>
                <c:pt idx="139">
                  <c:v>0.2457</c:v>
                </c:pt>
                <c:pt idx="140">
                  <c:v>0.24590000000000001</c:v>
                </c:pt>
                <c:pt idx="141">
                  <c:v>0.2465</c:v>
                </c:pt>
                <c:pt idx="142">
                  <c:v>0.245</c:v>
                </c:pt>
                <c:pt idx="143">
                  <c:v>0.24329999999999999</c:v>
                </c:pt>
                <c:pt idx="144">
                  <c:v>0.24299999999999999</c:v>
                </c:pt>
                <c:pt idx="145">
                  <c:v>0.24540000000000001</c:v>
                </c:pt>
                <c:pt idx="146">
                  <c:v>0.24779999999999999</c:v>
                </c:pt>
                <c:pt idx="147">
                  <c:v>0.24740000000000001</c:v>
                </c:pt>
                <c:pt idx="148">
                  <c:v>0.24540000000000001</c:v>
                </c:pt>
                <c:pt idx="149">
                  <c:v>0.24260000000000001</c:v>
                </c:pt>
                <c:pt idx="150">
                  <c:v>0.2422</c:v>
                </c:pt>
                <c:pt idx="151">
                  <c:v>0.24379999999999999</c:v>
                </c:pt>
                <c:pt idx="152">
                  <c:v>0.24610000000000001</c:v>
                </c:pt>
                <c:pt idx="153">
                  <c:v>0.24679999999999999</c:v>
                </c:pt>
                <c:pt idx="154">
                  <c:v>0.24460000000000001</c:v>
                </c:pt>
                <c:pt idx="155">
                  <c:v>0.246</c:v>
                </c:pt>
                <c:pt idx="156">
                  <c:v>0.2477</c:v>
                </c:pt>
                <c:pt idx="157">
                  <c:v>0.25009999999999999</c:v>
                </c:pt>
                <c:pt idx="158">
                  <c:v>0.24690000000000001</c:v>
                </c:pt>
                <c:pt idx="159">
                  <c:v>0.245</c:v>
                </c:pt>
                <c:pt idx="160">
                  <c:v>0.24629999999999999</c:v>
                </c:pt>
                <c:pt idx="161">
                  <c:v>0.24879999999999999</c:v>
                </c:pt>
                <c:pt idx="162">
                  <c:v>0.249</c:v>
                </c:pt>
                <c:pt idx="163">
                  <c:v>0.249</c:v>
                </c:pt>
                <c:pt idx="164">
                  <c:v>0.24529999999999999</c:v>
                </c:pt>
                <c:pt idx="165">
                  <c:v>0.249</c:v>
                </c:pt>
                <c:pt idx="166">
                  <c:v>0.2472</c:v>
                </c:pt>
                <c:pt idx="167">
                  <c:v>0.24510000000000001</c:v>
                </c:pt>
                <c:pt idx="168">
                  <c:v>0.2442</c:v>
                </c:pt>
                <c:pt idx="169">
                  <c:v>0.2455</c:v>
                </c:pt>
                <c:pt idx="170">
                  <c:v>0.24729999999999999</c:v>
                </c:pt>
                <c:pt idx="171">
                  <c:v>0.24959999999999999</c:v>
                </c:pt>
                <c:pt idx="172">
                  <c:v>0.24729999999999999</c:v>
                </c:pt>
                <c:pt idx="173">
                  <c:v>0.2477</c:v>
                </c:pt>
                <c:pt idx="174">
                  <c:v>0.24990000000000001</c:v>
                </c:pt>
                <c:pt idx="175">
                  <c:v>0.2487</c:v>
                </c:pt>
                <c:pt idx="176">
                  <c:v>0.2482</c:v>
                </c:pt>
                <c:pt idx="177">
                  <c:v>0.2457</c:v>
                </c:pt>
                <c:pt idx="178">
                  <c:v>0.24690000000000001</c:v>
                </c:pt>
                <c:pt idx="179">
                  <c:v>0.248</c:v>
                </c:pt>
                <c:pt idx="180">
                  <c:v>0.24890000000000001</c:v>
                </c:pt>
                <c:pt idx="181">
                  <c:v>0.24629999999999999</c:v>
                </c:pt>
                <c:pt idx="182">
                  <c:v>0.24759999999999999</c:v>
                </c:pt>
                <c:pt idx="183">
                  <c:v>0.24759999999999999</c:v>
                </c:pt>
                <c:pt idx="184">
                  <c:v>0.25069999999999998</c:v>
                </c:pt>
                <c:pt idx="185">
                  <c:v>0.24890000000000001</c:v>
                </c:pt>
                <c:pt idx="186">
                  <c:v>0.24779999999999999</c:v>
                </c:pt>
                <c:pt idx="187">
                  <c:v>0.24909999999999999</c:v>
                </c:pt>
                <c:pt idx="188">
                  <c:v>0.25159999999999999</c:v>
                </c:pt>
                <c:pt idx="189">
                  <c:v>0.24959999999999999</c:v>
                </c:pt>
                <c:pt idx="190">
                  <c:v>0.2487</c:v>
                </c:pt>
                <c:pt idx="191">
                  <c:v>0.2492</c:v>
                </c:pt>
                <c:pt idx="192">
                  <c:v>0.2482</c:v>
                </c:pt>
                <c:pt idx="193">
                  <c:v>0.25059999999999999</c:v>
                </c:pt>
                <c:pt idx="194">
                  <c:v>0.24859999999999999</c:v>
                </c:pt>
                <c:pt idx="195">
                  <c:v>0.24779999999999999</c:v>
                </c:pt>
                <c:pt idx="196">
                  <c:v>0.24909999999999999</c:v>
                </c:pt>
                <c:pt idx="197">
                  <c:v>0.25040000000000001</c:v>
                </c:pt>
                <c:pt idx="198">
                  <c:v>0.25030000000000002</c:v>
                </c:pt>
                <c:pt idx="199">
                  <c:v>0.2487</c:v>
                </c:pt>
                <c:pt idx="200">
                  <c:v>0.24990000000000001</c:v>
                </c:pt>
                <c:pt idx="201">
                  <c:v>0.25059999999999999</c:v>
                </c:pt>
                <c:pt idx="202">
                  <c:v>0.25069999999999998</c:v>
                </c:pt>
                <c:pt idx="203">
                  <c:v>0.25240000000000001</c:v>
                </c:pt>
                <c:pt idx="204">
                  <c:v>0.24940000000000001</c:v>
                </c:pt>
                <c:pt idx="205">
                  <c:v>0.24990000000000001</c:v>
                </c:pt>
                <c:pt idx="206">
                  <c:v>0.25059999999999999</c:v>
                </c:pt>
                <c:pt idx="207">
                  <c:v>0.25090000000000001</c:v>
                </c:pt>
                <c:pt idx="208">
                  <c:v>0.25180000000000002</c:v>
                </c:pt>
                <c:pt idx="209">
                  <c:v>0.25319999999999998</c:v>
                </c:pt>
                <c:pt idx="210">
                  <c:v>0.25430000000000003</c:v>
                </c:pt>
                <c:pt idx="211">
                  <c:v>0.25240000000000001</c:v>
                </c:pt>
                <c:pt idx="212">
                  <c:v>0.25190000000000001</c:v>
                </c:pt>
                <c:pt idx="213">
                  <c:v>0.25209999999999999</c:v>
                </c:pt>
                <c:pt idx="214">
                  <c:v>0.25230000000000002</c:v>
                </c:pt>
                <c:pt idx="215">
                  <c:v>0.25180000000000002</c:v>
                </c:pt>
                <c:pt idx="216">
                  <c:v>0.25240000000000001</c:v>
                </c:pt>
                <c:pt idx="217">
                  <c:v>0.25240000000000001</c:v>
                </c:pt>
                <c:pt idx="218">
                  <c:v>0.2525</c:v>
                </c:pt>
                <c:pt idx="219">
                  <c:v>0.25130000000000002</c:v>
                </c:pt>
                <c:pt idx="220">
                  <c:v>0.252</c:v>
                </c:pt>
                <c:pt idx="221">
                  <c:v>0.25140000000000001</c:v>
                </c:pt>
                <c:pt idx="222">
                  <c:v>0.25280000000000002</c:v>
                </c:pt>
                <c:pt idx="223">
                  <c:v>0.25259999999999999</c:v>
                </c:pt>
                <c:pt idx="224">
                  <c:v>0.25209999999999999</c:v>
                </c:pt>
                <c:pt idx="225">
                  <c:v>0.25430000000000003</c:v>
                </c:pt>
                <c:pt idx="226">
                  <c:v>0.255</c:v>
                </c:pt>
                <c:pt idx="227">
                  <c:v>0.25600000000000001</c:v>
                </c:pt>
                <c:pt idx="228">
                  <c:v>0.25540000000000002</c:v>
                </c:pt>
                <c:pt idx="229">
                  <c:v>0.25580000000000003</c:v>
                </c:pt>
                <c:pt idx="230">
                  <c:v>0.25690000000000002</c:v>
                </c:pt>
                <c:pt idx="231">
                  <c:v>0.25559999999999999</c:v>
                </c:pt>
                <c:pt idx="232">
                  <c:v>0.25469999999999998</c:v>
                </c:pt>
                <c:pt idx="233">
                  <c:v>0.25380000000000003</c:v>
                </c:pt>
                <c:pt idx="234">
                  <c:v>0.25440000000000002</c:v>
                </c:pt>
                <c:pt idx="235">
                  <c:v>0.255</c:v>
                </c:pt>
                <c:pt idx="236">
                  <c:v>0.25929999999999997</c:v>
                </c:pt>
                <c:pt idx="237">
                  <c:v>0.26029999999999998</c:v>
                </c:pt>
                <c:pt idx="238">
                  <c:v>0.25719999999999998</c:v>
                </c:pt>
                <c:pt idx="239">
                  <c:v>0.25719999999999998</c:v>
                </c:pt>
                <c:pt idx="240">
                  <c:v>0.25690000000000002</c:v>
                </c:pt>
                <c:pt idx="241">
                  <c:v>0.25669999999999998</c:v>
                </c:pt>
                <c:pt idx="242">
                  <c:v>0.25719999999999998</c:v>
                </c:pt>
                <c:pt idx="243">
                  <c:v>0.25669999999999998</c:v>
                </c:pt>
                <c:pt idx="244">
                  <c:v>0.25640000000000002</c:v>
                </c:pt>
                <c:pt idx="245">
                  <c:v>0.25540000000000002</c:v>
                </c:pt>
                <c:pt idx="246">
                  <c:v>0.2545</c:v>
                </c:pt>
                <c:pt idx="247">
                  <c:v>0.25530000000000003</c:v>
                </c:pt>
                <c:pt idx="248">
                  <c:v>0.255</c:v>
                </c:pt>
                <c:pt idx="249">
                  <c:v>0.25469999999999998</c:v>
                </c:pt>
                <c:pt idx="250">
                  <c:v>0.25259999999999999</c:v>
                </c:pt>
                <c:pt idx="251">
                  <c:v>0.25419999999999998</c:v>
                </c:pt>
                <c:pt idx="252">
                  <c:v>0.25240000000000001</c:v>
                </c:pt>
                <c:pt idx="253">
                  <c:v>0.25269999999999998</c:v>
                </c:pt>
                <c:pt idx="254">
                  <c:v>0.2525</c:v>
                </c:pt>
                <c:pt idx="255">
                  <c:v>0.25269999999999998</c:v>
                </c:pt>
                <c:pt idx="256">
                  <c:v>0.25280000000000002</c:v>
                </c:pt>
                <c:pt idx="257">
                  <c:v>0.25219999999999998</c:v>
                </c:pt>
                <c:pt idx="258">
                  <c:v>0.2525</c:v>
                </c:pt>
                <c:pt idx="259">
                  <c:v>0.25259999999999999</c:v>
                </c:pt>
                <c:pt idx="260">
                  <c:v>0.25169999999999998</c:v>
                </c:pt>
                <c:pt idx="261">
                  <c:v>0.25040000000000001</c:v>
                </c:pt>
                <c:pt idx="262">
                  <c:v>0.2467</c:v>
                </c:pt>
                <c:pt idx="263">
                  <c:v>0.24529999999999999</c:v>
                </c:pt>
                <c:pt idx="264">
                  <c:v>0.2442</c:v>
                </c:pt>
                <c:pt idx="265">
                  <c:v>0.24529999999999999</c:v>
                </c:pt>
                <c:pt idx="266">
                  <c:v>0.24740000000000001</c:v>
                </c:pt>
                <c:pt idx="267">
                  <c:v>0.24940000000000001</c:v>
                </c:pt>
                <c:pt idx="268">
                  <c:v>0.25119999999999998</c:v>
                </c:pt>
                <c:pt idx="269">
                  <c:v>0.25330000000000003</c:v>
                </c:pt>
                <c:pt idx="270">
                  <c:v>0.253</c:v>
                </c:pt>
                <c:pt idx="271">
                  <c:v>0.25269999999999998</c:v>
                </c:pt>
                <c:pt idx="272">
                  <c:v>0.2525</c:v>
                </c:pt>
                <c:pt idx="273">
                  <c:v>0.25580000000000003</c:v>
                </c:pt>
                <c:pt idx="274">
                  <c:v>0.25290000000000001</c:v>
                </c:pt>
                <c:pt idx="275">
                  <c:v>0.25430000000000003</c:v>
                </c:pt>
                <c:pt idx="276">
                  <c:v>0.25359999999999999</c:v>
                </c:pt>
                <c:pt idx="277">
                  <c:v>0.25269999999999998</c:v>
                </c:pt>
                <c:pt idx="278">
                  <c:v>0.25209999999999999</c:v>
                </c:pt>
                <c:pt idx="279">
                  <c:v>0.24979999999999999</c:v>
                </c:pt>
                <c:pt idx="280">
                  <c:v>0.24929999999999999</c:v>
                </c:pt>
                <c:pt idx="281">
                  <c:v>0.24990000000000001</c:v>
                </c:pt>
                <c:pt idx="282">
                  <c:v>0.25030000000000002</c:v>
                </c:pt>
                <c:pt idx="283">
                  <c:v>0.25009999999999999</c:v>
                </c:pt>
                <c:pt idx="284">
                  <c:v>0.24879999999999999</c:v>
                </c:pt>
                <c:pt idx="285">
                  <c:v>0.25090000000000001</c:v>
                </c:pt>
                <c:pt idx="286">
                  <c:v>0.25040000000000001</c:v>
                </c:pt>
                <c:pt idx="287">
                  <c:v>0.2535</c:v>
                </c:pt>
                <c:pt idx="288">
                  <c:v>0.25319999999999998</c:v>
                </c:pt>
                <c:pt idx="289">
                  <c:v>0.25080000000000002</c:v>
                </c:pt>
                <c:pt idx="290">
                  <c:v>0.25209999999999999</c:v>
                </c:pt>
                <c:pt idx="291">
                  <c:v>0.253</c:v>
                </c:pt>
                <c:pt idx="292">
                  <c:v>0.25519999999999998</c:v>
                </c:pt>
                <c:pt idx="293">
                  <c:v>0.25169999999999998</c:v>
                </c:pt>
                <c:pt idx="294">
                  <c:v>0.25319999999999998</c:v>
                </c:pt>
                <c:pt idx="295">
                  <c:v>0.25180000000000002</c:v>
                </c:pt>
                <c:pt idx="296">
                  <c:v>0.25430000000000003</c:v>
                </c:pt>
                <c:pt idx="297">
                  <c:v>0.25230000000000002</c:v>
                </c:pt>
                <c:pt idx="298">
                  <c:v>0.25440000000000002</c:v>
                </c:pt>
                <c:pt idx="299">
                  <c:v>0.25309999999999999</c:v>
                </c:pt>
                <c:pt idx="300">
                  <c:v>0.25319999999999998</c:v>
                </c:pt>
                <c:pt idx="301">
                  <c:v>0.25280000000000002</c:v>
                </c:pt>
                <c:pt idx="302">
                  <c:v>0.25430000000000003</c:v>
                </c:pt>
                <c:pt idx="303">
                  <c:v>0.25030000000000002</c:v>
                </c:pt>
                <c:pt idx="304">
                  <c:v>0.25269999999999998</c:v>
                </c:pt>
                <c:pt idx="305">
                  <c:v>0.25280000000000002</c:v>
                </c:pt>
                <c:pt idx="306">
                  <c:v>0.25080000000000002</c:v>
                </c:pt>
                <c:pt idx="307">
                  <c:v>0.25380000000000003</c:v>
                </c:pt>
                <c:pt idx="308">
                  <c:v>0.255</c:v>
                </c:pt>
                <c:pt idx="309">
                  <c:v>0.25609999999999999</c:v>
                </c:pt>
                <c:pt idx="310">
                  <c:v>0.25850000000000001</c:v>
                </c:pt>
                <c:pt idx="311">
                  <c:v>0.2576</c:v>
                </c:pt>
                <c:pt idx="312">
                  <c:v>0.25629999999999997</c:v>
                </c:pt>
                <c:pt idx="313">
                  <c:v>0.25559999999999999</c:v>
                </c:pt>
                <c:pt idx="314">
                  <c:v>0.25609999999999999</c:v>
                </c:pt>
                <c:pt idx="315">
                  <c:v>0.25380000000000003</c:v>
                </c:pt>
                <c:pt idx="316">
                  <c:v>0.25280000000000002</c:v>
                </c:pt>
                <c:pt idx="317">
                  <c:v>0.25409999999999999</c:v>
                </c:pt>
                <c:pt idx="318">
                  <c:v>0.253</c:v>
                </c:pt>
                <c:pt idx="319">
                  <c:v>0.25409999999999999</c:v>
                </c:pt>
                <c:pt idx="320">
                  <c:v>0.25140000000000001</c:v>
                </c:pt>
                <c:pt idx="321">
                  <c:v>0.24890000000000001</c:v>
                </c:pt>
                <c:pt idx="322">
                  <c:v>0.25090000000000001</c:v>
                </c:pt>
                <c:pt idx="323">
                  <c:v>0.24990000000000001</c:v>
                </c:pt>
                <c:pt idx="324">
                  <c:v>0.25030000000000002</c:v>
                </c:pt>
                <c:pt idx="325">
                  <c:v>0.25130000000000002</c:v>
                </c:pt>
                <c:pt idx="326">
                  <c:v>0.25340000000000001</c:v>
                </c:pt>
                <c:pt idx="327">
                  <c:v>0.25309999999999999</c:v>
                </c:pt>
                <c:pt idx="328">
                  <c:v>0.25219999999999998</c:v>
                </c:pt>
                <c:pt idx="329">
                  <c:v>0.25040000000000001</c:v>
                </c:pt>
                <c:pt idx="330">
                  <c:v>0.25459999999999999</c:v>
                </c:pt>
                <c:pt idx="331">
                  <c:v>0.25159999999999999</c:v>
                </c:pt>
                <c:pt idx="332">
                  <c:v>0.25</c:v>
                </c:pt>
                <c:pt idx="333">
                  <c:v>0.25080000000000002</c:v>
                </c:pt>
                <c:pt idx="334">
                  <c:v>0.25069999999999998</c:v>
                </c:pt>
                <c:pt idx="335">
                  <c:v>0.24929999999999999</c:v>
                </c:pt>
                <c:pt idx="336">
                  <c:v>0.24809999999999999</c:v>
                </c:pt>
                <c:pt idx="337">
                  <c:v>0.24929999999999999</c:v>
                </c:pt>
                <c:pt idx="338">
                  <c:v>0.25130000000000002</c:v>
                </c:pt>
                <c:pt idx="339">
                  <c:v>0.24959999999999999</c:v>
                </c:pt>
                <c:pt idx="340">
                  <c:v>0.254</c:v>
                </c:pt>
                <c:pt idx="341">
                  <c:v>0.25369999999999998</c:v>
                </c:pt>
                <c:pt idx="342">
                  <c:v>0.25600000000000001</c:v>
                </c:pt>
                <c:pt idx="343">
                  <c:v>0.25629999999999997</c:v>
                </c:pt>
                <c:pt idx="344">
                  <c:v>0.25319999999999998</c:v>
                </c:pt>
                <c:pt idx="345">
                  <c:v>0.25540000000000002</c:v>
                </c:pt>
                <c:pt idx="346">
                  <c:v>0.25369999999999998</c:v>
                </c:pt>
                <c:pt idx="347">
                  <c:v>0.25679999999999997</c:v>
                </c:pt>
                <c:pt idx="348">
                  <c:v>0.25669999999999998</c:v>
                </c:pt>
                <c:pt idx="349">
                  <c:v>0.25480000000000003</c:v>
                </c:pt>
                <c:pt idx="350">
                  <c:v>0.25230000000000002</c:v>
                </c:pt>
                <c:pt idx="351">
                  <c:v>0.25659999999999999</c:v>
                </c:pt>
                <c:pt idx="352">
                  <c:v>0.25519999999999998</c:v>
                </c:pt>
                <c:pt idx="353">
                  <c:v>0.25629999999999997</c:v>
                </c:pt>
                <c:pt idx="354">
                  <c:v>0.2525</c:v>
                </c:pt>
                <c:pt idx="355">
                  <c:v>0.25190000000000001</c:v>
                </c:pt>
                <c:pt idx="356">
                  <c:v>0.24959999999999999</c:v>
                </c:pt>
                <c:pt idx="357">
                  <c:v>0.25</c:v>
                </c:pt>
                <c:pt idx="358">
                  <c:v>0.25369999999999998</c:v>
                </c:pt>
                <c:pt idx="359">
                  <c:v>0.25480000000000003</c:v>
                </c:pt>
                <c:pt idx="360">
                  <c:v>0.25</c:v>
                </c:pt>
                <c:pt idx="361">
                  <c:v>0.25030000000000002</c:v>
                </c:pt>
                <c:pt idx="362">
                  <c:v>0.24879999999999999</c:v>
                </c:pt>
                <c:pt idx="363">
                  <c:v>0.25240000000000001</c:v>
                </c:pt>
                <c:pt idx="364">
                  <c:v>0.25369999999999998</c:v>
                </c:pt>
                <c:pt idx="365">
                  <c:v>0.25080000000000002</c:v>
                </c:pt>
                <c:pt idx="366">
                  <c:v>0.25090000000000001</c:v>
                </c:pt>
                <c:pt idx="367">
                  <c:v>0.24959999999999999</c:v>
                </c:pt>
                <c:pt idx="368">
                  <c:v>0.25109999999999999</c:v>
                </c:pt>
                <c:pt idx="369">
                  <c:v>0.2515</c:v>
                </c:pt>
                <c:pt idx="370">
                  <c:v>0.25340000000000001</c:v>
                </c:pt>
                <c:pt idx="371">
                  <c:v>0.24859999999999999</c:v>
                </c:pt>
                <c:pt idx="372">
                  <c:v>0.24729999999999999</c:v>
                </c:pt>
                <c:pt idx="373">
                  <c:v>0.24540000000000001</c:v>
                </c:pt>
                <c:pt idx="374">
                  <c:v>0.24740000000000001</c:v>
                </c:pt>
                <c:pt idx="375">
                  <c:v>0.24929999999999999</c:v>
                </c:pt>
                <c:pt idx="376">
                  <c:v>0.2482</c:v>
                </c:pt>
                <c:pt idx="377">
                  <c:v>0.24679999999999999</c:v>
                </c:pt>
                <c:pt idx="378">
                  <c:v>0.2477</c:v>
                </c:pt>
                <c:pt idx="379">
                  <c:v>0.24879999999999999</c:v>
                </c:pt>
                <c:pt idx="380">
                  <c:v>0.24979999999999999</c:v>
                </c:pt>
                <c:pt idx="381">
                  <c:v>0.25169999999999998</c:v>
                </c:pt>
                <c:pt idx="382">
                  <c:v>0.25019999999999998</c:v>
                </c:pt>
                <c:pt idx="383">
                  <c:v>0.25109999999999999</c:v>
                </c:pt>
                <c:pt idx="384">
                  <c:v>0.249</c:v>
                </c:pt>
                <c:pt idx="385">
                  <c:v>0.25180000000000002</c:v>
                </c:pt>
                <c:pt idx="386">
                  <c:v>0.2525</c:v>
                </c:pt>
                <c:pt idx="387">
                  <c:v>0.25330000000000003</c:v>
                </c:pt>
                <c:pt idx="388">
                  <c:v>0.25309999999999999</c:v>
                </c:pt>
                <c:pt idx="389">
                  <c:v>0.25030000000000002</c:v>
                </c:pt>
                <c:pt idx="390">
                  <c:v>0.24879999999999999</c:v>
                </c:pt>
                <c:pt idx="391">
                  <c:v>0.24979999999999999</c:v>
                </c:pt>
                <c:pt idx="392">
                  <c:v>0.25190000000000001</c:v>
                </c:pt>
                <c:pt idx="393">
                  <c:v>0.25130000000000002</c:v>
                </c:pt>
                <c:pt idx="394">
                  <c:v>0.2492</c:v>
                </c:pt>
                <c:pt idx="395">
                  <c:v>0.25</c:v>
                </c:pt>
                <c:pt idx="396">
                  <c:v>0.24979999999999999</c:v>
                </c:pt>
                <c:pt idx="397">
                  <c:v>0.25269999999999998</c:v>
                </c:pt>
                <c:pt idx="398">
                  <c:v>0.25059999999999999</c:v>
                </c:pt>
                <c:pt idx="399">
                  <c:v>0.24940000000000001</c:v>
                </c:pt>
                <c:pt idx="400">
                  <c:v>0.24970000000000001</c:v>
                </c:pt>
                <c:pt idx="401">
                  <c:v>0.25230000000000002</c:v>
                </c:pt>
                <c:pt idx="402">
                  <c:v>0.25180000000000002</c:v>
                </c:pt>
                <c:pt idx="403">
                  <c:v>0.24940000000000001</c:v>
                </c:pt>
                <c:pt idx="404">
                  <c:v>0.2485</c:v>
                </c:pt>
                <c:pt idx="405">
                  <c:v>0.25059999999999999</c:v>
                </c:pt>
                <c:pt idx="406">
                  <c:v>0.2545</c:v>
                </c:pt>
                <c:pt idx="407">
                  <c:v>0.25280000000000002</c:v>
                </c:pt>
                <c:pt idx="408">
                  <c:v>0.2515</c:v>
                </c:pt>
                <c:pt idx="409">
                  <c:v>0.251</c:v>
                </c:pt>
                <c:pt idx="410">
                  <c:v>0.25509999999999999</c:v>
                </c:pt>
                <c:pt idx="411">
                  <c:v>0.25280000000000002</c:v>
                </c:pt>
                <c:pt idx="412">
                  <c:v>0.25409999999999999</c:v>
                </c:pt>
                <c:pt idx="413">
                  <c:v>0.25280000000000002</c:v>
                </c:pt>
                <c:pt idx="414">
                  <c:v>0.2492</c:v>
                </c:pt>
                <c:pt idx="415">
                  <c:v>0.25080000000000002</c:v>
                </c:pt>
                <c:pt idx="416">
                  <c:v>0.25219999999999998</c:v>
                </c:pt>
                <c:pt idx="417">
                  <c:v>0.25109999999999999</c:v>
                </c:pt>
                <c:pt idx="418">
                  <c:v>0.25280000000000002</c:v>
                </c:pt>
                <c:pt idx="419">
                  <c:v>0.24970000000000001</c:v>
                </c:pt>
                <c:pt idx="420">
                  <c:v>0.24610000000000001</c:v>
                </c:pt>
                <c:pt idx="421">
                  <c:v>0.24779999999999999</c:v>
                </c:pt>
                <c:pt idx="422">
                  <c:v>0.25030000000000002</c:v>
                </c:pt>
                <c:pt idx="423">
                  <c:v>0.24929999999999999</c:v>
                </c:pt>
                <c:pt idx="424">
                  <c:v>0.25069999999999998</c:v>
                </c:pt>
                <c:pt idx="425">
                  <c:v>0.25119999999999998</c:v>
                </c:pt>
                <c:pt idx="426">
                  <c:v>0.25319999999999998</c:v>
                </c:pt>
                <c:pt idx="427">
                  <c:v>0.25380000000000003</c:v>
                </c:pt>
                <c:pt idx="428">
                  <c:v>0.2545</c:v>
                </c:pt>
                <c:pt idx="429">
                  <c:v>0.25609999999999999</c:v>
                </c:pt>
                <c:pt idx="430">
                  <c:v>0.25240000000000001</c:v>
                </c:pt>
                <c:pt idx="431">
                  <c:v>0.25</c:v>
                </c:pt>
                <c:pt idx="432">
                  <c:v>0.24779999999999999</c:v>
                </c:pt>
                <c:pt idx="433">
                  <c:v>0.24790000000000001</c:v>
                </c:pt>
                <c:pt idx="434">
                  <c:v>0.24959999999999999</c:v>
                </c:pt>
                <c:pt idx="435">
                  <c:v>0.25159999999999999</c:v>
                </c:pt>
                <c:pt idx="436">
                  <c:v>0.24829999999999999</c:v>
                </c:pt>
                <c:pt idx="437">
                  <c:v>0.2482</c:v>
                </c:pt>
                <c:pt idx="438">
                  <c:v>0.24970000000000001</c:v>
                </c:pt>
                <c:pt idx="439">
                  <c:v>0.25219999999999998</c:v>
                </c:pt>
                <c:pt idx="440">
                  <c:v>0.25269999999999998</c:v>
                </c:pt>
                <c:pt idx="441">
                  <c:v>0.25009999999999999</c:v>
                </c:pt>
                <c:pt idx="442">
                  <c:v>0.24929999999999999</c:v>
                </c:pt>
                <c:pt idx="443">
                  <c:v>0.25019999999999998</c:v>
                </c:pt>
                <c:pt idx="444">
                  <c:v>0.25140000000000001</c:v>
                </c:pt>
                <c:pt idx="445">
                  <c:v>0.25340000000000001</c:v>
                </c:pt>
                <c:pt idx="446">
                  <c:v>0.25190000000000001</c:v>
                </c:pt>
                <c:pt idx="447">
                  <c:v>0.25080000000000002</c:v>
                </c:pt>
                <c:pt idx="448">
                  <c:v>0.25180000000000002</c:v>
                </c:pt>
                <c:pt idx="449">
                  <c:v>0.25340000000000001</c:v>
                </c:pt>
                <c:pt idx="450">
                  <c:v>0.25319999999999998</c:v>
                </c:pt>
                <c:pt idx="451">
                  <c:v>0.2535</c:v>
                </c:pt>
                <c:pt idx="452">
                  <c:v>0.24979999999999999</c:v>
                </c:pt>
                <c:pt idx="453">
                  <c:v>0.24940000000000001</c:v>
                </c:pt>
                <c:pt idx="454">
                  <c:v>0.25069999999999998</c:v>
                </c:pt>
                <c:pt idx="455">
                  <c:v>0.25190000000000001</c:v>
                </c:pt>
                <c:pt idx="456">
                  <c:v>0.24840000000000001</c:v>
                </c:pt>
                <c:pt idx="457">
                  <c:v>0.24929999999999999</c:v>
                </c:pt>
                <c:pt idx="458">
                  <c:v>0.24979999999999999</c:v>
                </c:pt>
                <c:pt idx="459">
                  <c:v>0.2515</c:v>
                </c:pt>
                <c:pt idx="460">
                  <c:v>0.2495</c:v>
                </c:pt>
                <c:pt idx="461">
                  <c:v>0.2477</c:v>
                </c:pt>
                <c:pt idx="462">
                  <c:v>0.24779999999999999</c:v>
                </c:pt>
                <c:pt idx="463">
                  <c:v>0.24979999999999999</c:v>
                </c:pt>
                <c:pt idx="464">
                  <c:v>0.25</c:v>
                </c:pt>
                <c:pt idx="465">
                  <c:v>0.25130000000000002</c:v>
                </c:pt>
                <c:pt idx="466">
                  <c:v>0.24840000000000001</c:v>
                </c:pt>
                <c:pt idx="467">
                  <c:v>0.25080000000000002</c:v>
                </c:pt>
                <c:pt idx="468">
                  <c:v>0.25109999999999999</c:v>
                </c:pt>
                <c:pt idx="469">
                  <c:v>0.24759999999999999</c:v>
                </c:pt>
                <c:pt idx="470">
                  <c:v>0.24740000000000001</c:v>
                </c:pt>
                <c:pt idx="471">
                  <c:v>0.24929999999999999</c:v>
                </c:pt>
                <c:pt idx="472">
                  <c:v>0.251</c:v>
                </c:pt>
                <c:pt idx="473">
                  <c:v>0.25119999999999998</c:v>
                </c:pt>
                <c:pt idx="474">
                  <c:v>0.2515</c:v>
                </c:pt>
                <c:pt idx="475">
                  <c:v>0.252</c:v>
                </c:pt>
                <c:pt idx="476">
                  <c:v>0.24940000000000001</c:v>
                </c:pt>
                <c:pt idx="477">
                  <c:v>0.24990000000000001</c:v>
                </c:pt>
                <c:pt idx="478">
                  <c:v>0.2515</c:v>
                </c:pt>
                <c:pt idx="479">
                  <c:v>0.25340000000000001</c:v>
                </c:pt>
                <c:pt idx="480">
                  <c:v>0.24990000000000001</c:v>
                </c:pt>
                <c:pt idx="481">
                  <c:v>0.24979999999999999</c:v>
                </c:pt>
                <c:pt idx="482">
                  <c:v>0.25059999999999999</c:v>
                </c:pt>
                <c:pt idx="483">
                  <c:v>0.25130000000000002</c:v>
                </c:pt>
                <c:pt idx="484">
                  <c:v>0.25180000000000002</c:v>
                </c:pt>
                <c:pt idx="485">
                  <c:v>0.25059999999999999</c:v>
                </c:pt>
                <c:pt idx="486">
                  <c:v>0.25140000000000001</c:v>
                </c:pt>
                <c:pt idx="487">
                  <c:v>0.25190000000000001</c:v>
                </c:pt>
                <c:pt idx="488">
                  <c:v>0.25209999999999999</c:v>
                </c:pt>
                <c:pt idx="489">
                  <c:v>0.25269999999999998</c:v>
                </c:pt>
                <c:pt idx="490">
                  <c:v>0.25209999999999999</c:v>
                </c:pt>
                <c:pt idx="491">
                  <c:v>0.25109999999999999</c:v>
                </c:pt>
                <c:pt idx="492">
                  <c:v>0.25159999999999999</c:v>
                </c:pt>
                <c:pt idx="493">
                  <c:v>0.25269999999999998</c:v>
                </c:pt>
                <c:pt idx="494">
                  <c:v>0.253</c:v>
                </c:pt>
                <c:pt idx="495">
                  <c:v>0.25159999999999999</c:v>
                </c:pt>
                <c:pt idx="496">
                  <c:v>0.25059999999999999</c:v>
                </c:pt>
                <c:pt idx="497">
                  <c:v>0.24840000000000001</c:v>
                </c:pt>
                <c:pt idx="498">
                  <c:v>0.24740000000000001</c:v>
                </c:pt>
                <c:pt idx="499">
                  <c:v>0.24790000000000001</c:v>
                </c:pt>
                <c:pt idx="500">
                  <c:v>0.24740000000000001</c:v>
                </c:pt>
                <c:pt idx="501">
                  <c:v>0.24740000000000001</c:v>
                </c:pt>
                <c:pt idx="502">
                  <c:v>0.24679999999999999</c:v>
                </c:pt>
                <c:pt idx="503">
                  <c:v>0.2462</c:v>
                </c:pt>
                <c:pt idx="504">
                  <c:v>0.249</c:v>
                </c:pt>
                <c:pt idx="505">
                  <c:v>0.25130000000000002</c:v>
                </c:pt>
                <c:pt idx="506">
                  <c:v>0.252</c:v>
                </c:pt>
                <c:pt idx="507">
                  <c:v>0.25180000000000002</c:v>
                </c:pt>
                <c:pt idx="508">
                  <c:v>0.253</c:v>
                </c:pt>
                <c:pt idx="509">
                  <c:v>0.254</c:v>
                </c:pt>
                <c:pt idx="510">
                  <c:v>0.25650000000000001</c:v>
                </c:pt>
                <c:pt idx="511">
                  <c:v>0.25869999999999999</c:v>
                </c:pt>
                <c:pt idx="512">
                  <c:v>0.25950000000000001</c:v>
                </c:pt>
                <c:pt idx="513">
                  <c:v>0.25979999999999998</c:v>
                </c:pt>
                <c:pt idx="514">
                  <c:v>0.26179999999999998</c:v>
                </c:pt>
                <c:pt idx="515">
                  <c:v>0.26300000000000001</c:v>
                </c:pt>
                <c:pt idx="516">
                  <c:v>0.26140000000000002</c:v>
                </c:pt>
                <c:pt idx="517">
                  <c:v>0.26050000000000001</c:v>
                </c:pt>
                <c:pt idx="518">
                  <c:v>0.26050000000000001</c:v>
                </c:pt>
                <c:pt idx="519">
                  <c:v>0.26079999999999998</c:v>
                </c:pt>
                <c:pt idx="520">
                  <c:v>0.2601</c:v>
                </c:pt>
                <c:pt idx="521">
                  <c:v>0.25979999999999998</c:v>
                </c:pt>
                <c:pt idx="522">
                  <c:v>0.25950000000000001</c:v>
                </c:pt>
                <c:pt idx="523">
                  <c:v>0.26029999999999998</c:v>
                </c:pt>
                <c:pt idx="524">
                  <c:v>0.26029999999999998</c:v>
                </c:pt>
                <c:pt idx="525">
                  <c:v>0.25879999999999997</c:v>
                </c:pt>
                <c:pt idx="526">
                  <c:v>0.25690000000000002</c:v>
                </c:pt>
                <c:pt idx="527">
                  <c:v>0.25750000000000001</c:v>
                </c:pt>
                <c:pt idx="528">
                  <c:v>0.25619999999999998</c:v>
                </c:pt>
                <c:pt idx="529">
                  <c:v>0.25519999999999998</c:v>
                </c:pt>
                <c:pt idx="530">
                  <c:v>0.255</c:v>
                </c:pt>
                <c:pt idx="531">
                  <c:v>0.25669999999999998</c:v>
                </c:pt>
                <c:pt idx="532">
                  <c:v>0.2571</c:v>
                </c:pt>
                <c:pt idx="533">
                  <c:v>0.25819999999999999</c:v>
                </c:pt>
                <c:pt idx="534">
                  <c:v>0.25819999999999999</c:v>
                </c:pt>
                <c:pt idx="535">
                  <c:v>0.25950000000000001</c:v>
                </c:pt>
                <c:pt idx="536">
                  <c:v>0.25969999999999999</c:v>
                </c:pt>
                <c:pt idx="537">
                  <c:v>0.2596</c:v>
                </c:pt>
                <c:pt idx="538">
                  <c:v>0.26</c:v>
                </c:pt>
                <c:pt idx="539">
                  <c:v>0.26029999999999998</c:v>
                </c:pt>
                <c:pt idx="540">
                  <c:v>0.25979999999999998</c:v>
                </c:pt>
                <c:pt idx="541">
                  <c:v>0.25969999999999999</c:v>
                </c:pt>
                <c:pt idx="542">
                  <c:v>0.2596</c:v>
                </c:pt>
                <c:pt idx="543">
                  <c:v>0.2596</c:v>
                </c:pt>
                <c:pt idx="544">
                  <c:v>0.2586</c:v>
                </c:pt>
                <c:pt idx="545">
                  <c:v>0.25850000000000001</c:v>
                </c:pt>
                <c:pt idx="546">
                  <c:v>0.25950000000000001</c:v>
                </c:pt>
                <c:pt idx="547">
                  <c:v>0.26119999999999999</c:v>
                </c:pt>
                <c:pt idx="548">
                  <c:v>0.26250000000000001</c:v>
                </c:pt>
                <c:pt idx="549">
                  <c:v>0.26329999999999998</c:v>
                </c:pt>
                <c:pt idx="550">
                  <c:v>0.26229999999999998</c:v>
                </c:pt>
                <c:pt idx="551">
                  <c:v>0.26140000000000002</c:v>
                </c:pt>
                <c:pt idx="552">
                  <c:v>0.25869999999999999</c:v>
                </c:pt>
                <c:pt idx="553">
                  <c:v>0.25800000000000001</c:v>
                </c:pt>
                <c:pt idx="554">
                  <c:v>0.2581</c:v>
                </c:pt>
                <c:pt idx="555">
                  <c:v>0.25850000000000001</c:v>
                </c:pt>
                <c:pt idx="556">
                  <c:v>0.25790000000000002</c:v>
                </c:pt>
                <c:pt idx="557">
                  <c:v>0.25740000000000002</c:v>
                </c:pt>
                <c:pt idx="558">
                  <c:v>0.25790000000000002</c:v>
                </c:pt>
                <c:pt idx="559">
                  <c:v>0.2581</c:v>
                </c:pt>
                <c:pt idx="560">
                  <c:v>0.25840000000000002</c:v>
                </c:pt>
                <c:pt idx="561">
                  <c:v>0.25669999999999998</c:v>
                </c:pt>
                <c:pt idx="562">
                  <c:v>0.25569999999999998</c:v>
                </c:pt>
                <c:pt idx="563">
                  <c:v>0.25569999999999998</c:v>
                </c:pt>
                <c:pt idx="564">
                  <c:v>0.25600000000000001</c:v>
                </c:pt>
                <c:pt idx="565">
                  <c:v>0.25609999999999999</c:v>
                </c:pt>
                <c:pt idx="566">
                  <c:v>0.25519999999999998</c:v>
                </c:pt>
                <c:pt idx="567">
                  <c:v>0.25640000000000002</c:v>
                </c:pt>
                <c:pt idx="568">
                  <c:v>0.25640000000000002</c:v>
                </c:pt>
                <c:pt idx="569">
                  <c:v>0.25690000000000002</c:v>
                </c:pt>
                <c:pt idx="570">
                  <c:v>0.25650000000000001</c:v>
                </c:pt>
                <c:pt idx="571">
                  <c:v>0.25469999999999998</c:v>
                </c:pt>
                <c:pt idx="572">
                  <c:v>0.25409999999999999</c:v>
                </c:pt>
                <c:pt idx="573">
                  <c:v>0.25540000000000002</c:v>
                </c:pt>
                <c:pt idx="574">
                  <c:v>0.25590000000000002</c:v>
                </c:pt>
                <c:pt idx="575">
                  <c:v>0.25640000000000002</c:v>
                </c:pt>
                <c:pt idx="576">
                  <c:v>0.25369999999999998</c:v>
                </c:pt>
                <c:pt idx="577">
                  <c:v>0.252</c:v>
                </c:pt>
                <c:pt idx="578">
                  <c:v>0.252</c:v>
                </c:pt>
                <c:pt idx="579">
                  <c:v>0.25390000000000001</c:v>
                </c:pt>
                <c:pt idx="580">
                  <c:v>0.25440000000000002</c:v>
                </c:pt>
                <c:pt idx="581">
                  <c:v>0.25280000000000002</c:v>
                </c:pt>
                <c:pt idx="582">
                  <c:v>0.25729999999999997</c:v>
                </c:pt>
                <c:pt idx="583">
                  <c:v>0.253</c:v>
                </c:pt>
                <c:pt idx="584">
                  <c:v>0.2545</c:v>
                </c:pt>
                <c:pt idx="585">
                  <c:v>0.25390000000000001</c:v>
                </c:pt>
                <c:pt idx="586">
                  <c:v>0.25209999999999999</c:v>
                </c:pt>
                <c:pt idx="587">
                  <c:v>0.249</c:v>
                </c:pt>
                <c:pt idx="588">
                  <c:v>0.24809999999999999</c:v>
                </c:pt>
                <c:pt idx="589">
                  <c:v>0.25030000000000002</c:v>
                </c:pt>
                <c:pt idx="590">
                  <c:v>0.2535</c:v>
                </c:pt>
                <c:pt idx="591">
                  <c:v>0.25009999999999999</c:v>
                </c:pt>
                <c:pt idx="592">
                  <c:v>0.25140000000000001</c:v>
                </c:pt>
                <c:pt idx="593">
                  <c:v>0.25369999999999998</c:v>
                </c:pt>
                <c:pt idx="594">
                  <c:v>0.25190000000000001</c:v>
                </c:pt>
                <c:pt idx="595">
                  <c:v>0.251</c:v>
                </c:pt>
                <c:pt idx="596">
                  <c:v>0.25159999999999999</c:v>
                </c:pt>
                <c:pt idx="597">
                  <c:v>0.2545</c:v>
                </c:pt>
                <c:pt idx="598">
                  <c:v>0.255</c:v>
                </c:pt>
                <c:pt idx="599">
                  <c:v>0.25569999999999998</c:v>
                </c:pt>
                <c:pt idx="600">
                  <c:v>0.25319999999999998</c:v>
                </c:pt>
                <c:pt idx="601">
                  <c:v>0.2545</c:v>
                </c:pt>
                <c:pt idx="602">
                  <c:v>0.25690000000000002</c:v>
                </c:pt>
                <c:pt idx="603">
                  <c:v>0.25459999999999999</c:v>
                </c:pt>
                <c:pt idx="604">
                  <c:v>0.25309999999999999</c:v>
                </c:pt>
                <c:pt idx="605">
                  <c:v>0.25119999999999998</c:v>
                </c:pt>
                <c:pt idx="606">
                  <c:v>0.25290000000000001</c:v>
                </c:pt>
                <c:pt idx="607">
                  <c:v>0.25390000000000001</c:v>
                </c:pt>
                <c:pt idx="608">
                  <c:v>0.25430000000000003</c:v>
                </c:pt>
                <c:pt idx="609">
                  <c:v>0.25340000000000001</c:v>
                </c:pt>
                <c:pt idx="610">
                  <c:v>0.2515</c:v>
                </c:pt>
                <c:pt idx="611">
                  <c:v>0.25</c:v>
                </c:pt>
                <c:pt idx="612">
                  <c:v>0.24909999999999999</c:v>
                </c:pt>
                <c:pt idx="613">
                  <c:v>0.25119999999999998</c:v>
                </c:pt>
                <c:pt idx="614">
                  <c:v>0.25019999999999998</c:v>
                </c:pt>
                <c:pt idx="615">
                  <c:v>0.25130000000000002</c:v>
                </c:pt>
                <c:pt idx="616">
                  <c:v>0.24809999999999999</c:v>
                </c:pt>
                <c:pt idx="617">
                  <c:v>0.24729999999999999</c:v>
                </c:pt>
                <c:pt idx="618">
                  <c:v>0.24990000000000001</c:v>
                </c:pt>
                <c:pt idx="619">
                  <c:v>0.25159999999999999</c:v>
                </c:pt>
                <c:pt idx="620">
                  <c:v>0.24829999999999999</c:v>
                </c:pt>
                <c:pt idx="621">
                  <c:v>0.25290000000000001</c:v>
                </c:pt>
                <c:pt idx="622">
                  <c:v>0.2515</c:v>
                </c:pt>
                <c:pt idx="623">
                  <c:v>0.252</c:v>
                </c:pt>
                <c:pt idx="624">
                  <c:v>0.2535</c:v>
                </c:pt>
                <c:pt idx="625">
                  <c:v>0.25040000000000001</c:v>
                </c:pt>
                <c:pt idx="626">
                  <c:v>0.25059999999999999</c:v>
                </c:pt>
                <c:pt idx="627">
                  <c:v>0.25180000000000002</c:v>
                </c:pt>
                <c:pt idx="628">
                  <c:v>0.25219999999999998</c:v>
                </c:pt>
                <c:pt idx="629">
                  <c:v>0.25359999999999999</c:v>
                </c:pt>
                <c:pt idx="630">
                  <c:v>0.25119999999999998</c:v>
                </c:pt>
                <c:pt idx="631">
                  <c:v>0.251</c:v>
                </c:pt>
                <c:pt idx="632">
                  <c:v>0.24890000000000001</c:v>
                </c:pt>
                <c:pt idx="633">
                  <c:v>0.2477</c:v>
                </c:pt>
                <c:pt idx="634">
                  <c:v>0.24879999999999999</c:v>
                </c:pt>
                <c:pt idx="635">
                  <c:v>0.24940000000000001</c:v>
                </c:pt>
                <c:pt idx="636">
                  <c:v>0.249</c:v>
                </c:pt>
                <c:pt idx="637">
                  <c:v>0.2455</c:v>
                </c:pt>
                <c:pt idx="638">
                  <c:v>0.248</c:v>
                </c:pt>
                <c:pt idx="639">
                  <c:v>0.24890000000000001</c:v>
                </c:pt>
                <c:pt idx="640">
                  <c:v>0.25259999999999999</c:v>
                </c:pt>
                <c:pt idx="641">
                  <c:v>0.24990000000000001</c:v>
                </c:pt>
                <c:pt idx="642">
                  <c:v>0.24970000000000001</c:v>
                </c:pt>
                <c:pt idx="643">
                  <c:v>0.25240000000000001</c:v>
                </c:pt>
                <c:pt idx="644">
                  <c:v>0.2487</c:v>
                </c:pt>
                <c:pt idx="645">
                  <c:v>0.2477</c:v>
                </c:pt>
                <c:pt idx="646">
                  <c:v>0.2452</c:v>
                </c:pt>
                <c:pt idx="647">
                  <c:v>0.24740000000000001</c:v>
                </c:pt>
                <c:pt idx="648">
                  <c:v>0.252</c:v>
                </c:pt>
                <c:pt idx="649">
                  <c:v>0.25019999999999998</c:v>
                </c:pt>
                <c:pt idx="650">
                  <c:v>0.2482</c:v>
                </c:pt>
                <c:pt idx="651">
                  <c:v>0.2472</c:v>
                </c:pt>
                <c:pt idx="652">
                  <c:v>0.25209999999999999</c:v>
                </c:pt>
                <c:pt idx="653">
                  <c:v>0.2485</c:v>
                </c:pt>
                <c:pt idx="654">
                  <c:v>0.24759999999999999</c:v>
                </c:pt>
                <c:pt idx="655">
                  <c:v>0.24879999999999999</c:v>
                </c:pt>
                <c:pt idx="656">
                  <c:v>0.25269999999999998</c:v>
                </c:pt>
                <c:pt idx="657">
                  <c:v>0.2515</c:v>
                </c:pt>
                <c:pt idx="658">
                  <c:v>0.25090000000000001</c:v>
                </c:pt>
                <c:pt idx="659">
                  <c:v>0.25409999999999999</c:v>
                </c:pt>
                <c:pt idx="660">
                  <c:v>0.25359999999999999</c:v>
                </c:pt>
                <c:pt idx="661">
                  <c:v>0.24890000000000001</c:v>
                </c:pt>
                <c:pt idx="662">
                  <c:v>0.25080000000000002</c:v>
                </c:pt>
                <c:pt idx="663">
                  <c:v>0.24640000000000001</c:v>
                </c:pt>
                <c:pt idx="664">
                  <c:v>0.25</c:v>
                </c:pt>
                <c:pt idx="665">
                  <c:v>0.25319999999999998</c:v>
                </c:pt>
                <c:pt idx="666">
                  <c:v>0.24829999999999999</c:v>
                </c:pt>
                <c:pt idx="667">
                  <c:v>0.2482</c:v>
                </c:pt>
                <c:pt idx="668">
                  <c:v>0.248</c:v>
                </c:pt>
                <c:pt idx="669">
                  <c:v>0.2485</c:v>
                </c:pt>
                <c:pt idx="670">
                  <c:v>0.24829999999999999</c:v>
                </c:pt>
                <c:pt idx="671">
                  <c:v>0.24979999999999999</c:v>
                </c:pt>
                <c:pt idx="672">
                  <c:v>0.24690000000000001</c:v>
                </c:pt>
                <c:pt idx="673">
                  <c:v>0.2457</c:v>
                </c:pt>
                <c:pt idx="674">
                  <c:v>0.24490000000000001</c:v>
                </c:pt>
                <c:pt idx="675">
                  <c:v>0.247</c:v>
                </c:pt>
                <c:pt idx="676">
                  <c:v>0.2495</c:v>
                </c:pt>
                <c:pt idx="677">
                  <c:v>0.25040000000000001</c:v>
                </c:pt>
                <c:pt idx="678">
                  <c:v>0.24510000000000001</c:v>
                </c:pt>
                <c:pt idx="679">
                  <c:v>0.2467</c:v>
                </c:pt>
                <c:pt idx="680">
                  <c:v>0.2455</c:v>
                </c:pt>
                <c:pt idx="681">
                  <c:v>0.2492</c:v>
                </c:pt>
                <c:pt idx="682">
                  <c:v>0.25109999999999999</c:v>
                </c:pt>
                <c:pt idx="683">
                  <c:v>0.24859999999999999</c:v>
                </c:pt>
                <c:pt idx="684">
                  <c:v>0.24660000000000001</c:v>
                </c:pt>
                <c:pt idx="685">
                  <c:v>0.2472</c:v>
                </c:pt>
                <c:pt idx="686">
                  <c:v>0.252</c:v>
                </c:pt>
                <c:pt idx="687">
                  <c:v>0.25109999999999999</c:v>
                </c:pt>
                <c:pt idx="688">
                  <c:v>0.24840000000000001</c:v>
                </c:pt>
                <c:pt idx="689">
                  <c:v>0.2487</c:v>
                </c:pt>
                <c:pt idx="690">
                  <c:v>0.2505</c:v>
                </c:pt>
                <c:pt idx="691">
                  <c:v>0.25369999999999998</c:v>
                </c:pt>
                <c:pt idx="692">
                  <c:v>0.253</c:v>
                </c:pt>
                <c:pt idx="693">
                  <c:v>0.25040000000000001</c:v>
                </c:pt>
                <c:pt idx="694">
                  <c:v>0.25090000000000001</c:v>
                </c:pt>
                <c:pt idx="695">
                  <c:v>0.24990000000000001</c:v>
                </c:pt>
                <c:pt idx="696">
                  <c:v>0.25109999999999999</c:v>
                </c:pt>
                <c:pt idx="697">
                  <c:v>0.24940000000000001</c:v>
                </c:pt>
                <c:pt idx="698">
                  <c:v>0.2462</c:v>
                </c:pt>
                <c:pt idx="699">
                  <c:v>0.24679999999999999</c:v>
                </c:pt>
                <c:pt idx="700">
                  <c:v>0.24779999999999999</c:v>
                </c:pt>
                <c:pt idx="701">
                  <c:v>0.24929999999999999</c:v>
                </c:pt>
                <c:pt idx="702">
                  <c:v>0.24909999999999999</c:v>
                </c:pt>
                <c:pt idx="703">
                  <c:v>0.2455</c:v>
                </c:pt>
                <c:pt idx="704">
                  <c:v>0.2455</c:v>
                </c:pt>
                <c:pt idx="705">
                  <c:v>0.24590000000000001</c:v>
                </c:pt>
                <c:pt idx="706">
                  <c:v>0.25040000000000001</c:v>
                </c:pt>
                <c:pt idx="707">
                  <c:v>0.25059999999999999</c:v>
                </c:pt>
                <c:pt idx="708">
                  <c:v>0.245</c:v>
                </c:pt>
                <c:pt idx="709">
                  <c:v>0.24660000000000001</c:v>
                </c:pt>
                <c:pt idx="710">
                  <c:v>0.24740000000000001</c:v>
                </c:pt>
                <c:pt idx="711">
                  <c:v>0.2475</c:v>
                </c:pt>
                <c:pt idx="712">
                  <c:v>0.25080000000000002</c:v>
                </c:pt>
                <c:pt idx="713">
                  <c:v>0.24959999999999999</c:v>
                </c:pt>
                <c:pt idx="714">
                  <c:v>0.24679999999999999</c:v>
                </c:pt>
                <c:pt idx="715">
                  <c:v>0.24829999999999999</c:v>
                </c:pt>
                <c:pt idx="716">
                  <c:v>0.24990000000000001</c:v>
                </c:pt>
                <c:pt idx="717">
                  <c:v>0.25</c:v>
                </c:pt>
                <c:pt idx="718">
                  <c:v>0.24979999999999999</c:v>
                </c:pt>
                <c:pt idx="719">
                  <c:v>0.246</c:v>
                </c:pt>
                <c:pt idx="720">
                  <c:v>0.24610000000000001</c:v>
                </c:pt>
                <c:pt idx="721">
                  <c:v>0.24840000000000001</c:v>
                </c:pt>
                <c:pt idx="722">
                  <c:v>0.24940000000000001</c:v>
                </c:pt>
                <c:pt idx="723">
                  <c:v>0.24940000000000001</c:v>
                </c:pt>
                <c:pt idx="724">
                  <c:v>0.24660000000000001</c:v>
                </c:pt>
                <c:pt idx="725">
                  <c:v>0.24740000000000001</c:v>
                </c:pt>
                <c:pt idx="726">
                  <c:v>0.2477</c:v>
                </c:pt>
                <c:pt idx="727">
                  <c:v>0.2492</c:v>
                </c:pt>
                <c:pt idx="728">
                  <c:v>0.249</c:v>
                </c:pt>
                <c:pt idx="729">
                  <c:v>0.2457</c:v>
                </c:pt>
                <c:pt idx="730">
                  <c:v>0.24779999999999999</c:v>
                </c:pt>
                <c:pt idx="731">
                  <c:v>0.24959999999999999</c:v>
                </c:pt>
                <c:pt idx="732">
                  <c:v>0.24959999999999999</c:v>
                </c:pt>
                <c:pt idx="733">
                  <c:v>0.2487</c:v>
                </c:pt>
                <c:pt idx="734">
                  <c:v>0.24690000000000001</c:v>
                </c:pt>
                <c:pt idx="735">
                  <c:v>0.24890000000000001</c:v>
                </c:pt>
                <c:pt idx="736">
                  <c:v>0.24890000000000001</c:v>
                </c:pt>
                <c:pt idx="737">
                  <c:v>0.24679999999999999</c:v>
                </c:pt>
                <c:pt idx="738">
                  <c:v>0.2467</c:v>
                </c:pt>
                <c:pt idx="739">
                  <c:v>0.24809999999999999</c:v>
                </c:pt>
                <c:pt idx="740">
                  <c:v>0.2487</c:v>
                </c:pt>
                <c:pt idx="741">
                  <c:v>0.25109999999999999</c:v>
                </c:pt>
                <c:pt idx="742">
                  <c:v>0.24859999999999999</c:v>
                </c:pt>
                <c:pt idx="743">
                  <c:v>0.2472</c:v>
                </c:pt>
                <c:pt idx="744">
                  <c:v>0.2495</c:v>
                </c:pt>
                <c:pt idx="745">
                  <c:v>0.24990000000000001</c:v>
                </c:pt>
                <c:pt idx="746">
                  <c:v>0.24979999999999999</c:v>
                </c:pt>
                <c:pt idx="747">
                  <c:v>0.25219999999999998</c:v>
                </c:pt>
                <c:pt idx="748">
                  <c:v>0.24979999999999999</c:v>
                </c:pt>
                <c:pt idx="749">
                  <c:v>0.2467</c:v>
                </c:pt>
                <c:pt idx="750">
                  <c:v>0.25230000000000002</c:v>
                </c:pt>
                <c:pt idx="751">
                  <c:v>0.2505</c:v>
                </c:pt>
                <c:pt idx="752">
                  <c:v>0.24970000000000001</c:v>
                </c:pt>
                <c:pt idx="753">
                  <c:v>0.251</c:v>
                </c:pt>
                <c:pt idx="754">
                  <c:v>0.2465</c:v>
                </c:pt>
                <c:pt idx="755">
                  <c:v>0.24729999999999999</c:v>
                </c:pt>
                <c:pt idx="756">
                  <c:v>0.25140000000000001</c:v>
                </c:pt>
                <c:pt idx="757">
                  <c:v>0.25130000000000002</c:v>
                </c:pt>
                <c:pt idx="758">
                  <c:v>0.2482</c:v>
                </c:pt>
                <c:pt idx="759">
                  <c:v>0.2492</c:v>
                </c:pt>
                <c:pt idx="760">
                  <c:v>0.25119999999999998</c:v>
                </c:pt>
                <c:pt idx="761">
                  <c:v>0.2495</c:v>
                </c:pt>
                <c:pt idx="762">
                  <c:v>0.25040000000000001</c:v>
                </c:pt>
                <c:pt idx="763">
                  <c:v>0.2492</c:v>
                </c:pt>
                <c:pt idx="764">
                  <c:v>0.25130000000000002</c:v>
                </c:pt>
                <c:pt idx="765">
                  <c:v>0.252</c:v>
                </c:pt>
                <c:pt idx="766">
                  <c:v>0.25340000000000001</c:v>
                </c:pt>
                <c:pt idx="767">
                  <c:v>0.25169999999999998</c:v>
                </c:pt>
                <c:pt idx="768">
                  <c:v>0.252</c:v>
                </c:pt>
                <c:pt idx="769">
                  <c:v>0.25330000000000003</c:v>
                </c:pt>
                <c:pt idx="770">
                  <c:v>0.25380000000000003</c:v>
                </c:pt>
                <c:pt idx="771">
                  <c:v>0.25519999999999998</c:v>
                </c:pt>
                <c:pt idx="772">
                  <c:v>0.25409999999999999</c:v>
                </c:pt>
                <c:pt idx="773">
                  <c:v>0.25519999999999998</c:v>
                </c:pt>
                <c:pt idx="774">
                  <c:v>0.25530000000000003</c:v>
                </c:pt>
                <c:pt idx="775">
                  <c:v>0.25669999999999998</c:v>
                </c:pt>
                <c:pt idx="776">
                  <c:v>0.2555</c:v>
                </c:pt>
                <c:pt idx="777">
                  <c:v>0.25480000000000003</c:v>
                </c:pt>
                <c:pt idx="778">
                  <c:v>0.25600000000000001</c:v>
                </c:pt>
                <c:pt idx="779">
                  <c:v>0.2571</c:v>
                </c:pt>
                <c:pt idx="780">
                  <c:v>0.25740000000000002</c:v>
                </c:pt>
                <c:pt idx="781">
                  <c:v>0.2581</c:v>
                </c:pt>
                <c:pt idx="782">
                  <c:v>0.25669999999999998</c:v>
                </c:pt>
                <c:pt idx="783">
                  <c:v>0.25590000000000002</c:v>
                </c:pt>
                <c:pt idx="784">
                  <c:v>0.25590000000000002</c:v>
                </c:pt>
                <c:pt idx="785">
                  <c:v>0.25519999999999998</c:v>
                </c:pt>
                <c:pt idx="786">
                  <c:v>0.25719999999999998</c:v>
                </c:pt>
                <c:pt idx="787">
                  <c:v>0.25509999999999999</c:v>
                </c:pt>
                <c:pt idx="788">
                  <c:v>0.25480000000000003</c:v>
                </c:pt>
                <c:pt idx="789">
                  <c:v>0.2545</c:v>
                </c:pt>
                <c:pt idx="790">
                  <c:v>0.25559999999999999</c:v>
                </c:pt>
                <c:pt idx="791">
                  <c:v>0.25659999999999999</c:v>
                </c:pt>
                <c:pt idx="792">
                  <c:v>0.25580000000000003</c:v>
                </c:pt>
                <c:pt idx="793">
                  <c:v>0.2576</c:v>
                </c:pt>
                <c:pt idx="794">
                  <c:v>0.2586</c:v>
                </c:pt>
                <c:pt idx="795">
                  <c:v>0.25879999999999997</c:v>
                </c:pt>
                <c:pt idx="796">
                  <c:v>0.25940000000000002</c:v>
                </c:pt>
                <c:pt idx="797">
                  <c:v>0.2596</c:v>
                </c:pt>
                <c:pt idx="798">
                  <c:v>0.2581</c:v>
                </c:pt>
                <c:pt idx="799">
                  <c:v>0.25769999999999998</c:v>
                </c:pt>
                <c:pt idx="800">
                  <c:v>0.25929999999999997</c:v>
                </c:pt>
                <c:pt idx="801">
                  <c:v>0.25719999999999998</c:v>
                </c:pt>
                <c:pt idx="802">
                  <c:v>0.25590000000000002</c:v>
                </c:pt>
                <c:pt idx="803">
                  <c:v>0.25769999999999998</c:v>
                </c:pt>
                <c:pt idx="804">
                  <c:v>0.25900000000000001</c:v>
                </c:pt>
                <c:pt idx="805">
                  <c:v>0.2576</c:v>
                </c:pt>
                <c:pt idx="806">
                  <c:v>0.255</c:v>
                </c:pt>
                <c:pt idx="807">
                  <c:v>0.2545</c:v>
                </c:pt>
                <c:pt idx="808">
                  <c:v>0.25619999999999998</c:v>
                </c:pt>
                <c:pt idx="809">
                  <c:v>0.25419999999999998</c:v>
                </c:pt>
                <c:pt idx="810">
                  <c:v>0.25480000000000003</c:v>
                </c:pt>
                <c:pt idx="811">
                  <c:v>0.25469999999999998</c:v>
                </c:pt>
                <c:pt idx="812">
                  <c:v>0.25390000000000001</c:v>
                </c:pt>
                <c:pt idx="813">
                  <c:v>0.25519999999999998</c:v>
                </c:pt>
                <c:pt idx="814">
                  <c:v>0.25469999999999998</c:v>
                </c:pt>
                <c:pt idx="815">
                  <c:v>0.2571</c:v>
                </c:pt>
                <c:pt idx="816">
                  <c:v>0.2581</c:v>
                </c:pt>
                <c:pt idx="817">
                  <c:v>0.25659999999999999</c:v>
                </c:pt>
                <c:pt idx="818">
                  <c:v>0.25729999999999997</c:v>
                </c:pt>
                <c:pt idx="819">
                  <c:v>0.25679999999999997</c:v>
                </c:pt>
                <c:pt idx="820">
                  <c:v>0.25750000000000001</c:v>
                </c:pt>
                <c:pt idx="821">
                  <c:v>0.25769999999999998</c:v>
                </c:pt>
                <c:pt idx="822">
                  <c:v>0.2581</c:v>
                </c:pt>
                <c:pt idx="823">
                  <c:v>0.25900000000000001</c:v>
                </c:pt>
                <c:pt idx="824">
                  <c:v>0.25869999999999999</c:v>
                </c:pt>
                <c:pt idx="825">
                  <c:v>0.25840000000000002</c:v>
                </c:pt>
                <c:pt idx="826">
                  <c:v>0.25319999999999998</c:v>
                </c:pt>
                <c:pt idx="827">
                  <c:v>0.2535</c:v>
                </c:pt>
                <c:pt idx="828">
                  <c:v>0.2576</c:v>
                </c:pt>
                <c:pt idx="829">
                  <c:v>0.25850000000000001</c:v>
                </c:pt>
                <c:pt idx="830">
                  <c:v>0.26429999999999998</c:v>
                </c:pt>
                <c:pt idx="831">
                  <c:v>0.2661</c:v>
                </c:pt>
                <c:pt idx="832">
                  <c:v>0.2666</c:v>
                </c:pt>
                <c:pt idx="833">
                  <c:v>0.26829999999999998</c:v>
                </c:pt>
                <c:pt idx="834">
                  <c:v>0.26779999999999998</c:v>
                </c:pt>
                <c:pt idx="835">
                  <c:v>0.26400000000000001</c:v>
                </c:pt>
                <c:pt idx="836">
                  <c:v>0.26269999999999999</c:v>
                </c:pt>
                <c:pt idx="837">
                  <c:v>0.2631</c:v>
                </c:pt>
                <c:pt idx="838">
                  <c:v>0.26290000000000002</c:v>
                </c:pt>
                <c:pt idx="839">
                  <c:v>0.26279999999999998</c:v>
                </c:pt>
                <c:pt idx="840">
                  <c:v>0.2631</c:v>
                </c:pt>
                <c:pt idx="841">
                  <c:v>0.26240000000000002</c:v>
                </c:pt>
                <c:pt idx="842">
                  <c:v>0.26219999999999999</c:v>
                </c:pt>
                <c:pt idx="843">
                  <c:v>0.2616</c:v>
                </c:pt>
                <c:pt idx="844">
                  <c:v>0.26019999999999999</c:v>
                </c:pt>
                <c:pt idx="845">
                  <c:v>0.26040000000000002</c:v>
                </c:pt>
                <c:pt idx="846">
                  <c:v>0.25740000000000002</c:v>
                </c:pt>
                <c:pt idx="847">
                  <c:v>0.2535</c:v>
                </c:pt>
                <c:pt idx="848">
                  <c:v>0.25459999999999999</c:v>
                </c:pt>
                <c:pt idx="849">
                  <c:v>0.25750000000000001</c:v>
                </c:pt>
                <c:pt idx="850">
                  <c:v>0.25569999999999998</c:v>
                </c:pt>
                <c:pt idx="851">
                  <c:v>0.25790000000000002</c:v>
                </c:pt>
                <c:pt idx="852">
                  <c:v>0.25690000000000002</c:v>
                </c:pt>
                <c:pt idx="853">
                  <c:v>0.25600000000000001</c:v>
                </c:pt>
                <c:pt idx="854">
                  <c:v>0.25609999999999999</c:v>
                </c:pt>
                <c:pt idx="855">
                  <c:v>0.25829999999999997</c:v>
                </c:pt>
                <c:pt idx="856">
                  <c:v>0.2611</c:v>
                </c:pt>
                <c:pt idx="857">
                  <c:v>0.26240000000000002</c:v>
                </c:pt>
                <c:pt idx="858">
                  <c:v>0.25740000000000002</c:v>
                </c:pt>
                <c:pt idx="859">
                  <c:v>0.25800000000000001</c:v>
                </c:pt>
                <c:pt idx="860">
                  <c:v>0.2581</c:v>
                </c:pt>
                <c:pt idx="861">
                  <c:v>0.25659999999999999</c:v>
                </c:pt>
                <c:pt idx="862">
                  <c:v>0.26140000000000002</c:v>
                </c:pt>
                <c:pt idx="863">
                  <c:v>0.25540000000000002</c:v>
                </c:pt>
                <c:pt idx="864">
                  <c:v>0.25540000000000002</c:v>
                </c:pt>
                <c:pt idx="865">
                  <c:v>0.25629999999999997</c:v>
                </c:pt>
                <c:pt idx="866">
                  <c:v>0.25779999999999997</c:v>
                </c:pt>
                <c:pt idx="867">
                  <c:v>0.2581</c:v>
                </c:pt>
                <c:pt idx="868">
                  <c:v>0.25690000000000002</c:v>
                </c:pt>
                <c:pt idx="869">
                  <c:v>0.2581</c:v>
                </c:pt>
                <c:pt idx="870">
                  <c:v>0.25729999999999997</c:v>
                </c:pt>
                <c:pt idx="871">
                  <c:v>0.26</c:v>
                </c:pt>
                <c:pt idx="872">
                  <c:v>0.2616</c:v>
                </c:pt>
                <c:pt idx="873">
                  <c:v>0.26029999999999998</c:v>
                </c:pt>
                <c:pt idx="874">
                  <c:v>0.25919999999999999</c:v>
                </c:pt>
                <c:pt idx="875">
                  <c:v>0.25950000000000001</c:v>
                </c:pt>
                <c:pt idx="876">
                  <c:v>0.25969999999999999</c:v>
                </c:pt>
                <c:pt idx="877">
                  <c:v>0.26079999999999998</c:v>
                </c:pt>
                <c:pt idx="878">
                  <c:v>0.25950000000000001</c:v>
                </c:pt>
                <c:pt idx="879">
                  <c:v>0.25990000000000002</c:v>
                </c:pt>
                <c:pt idx="880">
                  <c:v>0.25700000000000001</c:v>
                </c:pt>
                <c:pt idx="881">
                  <c:v>0.2555</c:v>
                </c:pt>
                <c:pt idx="882">
                  <c:v>0.25469999999999998</c:v>
                </c:pt>
                <c:pt idx="883">
                  <c:v>0.25509999999999999</c:v>
                </c:pt>
                <c:pt idx="884">
                  <c:v>0.25690000000000002</c:v>
                </c:pt>
                <c:pt idx="885">
                  <c:v>0.253</c:v>
                </c:pt>
                <c:pt idx="886">
                  <c:v>0.25240000000000001</c:v>
                </c:pt>
                <c:pt idx="887">
                  <c:v>0.25259999999999999</c:v>
                </c:pt>
                <c:pt idx="888">
                  <c:v>0.25440000000000002</c:v>
                </c:pt>
                <c:pt idx="889">
                  <c:v>0.25069999999999998</c:v>
                </c:pt>
                <c:pt idx="890">
                  <c:v>0.24940000000000001</c:v>
                </c:pt>
                <c:pt idx="891">
                  <c:v>0.2535</c:v>
                </c:pt>
                <c:pt idx="892">
                  <c:v>0.25</c:v>
                </c:pt>
                <c:pt idx="893">
                  <c:v>0.24890000000000001</c:v>
                </c:pt>
                <c:pt idx="894">
                  <c:v>0.25040000000000001</c:v>
                </c:pt>
                <c:pt idx="895">
                  <c:v>0.25180000000000002</c:v>
                </c:pt>
                <c:pt idx="896">
                  <c:v>0.25319999999999998</c:v>
                </c:pt>
                <c:pt idx="897">
                  <c:v>0.25459999999999999</c:v>
                </c:pt>
                <c:pt idx="898">
                  <c:v>0.25140000000000001</c:v>
                </c:pt>
                <c:pt idx="899">
                  <c:v>0.249</c:v>
                </c:pt>
                <c:pt idx="900">
                  <c:v>0.25019999999999998</c:v>
                </c:pt>
                <c:pt idx="901">
                  <c:v>0.25240000000000001</c:v>
                </c:pt>
                <c:pt idx="902">
                  <c:v>0.2535</c:v>
                </c:pt>
                <c:pt idx="903">
                  <c:v>0.2505</c:v>
                </c:pt>
                <c:pt idx="904">
                  <c:v>0.25269999999999998</c:v>
                </c:pt>
                <c:pt idx="905">
                  <c:v>0.24970000000000001</c:v>
                </c:pt>
                <c:pt idx="906">
                  <c:v>0.25119999999999998</c:v>
                </c:pt>
                <c:pt idx="907">
                  <c:v>0.25459999999999999</c:v>
                </c:pt>
                <c:pt idx="908">
                  <c:v>0.25390000000000001</c:v>
                </c:pt>
                <c:pt idx="909">
                  <c:v>0.25230000000000002</c:v>
                </c:pt>
                <c:pt idx="910">
                  <c:v>0.25159999999999999</c:v>
                </c:pt>
                <c:pt idx="911">
                  <c:v>0.2515</c:v>
                </c:pt>
                <c:pt idx="912">
                  <c:v>0.253</c:v>
                </c:pt>
                <c:pt idx="913">
                  <c:v>0.2535</c:v>
                </c:pt>
                <c:pt idx="914">
                  <c:v>0.25169999999999998</c:v>
                </c:pt>
                <c:pt idx="915">
                  <c:v>0.253</c:v>
                </c:pt>
                <c:pt idx="916">
                  <c:v>0.24809999999999999</c:v>
                </c:pt>
                <c:pt idx="917">
                  <c:v>0.2525</c:v>
                </c:pt>
                <c:pt idx="918">
                  <c:v>0.25469999999999998</c:v>
                </c:pt>
                <c:pt idx="919">
                  <c:v>0.25280000000000002</c:v>
                </c:pt>
                <c:pt idx="920">
                  <c:v>0.25</c:v>
                </c:pt>
                <c:pt idx="921">
                  <c:v>0.2492</c:v>
                </c:pt>
                <c:pt idx="922">
                  <c:v>0.248</c:v>
                </c:pt>
                <c:pt idx="923">
                  <c:v>0.25059999999999999</c:v>
                </c:pt>
                <c:pt idx="924">
                  <c:v>0.25140000000000001</c:v>
                </c:pt>
                <c:pt idx="925">
                  <c:v>0.25040000000000001</c:v>
                </c:pt>
                <c:pt idx="926">
                  <c:v>0.24840000000000001</c:v>
                </c:pt>
                <c:pt idx="927">
                  <c:v>0.25109999999999999</c:v>
                </c:pt>
                <c:pt idx="928">
                  <c:v>0.25069999999999998</c:v>
                </c:pt>
                <c:pt idx="929">
                  <c:v>0.25190000000000001</c:v>
                </c:pt>
                <c:pt idx="930">
                  <c:v>0.25340000000000001</c:v>
                </c:pt>
                <c:pt idx="931">
                  <c:v>0.25090000000000001</c:v>
                </c:pt>
                <c:pt idx="932">
                  <c:v>0.25019999999999998</c:v>
                </c:pt>
                <c:pt idx="933">
                  <c:v>0.24790000000000001</c:v>
                </c:pt>
                <c:pt idx="934">
                  <c:v>0.2495</c:v>
                </c:pt>
                <c:pt idx="935">
                  <c:v>0.24970000000000001</c:v>
                </c:pt>
                <c:pt idx="936">
                  <c:v>0.248</c:v>
                </c:pt>
                <c:pt idx="937">
                  <c:v>0.24660000000000001</c:v>
                </c:pt>
                <c:pt idx="938">
                  <c:v>0.24859999999999999</c:v>
                </c:pt>
                <c:pt idx="939">
                  <c:v>0.2525</c:v>
                </c:pt>
                <c:pt idx="940">
                  <c:v>0.2492</c:v>
                </c:pt>
                <c:pt idx="941">
                  <c:v>0.25159999999999999</c:v>
                </c:pt>
                <c:pt idx="942">
                  <c:v>0.24909999999999999</c:v>
                </c:pt>
                <c:pt idx="943">
                  <c:v>0.24540000000000001</c:v>
                </c:pt>
                <c:pt idx="944">
                  <c:v>0.2447</c:v>
                </c:pt>
                <c:pt idx="945">
                  <c:v>0.24890000000000001</c:v>
                </c:pt>
                <c:pt idx="946">
                  <c:v>0.2445</c:v>
                </c:pt>
                <c:pt idx="947">
                  <c:v>0.2462</c:v>
                </c:pt>
                <c:pt idx="948">
                  <c:v>0.24579999999999999</c:v>
                </c:pt>
                <c:pt idx="949">
                  <c:v>0.25230000000000002</c:v>
                </c:pt>
                <c:pt idx="950">
                  <c:v>0.248</c:v>
                </c:pt>
                <c:pt idx="951">
                  <c:v>0.2477</c:v>
                </c:pt>
                <c:pt idx="952">
                  <c:v>0.24740000000000001</c:v>
                </c:pt>
                <c:pt idx="953">
                  <c:v>0.24879999999999999</c:v>
                </c:pt>
                <c:pt idx="954">
                  <c:v>0.2442</c:v>
                </c:pt>
                <c:pt idx="955">
                  <c:v>0.24079999999999999</c:v>
                </c:pt>
                <c:pt idx="956">
                  <c:v>0.2399</c:v>
                </c:pt>
                <c:pt idx="957">
                  <c:v>0.2409</c:v>
                </c:pt>
                <c:pt idx="958">
                  <c:v>0.24299999999999999</c:v>
                </c:pt>
                <c:pt idx="959">
                  <c:v>0.24490000000000001</c:v>
                </c:pt>
                <c:pt idx="960">
                  <c:v>0.2419</c:v>
                </c:pt>
                <c:pt idx="961">
                  <c:v>0.2427</c:v>
                </c:pt>
                <c:pt idx="962">
                  <c:v>0.24229999999999999</c:v>
                </c:pt>
                <c:pt idx="963">
                  <c:v>0.2447</c:v>
                </c:pt>
                <c:pt idx="964">
                  <c:v>0.24729999999999999</c:v>
                </c:pt>
                <c:pt idx="965">
                  <c:v>0.24390000000000001</c:v>
                </c:pt>
                <c:pt idx="966">
                  <c:v>0.24510000000000001</c:v>
                </c:pt>
                <c:pt idx="967">
                  <c:v>0.2447</c:v>
                </c:pt>
                <c:pt idx="968">
                  <c:v>0.24660000000000001</c:v>
                </c:pt>
                <c:pt idx="969">
                  <c:v>0.2485</c:v>
                </c:pt>
                <c:pt idx="970">
                  <c:v>0.24679999999999999</c:v>
                </c:pt>
                <c:pt idx="971">
                  <c:v>0.2462</c:v>
                </c:pt>
                <c:pt idx="972">
                  <c:v>0.2482</c:v>
                </c:pt>
                <c:pt idx="973">
                  <c:v>0.2465</c:v>
                </c:pt>
                <c:pt idx="974">
                  <c:v>0.24399999999999999</c:v>
                </c:pt>
                <c:pt idx="975">
                  <c:v>0.24560000000000001</c:v>
                </c:pt>
                <c:pt idx="976">
                  <c:v>0.24390000000000001</c:v>
                </c:pt>
                <c:pt idx="977">
                  <c:v>0.24560000000000001</c:v>
                </c:pt>
                <c:pt idx="978">
                  <c:v>0.24829999999999999</c:v>
                </c:pt>
                <c:pt idx="979">
                  <c:v>0.24479999999999999</c:v>
                </c:pt>
                <c:pt idx="980">
                  <c:v>0.2457</c:v>
                </c:pt>
                <c:pt idx="981">
                  <c:v>0.2445</c:v>
                </c:pt>
                <c:pt idx="982">
                  <c:v>0.24790000000000001</c:v>
                </c:pt>
                <c:pt idx="983">
                  <c:v>0.24790000000000001</c:v>
                </c:pt>
                <c:pt idx="984">
                  <c:v>0.2477</c:v>
                </c:pt>
                <c:pt idx="985">
                  <c:v>0.24490000000000001</c:v>
                </c:pt>
                <c:pt idx="986">
                  <c:v>0.24329999999999999</c:v>
                </c:pt>
                <c:pt idx="987">
                  <c:v>0.24529999999999999</c:v>
                </c:pt>
                <c:pt idx="988">
                  <c:v>0.24959999999999999</c:v>
                </c:pt>
                <c:pt idx="989">
                  <c:v>0.2495</c:v>
                </c:pt>
                <c:pt idx="990">
                  <c:v>0.247</c:v>
                </c:pt>
                <c:pt idx="991">
                  <c:v>0.24340000000000001</c:v>
                </c:pt>
                <c:pt idx="992">
                  <c:v>0.24490000000000001</c:v>
                </c:pt>
                <c:pt idx="993">
                  <c:v>0.24740000000000001</c:v>
                </c:pt>
                <c:pt idx="994">
                  <c:v>0.2475</c:v>
                </c:pt>
                <c:pt idx="995">
                  <c:v>0.24440000000000001</c:v>
                </c:pt>
                <c:pt idx="996">
                  <c:v>0.2447</c:v>
                </c:pt>
                <c:pt idx="997">
                  <c:v>0.2442</c:v>
                </c:pt>
                <c:pt idx="998">
                  <c:v>0.2475</c:v>
                </c:pt>
                <c:pt idx="999">
                  <c:v>0.24660000000000001</c:v>
                </c:pt>
                <c:pt idx="1000">
                  <c:v>0.24390000000000001</c:v>
                </c:pt>
                <c:pt idx="1001">
                  <c:v>0.2414</c:v>
                </c:pt>
                <c:pt idx="1002">
                  <c:v>0.24160000000000001</c:v>
                </c:pt>
                <c:pt idx="1003">
                  <c:v>0.2455</c:v>
                </c:pt>
                <c:pt idx="1004">
                  <c:v>0.24729999999999999</c:v>
                </c:pt>
                <c:pt idx="1005">
                  <c:v>0.2445</c:v>
                </c:pt>
                <c:pt idx="1006">
                  <c:v>0.2424</c:v>
                </c:pt>
                <c:pt idx="1007">
                  <c:v>0.24399999999999999</c:v>
                </c:pt>
                <c:pt idx="1008">
                  <c:v>0.24299999999999999</c:v>
                </c:pt>
                <c:pt idx="1009">
                  <c:v>0.24590000000000001</c:v>
                </c:pt>
                <c:pt idx="1010">
                  <c:v>0.2452</c:v>
                </c:pt>
                <c:pt idx="1011">
                  <c:v>0.2422</c:v>
                </c:pt>
                <c:pt idx="1012">
                  <c:v>0.24429999999999999</c:v>
                </c:pt>
                <c:pt idx="1013">
                  <c:v>0.24310000000000001</c:v>
                </c:pt>
                <c:pt idx="1014">
                  <c:v>0.23980000000000001</c:v>
                </c:pt>
                <c:pt idx="1015">
                  <c:v>0.2407</c:v>
                </c:pt>
                <c:pt idx="1016">
                  <c:v>0.24490000000000001</c:v>
                </c:pt>
                <c:pt idx="1017">
                  <c:v>0.2445</c:v>
                </c:pt>
                <c:pt idx="1018">
                  <c:v>0.24579999999999999</c:v>
                </c:pt>
                <c:pt idx="1019">
                  <c:v>0.23980000000000001</c:v>
                </c:pt>
                <c:pt idx="1020">
                  <c:v>0.23980000000000001</c:v>
                </c:pt>
                <c:pt idx="1021">
                  <c:v>0.2409</c:v>
                </c:pt>
                <c:pt idx="1022">
                  <c:v>0.24440000000000001</c:v>
                </c:pt>
                <c:pt idx="1023">
                  <c:v>0.2452</c:v>
                </c:pt>
                <c:pt idx="1024">
                  <c:v>0.2414</c:v>
                </c:pt>
                <c:pt idx="1025">
                  <c:v>0.2402</c:v>
                </c:pt>
                <c:pt idx="1026">
                  <c:v>0.2424</c:v>
                </c:pt>
                <c:pt idx="1027">
                  <c:v>0.24529999999999999</c:v>
                </c:pt>
                <c:pt idx="1028">
                  <c:v>0.24310000000000001</c:v>
                </c:pt>
                <c:pt idx="1029">
                  <c:v>0.23980000000000001</c:v>
                </c:pt>
                <c:pt idx="1030">
                  <c:v>0.24199999999999999</c:v>
                </c:pt>
                <c:pt idx="1031">
                  <c:v>0.2432</c:v>
                </c:pt>
                <c:pt idx="1032">
                  <c:v>0.24579999999999999</c:v>
                </c:pt>
                <c:pt idx="1033">
                  <c:v>0.245</c:v>
                </c:pt>
                <c:pt idx="1034">
                  <c:v>0.24210000000000001</c:v>
                </c:pt>
                <c:pt idx="1035">
                  <c:v>0.24199999999999999</c:v>
                </c:pt>
                <c:pt idx="1036">
                  <c:v>0.24410000000000001</c:v>
                </c:pt>
                <c:pt idx="1037">
                  <c:v>0.2477</c:v>
                </c:pt>
                <c:pt idx="1038">
                  <c:v>0.24790000000000001</c:v>
                </c:pt>
                <c:pt idx="1039">
                  <c:v>0.24479999999999999</c:v>
                </c:pt>
                <c:pt idx="1040">
                  <c:v>0.2447</c:v>
                </c:pt>
                <c:pt idx="1041">
                  <c:v>0.24929999999999999</c:v>
                </c:pt>
                <c:pt idx="1042">
                  <c:v>0.24640000000000001</c:v>
                </c:pt>
                <c:pt idx="1043">
                  <c:v>0.24640000000000001</c:v>
                </c:pt>
                <c:pt idx="1044">
                  <c:v>0.24859999999999999</c:v>
                </c:pt>
                <c:pt idx="1045">
                  <c:v>0.2467</c:v>
                </c:pt>
                <c:pt idx="1046">
                  <c:v>0.24540000000000001</c:v>
                </c:pt>
                <c:pt idx="1047">
                  <c:v>0.24859999999999999</c:v>
                </c:pt>
                <c:pt idx="1048">
                  <c:v>0.24729999999999999</c:v>
                </c:pt>
                <c:pt idx="1049">
                  <c:v>0.246</c:v>
                </c:pt>
                <c:pt idx="1050">
                  <c:v>0.24560000000000001</c:v>
                </c:pt>
                <c:pt idx="1051">
                  <c:v>0.24729999999999999</c:v>
                </c:pt>
                <c:pt idx="1052">
                  <c:v>0.24879999999999999</c:v>
                </c:pt>
                <c:pt idx="1053">
                  <c:v>0.24690000000000001</c:v>
                </c:pt>
                <c:pt idx="1054">
                  <c:v>0.24909999999999999</c:v>
                </c:pt>
                <c:pt idx="1055">
                  <c:v>0.247</c:v>
                </c:pt>
                <c:pt idx="1056">
                  <c:v>0.24579999999999999</c:v>
                </c:pt>
                <c:pt idx="1057">
                  <c:v>0.24510000000000001</c:v>
                </c:pt>
                <c:pt idx="1058">
                  <c:v>0.2472</c:v>
                </c:pt>
                <c:pt idx="1059">
                  <c:v>0.2475</c:v>
                </c:pt>
                <c:pt idx="1060">
                  <c:v>0.24929999999999999</c:v>
                </c:pt>
                <c:pt idx="1061">
                  <c:v>0.24709999999999999</c:v>
                </c:pt>
                <c:pt idx="1062">
                  <c:v>0.24790000000000001</c:v>
                </c:pt>
                <c:pt idx="1063">
                  <c:v>0.24729999999999999</c:v>
                </c:pt>
                <c:pt idx="1064">
                  <c:v>0.2477</c:v>
                </c:pt>
                <c:pt idx="1065">
                  <c:v>0.24840000000000001</c:v>
                </c:pt>
                <c:pt idx="1066">
                  <c:v>0.2495</c:v>
                </c:pt>
                <c:pt idx="1067">
                  <c:v>0.24979999999999999</c:v>
                </c:pt>
                <c:pt idx="1068">
                  <c:v>0.25280000000000002</c:v>
                </c:pt>
                <c:pt idx="1069">
                  <c:v>0.25169999999999998</c:v>
                </c:pt>
                <c:pt idx="1070">
                  <c:v>0.25219999999999998</c:v>
                </c:pt>
                <c:pt idx="1071">
                  <c:v>0.25140000000000001</c:v>
                </c:pt>
                <c:pt idx="1072">
                  <c:v>0.25240000000000001</c:v>
                </c:pt>
                <c:pt idx="1073">
                  <c:v>0.25419999999999998</c:v>
                </c:pt>
                <c:pt idx="1074">
                  <c:v>0.25380000000000003</c:v>
                </c:pt>
                <c:pt idx="1075">
                  <c:v>0.25340000000000001</c:v>
                </c:pt>
                <c:pt idx="1076">
                  <c:v>0.253</c:v>
                </c:pt>
                <c:pt idx="1077">
                  <c:v>0.253</c:v>
                </c:pt>
                <c:pt idx="1078">
                  <c:v>0.255</c:v>
                </c:pt>
                <c:pt idx="1079">
                  <c:v>0.25619999999999998</c:v>
                </c:pt>
                <c:pt idx="1080">
                  <c:v>0.25440000000000002</c:v>
                </c:pt>
                <c:pt idx="1081">
                  <c:v>0.25519999999999998</c:v>
                </c:pt>
                <c:pt idx="1082">
                  <c:v>0.25480000000000003</c:v>
                </c:pt>
                <c:pt idx="1083">
                  <c:v>0.25609999999999999</c:v>
                </c:pt>
                <c:pt idx="1084">
                  <c:v>0.25540000000000002</c:v>
                </c:pt>
                <c:pt idx="1085">
                  <c:v>0.25750000000000001</c:v>
                </c:pt>
                <c:pt idx="1086">
                  <c:v>0.25790000000000002</c:v>
                </c:pt>
                <c:pt idx="1087">
                  <c:v>0.25850000000000001</c:v>
                </c:pt>
                <c:pt idx="1088">
                  <c:v>0.25919999999999999</c:v>
                </c:pt>
                <c:pt idx="1089">
                  <c:v>0.25969999999999999</c:v>
                </c:pt>
                <c:pt idx="1090">
                  <c:v>0.26169999999999999</c:v>
                </c:pt>
                <c:pt idx="1091">
                  <c:v>0.2606</c:v>
                </c:pt>
                <c:pt idx="1092">
                  <c:v>0.2596</c:v>
                </c:pt>
                <c:pt idx="1093">
                  <c:v>0.2606</c:v>
                </c:pt>
                <c:pt idx="1094">
                  <c:v>0.25940000000000002</c:v>
                </c:pt>
                <c:pt idx="1095">
                  <c:v>0.25890000000000002</c:v>
                </c:pt>
                <c:pt idx="1096">
                  <c:v>0.25779999999999997</c:v>
                </c:pt>
                <c:pt idx="1097">
                  <c:v>0.25890000000000002</c:v>
                </c:pt>
                <c:pt idx="1098">
                  <c:v>0.25940000000000002</c:v>
                </c:pt>
                <c:pt idx="1099">
                  <c:v>0.2606</c:v>
                </c:pt>
                <c:pt idx="1100">
                  <c:v>0.26190000000000002</c:v>
                </c:pt>
                <c:pt idx="1101">
                  <c:v>0.26250000000000001</c:v>
                </c:pt>
                <c:pt idx="1102">
                  <c:v>0.2616</c:v>
                </c:pt>
                <c:pt idx="1103">
                  <c:v>0.2616</c:v>
                </c:pt>
                <c:pt idx="1104">
                  <c:v>0.26200000000000001</c:v>
                </c:pt>
                <c:pt idx="1105">
                  <c:v>0.26140000000000002</c:v>
                </c:pt>
                <c:pt idx="1106">
                  <c:v>0.26129999999999998</c:v>
                </c:pt>
                <c:pt idx="1107">
                  <c:v>0.26040000000000002</c:v>
                </c:pt>
                <c:pt idx="1108">
                  <c:v>0.26169999999999999</c:v>
                </c:pt>
                <c:pt idx="1109">
                  <c:v>0.26050000000000001</c:v>
                </c:pt>
                <c:pt idx="1110">
                  <c:v>0.26040000000000002</c:v>
                </c:pt>
                <c:pt idx="1111">
                  <c:v>0.26050000000000001</c:v>
                </c:pt>
                <c:pt idx="1112">
                  <c:v>0.25559999999999999</c:v>
                </c:pt>
                <c:pt idx="1113">
                  <c:v>0.255</c:v>
                </c:pt>
                <c:pt idx="1114">
                  <c:v>0.25469999999999998</c:v>
                </c:pt>
                <c:pt idx="1115">
                  <c:v>0.25390000000000001</c:v>
                </c:pt>
                <c:pt idx="1116">
                  <c:v>0.25340000000000001</c:v>
                </c:pt>
                <c:pt idx="1117">
                  <c:v>0.25319999999999998</c:v>
                </c:pt>
                <c:pt idx="1118">
                  <c:v>0.25290000000000001</c:v>
                </c:pt>
                <c:pt idx="1119">
                  <c:v>0.25290000000000001</c:v>
                </c:pt>
                <c:pt idx="1120">
                  <c:v>0.25190000000000001</c:v>
                </c:pt>
                <c:pt idx="1121">
                  <c:v>0.25290000000000001</c:v>
                </c:pt>
                <c:pt idx="1122">
                  <c:v>0.25140000000000001</c:v>
                </c:pt>
                <c:pt idx="1123">
                  <c:v>0.254</c:v>
                </c:pt>
                <c:pt idx="1124">
                  <c:v>0.2535</c:v>
                </c:pt>
                <c:pt idx="1125">
                  <c:v>0.25309999999999999</c:v>
                </c:pt>
                <c:pt idx="1126">
                  <c:v>0.2535</c:v>
                </c:pt>
                <c:pt idx="1127">
                  <c:v>0.25240000000000001</c:v>
                </c:pt>
                <c:pt idx="1128">
                  <c:v>0.25240000000000001</c:v>
                </c:pt>
                <c:pt idx="1129">
                  <c:v>0.25190000000000001</c:v>
                </c:pt>
                <c:pt idx="1130">
                  <c:v>0.25109999999999999</c:v>
                </c:pt>
                <c:pt idx="1131">
                  <c:v>0.25159999999999999</c:v>
                </c:pt>
                <c:pt idx="1132">
                  <c:v>0.25190000000000001</c:v>
                </c:pt>
                <c:pt idx="1133">
                  <c:v>0.2515</c:v>
                </c:pt>
                <c:pt idx="1134">
                  <c:v>0.25230000000000002</c:v>
                </c:pt>
                <c:pt idx="1135">
                  <c:v>0.25219999999999998</c:v>
                </c:pt>
                <c:pt idx="1136">
                  <c:v>0.25280000000000002</c:v>
                </c:pt>
                <c:pt idx="1137">
                  <c:v>0.25380000000000003</c:v>
                </c:pt>
                <c:pt idx="1138">
                  <c:v>0.25430000000000003</c:v>
                </c:pt>
                <c:pt idx="1139">
                  <c:v>0.25459999999999999</c:v>
                </c:pt>
                <c:pt idx="1140">
                  <c:v>0.25440000000000002</c:v>
                </c:pt>
                <c:pt idx="1141">
                  <c:v>0.25430000000000003</c:v>
                </c:pt>
                <c:pt idx="1142">
                  <c:v>0.25369999999999998</c:v>
                </c:pt>
                <c:pt idx="1143">
                  <c:v>0.25269999999999998</c:v>
                </c:pt>
                <c:pt idx="1144">
                  <c:v>0.25209999999999999</c:v>
                </c:pt>
                <c:pt idx="1145">
                  <c:v>0.2515</c:v>
                </c:pt>
                <c:pt idx="1146">
                  <c:v>0.25209999999999999</c:v>
                </c:pt>
                <c:pt idx="1147">
                  <c:v>0.25280000000000002</c:v>
                </c:pt>
                <c:pt idx="1148">
                  <c:v>0.25459999999999999</c:v>
                </c:pt>
                <c:pt idx="1149">
                  <c:v>0.25219999999999998</c:v>
                </c:pt>
                <c:pt idx="1150">
                  <c:v>0.24979999999999999</c:v>
                </c:pt>
                <c:pt idx="1151">
                  <c:v>0.25059999999999999</c:v>
                </c:pt>
                <c:pt idx="1152">
                  <c:v>0.25169999999999998</c:v>
                </c:pt>
                <c:pt idx="1153">
                  <c:v>0.25259999999999999</c:v>
                </c:pt>
                <c:pt idx="1154">
                  <c:v>0.25219999999999998</c:v>
                </c:pt>
                <c:pt idx="1155">
                  <c:v>0.25030000000000002</c:v>
                </c:pt>
                <c:pt idx="1156">
                  <c:v>0.24990000000000001</c:v>
                </c:pt>
                <c:pt idx="1157">
                  <c:v>0.25</c:v>
                </c:pt>
                <c:pt idx="1158">
                  <c:v>0.25180000000000002</c:v>
                </c:pt>
                <c:pt idx="1159">
                  <c:v>0.24879999999999999</c:v>
                </c:pt>
                <c:pt idx="1160">
                  <c:v>0.2492</c:v>
                </c:pt>
                <c:pt idx="1161">
                  <c:v>0.25069999999999998</c:v>
                </c:pt>
                <c:pt idx="1162">
                  <c:v>0.25080000000000002</c:v>
                </c:pt>
                <c:pt idx="1163">
                  <c:v>0.25130000000000002</c:v>
                </c:pt>
                <c:pt idx="1164">
                  <c:v>0.25019999999999998</c:v>
                </c:pt>
                <c:pt idx="1165">
                  <c:v>0.24740000000000001</c:v>
                </c:pt>
                <c:pt idx="1166">
                  <c:v>0.2487</c:v>
                </c:pt>
                <c:pt idx="1167">
                  <c:v>0.24909999999999999</c:v>
                </c:pt>
                <c:pt idx="1168">
                  <c:v>0.25019999999999998</c:v>
                </c:pt>
                <c:pt idx="1169">
                  <c:v>0.2487</c:v>
                </c:pt>
                <c:pt idx="1170">
                  <c:v>0.25059999999999999</c:v>
                </c:pt>
                <c:pt idx="1171">
                  <c:v>0.2492</c:v>
                </c:pt>
                <c:pt idx="1172">
                  <c:v>0.25290000000000001</c:v>
                </c:pt>
                <c:pt idx="1173">
                  <c:v>0.2535</c:v>
                </c:pt>
                <c:pt idx="1174">
                  <c:v>0.2555</c:v>
                </c:pt>
                <c:pt idx="1175">
                  <c:v>0.25559999999999999</c:v>
                </c:pt>
                <c:pt idx="1176">
                  <c:v>0.25600000000000001</c:v>
                </c:pt>
                <c:pt idx="1177">
                  <c:v>0.25530000000000003</c:v>
                </c:pt>
                <c:pt idx="1178">
                  <c:v>0.25879999999999997</c:v>
                </c:pt>
                <c:pt idx="1179">
                  <c:v>0.25800000000000001</c:v>
                </c:pt>
                <c:pt idx="1180">
                  <c:v>0.2576</c:v>
                </c:pt>
                <c:pt idx="1181">
                  <c:v>0.25609999999999999</c:v>
                </c:pt>
                <c:pt idx="1182">
                  <c:v>0.25390000000000001</c:v>
                </c:pt>
                <c:pt idx="1183">
                  <c:v>0.255</c:v>
                </c:pt>
                <c:pt idx="1184">
                  <c:v>0.25180000000000002</c:v>
                </c:pt>
                <c:pt idx="1185">
                  <c:v>0.25069999999999998</c:v>
                </c:pt>
                <c:pt idx="1186">
                  <c:v>0.25</c:v>
                </c:pt>
                <c:pt idx="1187">
                  <c:v>0.252</c:v>
                </c:pt>
                <c:pt idx="1188">
                  <c:v>0.252</c:v>
                </c:pt>
                <c:pt idx="1189">
                  <c:v>0.25140000000000001</c:v>
                </c:pt>
                <c:pt idx="1190">
                  <c:v>0.24909999999999999</c:v>
                </c:pt>
                <c:pt idx="1191">
                  <c:v>0.25219999999999998</c:v>
                </c:pt>
                <c:pt idx="1192">
                  <c:v>0.252</c:v>
                </c:pt>
                <c:pt idx="1193">
                  <c:v>0.25190000000000001</c:v>
                </c:pt>
                <c:pt idx="1194">
                  <c:v>0.24929999999999999</c:v>
                </c:pt>
                <c:pt idx="1195">
                  <c:v>0.2482</c:v>
                </c:pt>
                <c:pt idx="1196">
                  <c:v>0.2472</c:v>
                </c:pt>
                <c:pt idx="1197">
                  <c:v>0.24790000000000001</c:v>
                </c:pt>
                <c:pt idx="1198">
                  <c:v>0.24979999999999999</c:v>
                </c:pt>
                <c:pt idx="1199">
                  <c:v>0.2472</c:v>
                </c:pt>
                <c:pt idx="1200">
                  <c:v>0.24740000000000001</c:v>
                </c:pt>
                <c:pt idx="1201">
                  <c:v>0.24679999999999999</c:v>
                </c:pt>
                <c:pt idx="1202">
                  <c:v>0.24990000000000001</c:v>
                </c:pt>
                <c:pt idx="1203">
                  <c:v>0.25169999999999998</c:v>
                </c:pt>
                <c:pt idx="1204">
                  <c:v>0.2485</c:v>
                </c:pt>
                <c:pt idx="1205">
                  <c:v>0.25019999999999998</c:v>
                </c:pt>
                <c:pt idx="1206">
                  <c:v>0.25319999999999998</c:v>
                </c:pt>
                <c:pt idx="1207">
                  <c:v>0.25359999999999999</c:v>
                </c:pt>
                <c:pt idx="1208">
                  <c:v>0.25109999999999999</c:v>
                </c:pt>
                <c:pt idx="1209">
                  <c:v>0.25140000000000001</c:v>
                </c:pt>
                <c:pt idx="1210">
                  <c:v>0.25090000000000001</c:v>
                </c:pt>
                <c:pt idx="1211">
                  <c:v>0.25030000000000002</c:v>
                </c:pt>
                <c:pt idx="1212">
                  <c:v>0.25619999999999998</c:v>
                </c:pt>
                <c:pt idx="1213">
                  <c:v>0.25419999999999998</c:v>
                </c:pt>
                <c:pt idx="1214">
                  <c:v>0.2545</c:v>
                </c:pt>
                <c:pt idx="1215">
                  <c:v>0.25280000000000002</c:v>
                </c:pt>
                <c:pt idx="1216">
                  <c:v>0.25259999999999999</c:v>
                </c:pt>
                <c:pt idx="1217">
                  <c:v>0.2525</c:v>
                </c:pt>
                <c:pt idx="1218">
                  <c:v>0.25069999999999998</c:v>
                </c:pt>
                <c:pt idx="1219">
                  <c:v>0.24909999999999999</c:v>
                </c:pt>
                <c:pt idx="1220">
                  <c:v>0.2591</c:v>
                </c:pt>
                <c:pt idx="1221">
                  <c:v>0.25890000000000002</c:v>
                </c:pt>
                <c:pt idx="1222">
                  <c:v>0.25719999999999998</c:v>
                </c:pt>
                <c:pt idx="1223">
                  <c:v>0.25679999999999997</c:v>
                </c:pt>
                <c:pt idx="1224">
                  <c:v>0.255</c:v>
                </c:pt>
                <c:pt idx="1225">
                  <c:v>0.25440000000000002</c:v>
                </c:pt>
                <c:pt idx="1226">
                  <c:v>0.25509999999999999</c:v>
                </c:pt>
                <c:pt idx="1227">
                  <c:v>0.2555</c:v>
                </c:pt>
                <c:pt idx="1228">
                  <c:v>0.25319999999999998</c:v>
                </c:pt>
                <c:pt idx="1229">
                  <c:v>0.25240000000000001</c:v>
                </c:pt>
                <c:pt idx="1230">
                  <c:v>0.25080000000000002</c:v>
                </c:pt>
                <c:pt idx="1231">
                  <c:v>0.25130000000000002</c:v>
                </c:pt>
                <c:pt idx="1232">
                  <c:v>0.24890000000000001</c:v>
                </c:pt>
                <c:pt idx="1233">
                  <c:v>0.25</c:v>
                </c:pt>
                <c:pt idx="1234">
                  <c:v>0.24779999999999999</c:v>
                </c:pt>
                <c:pt idx="1235">
                  <c:v>0.25169999999999998</c:v>
                </c:pt>
                <c:pt idx="1236">
                  <c:v>0.2525</c:v>
                </c:pt>
                <c:pt idx="1237">
                  <c:v>0.24990000000000001</c:v>
                </c:pt>
                <c:pt idx="1238">
                  <c:v>0.251</c:v>
                </c:pt>
                <c:pt idx="1239">
                  <c:v>0.25269999999999998</c:v>
                </c:pt>
                <c:pt idx="1240">
                  <c:v>0.25309999999999999</c:v>
                </c:pt>
                <c:pt idx="1241">
                  <c:v>0.24979999999999999</c:v>
                </c:pt>
                <c:pt idx="1242">
                  <c:v>0.2475</c:v>
                </c:pt>
                <c:pt idx="1243">
                  <c:v>0.24590000000000001</c:v>
                </c:pt>
                <c:pt idx="1244">
                  <c:v>0.24529999999999999</c:v>
                </c:pt>
                <c:pt idx="1245">
                  <c:v>0.24790000000000001</c:v>
                </c:pt>
                <c:pt idx="1246">
                  <c:v>0.247</c:v>
                </c:pt>
                <c:pt idx="1247">
                  <c:v>0.24329999999999999</c:v>
                </c:pt>
                <c:pt idx="1248">
                  <c:v>0.24540000000000001</c:v>
                </c:pt>
                <c:pt idx="1249">
                  <c:v>0.24440000000000001</c:v>
                </c:pt>
                <c:pt idx="1250">
                  <c:v>0.248</c:v>
                </c:pt>
                <c:pt idx="1251">
                  <c:v>0.2457</c:v>
                </c:pt>
                <c:pt idx="1252">
                  <c:v>0.24540000000000001</c:v>
                </c:pt>
                <c:pt idx="1253">
                  <c:v>0.2455</c:v>
                </c:pt>
                <c:pt idx="1254">
                  <c:v>0.24729999999999999</c:v>
                </c:pt>
                <c:pt idx="1255">
                  <c:v>0.24840000000000001</c:v>
                </c:pt>
                <c:pt idx="1256">
                  <c:v>0.24610000000000001</c:v>
                </c:pt>
                <c:pt idx="1257">
                  <c:v>0.24310000000000001</c:v>
                </c:pt>
                <c:pt idx="1258">
                  <c:v>0.2432</c:v>
                </c:pt>
                <c:pt idx="1259">
                  <c:v>0.24460000000000001</c:v>
                </c:pt>
                <c:pt idx="1260">
                  <c:v>0.2487</c:v>
                </c:pt>
                <c:pt idx="1261">
                  <c:v>0.2475</c:v>
                </c:pt>
                <c:pt idx="1262">
                  <c:v>0.2455</c:v>
                </c:pt>
                <c:pt idx="1263">
                  <c:v>0.24529999999999999</c:v>
                </c:pt>
                <c:pt idx="1264">
                  <c:v>0.24490000000000001</c:v>
                </c:pt>
                <c:pt idx="1265">
                  <c:v>0.2475</c:v>
                </c:pt>
                <c:pt idx="1266">
                  <c:v>0.24929999999999999</c:v>
                </c:pt>
                <c:pt idx="1267">
                  <c:v>0.24809999999999999</c:v>
                </c:pt>
                <c:pt idx="1268">
                  <c:v>0.2452</c:v>
                </c:pt>
                <c:pt idx="1269">
                  <c:v>0.24729999999999999</c:v>
                </c:pt>
                <c:pt idx="1270">
                  <c:v>0.24560000000000001</c:v>
                </c:pt>
                <c:pt idx="1271">
                  <c:v>0.24729999999999999</c:v>
                </c:pt>
                <c:pt idx="1272">
                  <c:v>0.25</c:v>
                </c:pt>
                <c:pt idx="1273">
                  <c:v>0.24790000000000001</c:v>
                </c:pt>
                <c:pt idx="1274">
                  <c:v>0.24729999999999999</c:v>
                </c:pt>
                <c:pt idx="1275">
                  <c:v>0.24490000000000001</c:v>
                </c:pt>
                <c:pt idx="1276">
                  <c:v>0.24529999999999999</c:v>
                </c:pt>
                <c:pt idx="1277">
                  <c:v>0.24840000000000001</c:v>
                </c:pt>
                <c:pt idx="1278">
                  <c:v>0.25059999999999999</c:v>
                </c:pt>
                <c:pt idx="1279">
                  <c:v>0.24579999999999999</c:v>
                </c:pt>
                <c:pt idx="1280">
                  <c:v>0.2457</c:v>
                </c:pt>
                <c:pt idx="1281">
                  <c:v>0.24560000000000001</c:v>
                </c:pt>
                <c:pt idx="1282">
                  <c:v>0.2477</c:v>
                </c:pt>
                <c:pt idx="1283">
                  <c:v>0.24759999999999999</c:v>
                </c:pt>
                <c:pt idx="1284">
                  <c:v>0.24590000000000001</c:v>
                </c:pt>
                <c:pt idx="1285">
                  <c:v>0.2447</c:v>
                </c:pt>
                <c:pt idx="1286">
                  <c:v>0.2455</c:v>
                </c:pt>
                <c:pt idx="1287">
                  <c:v>0.24929999999999999</c:v>
                </c:pt>
                <c:pt idx="1288">
                  <c:v>0.2482</c:v>
                </c:pt>
                <c:pt idx="1289">
                  <c:v>0.2475</c:v>
                </c:pt>
                <c:pt idx="1290">
                  <c:v>0.24709999999999999</c:v>
                </c:pt>
                <c:pt idx="1291">
                  <c:v>0.24729999999999999</c:v>
                </c:pt>
                <c:pt idx="1292">
                  <c:v>0.24779999999999999</c:v>
                </c:pt>
                <c:pt idx="1293">
                  <c:v>0.246</c:v>
                </c:pt>
                <c:pt idx="1294">
                  <c:v>0.24740000000000001</c:v>
                </c:pt>
                <c:pt idx="1295">
                  <c:v>0.2462</c:v>
                </c:pt>
                <c:pt idx="1296">
                  <c:v>0.24740000000000001</c:v>
                </c:pt>
                <c:pt idx="1297">
                  <c:v>0.2457</c:v>
                </c:pt>
                <c:pt idx="1298">
                  <c:v>0.24840000000000001</c:v>
                </c:pt>
                <c:pt idx="1299">
                  <c:v>0.2482</c:v>
                </c:pt>
                <c:pt idx="1300">
                  <c:v>0.247</c:v>
                </c:pt>
                <c:pt idx="1301">
                  <c:v>0.249</c:v>
                </c:pt>
                <c:pt idx="1302">
                  <c:v>0.24610000000000001</c:v>
                </c:pt>
                <c:pt idx="1303">
                  <c:v>0.24329999999999999</c:v>
                </c:pt>
                <c:pt idx="1304">
                  <c:v>0.24329999999999999</c:v>
                </c:pt>
                <c:pt idx="1305">
                  <c:v>0.2462</c:v>
                </c:pt>
                <c:pt idx="1306">
                  <c:v>0.2475</c:v>
                </c:pt>
                <c:pt idx="1307">
                  <c:v>0.2482</c:v>
                </c:pt>
                <c:pt idx="1308">
                  <c:v>0.246</c:v>
                </c:pt>
                <c:pt idx="1309">
                  <c:v>0.24490000000000001</c:v>
                </c:pt>
                <c:pt idx="1310">
                  <c:v>0.24560000000000001</c:v>
                </c:pt>
                <c:pt idx="1311">
                  <c:v>0.2475</c:v>
                </c:pt>
                <c:pt idx="1312">
                  <c:v>0.2462</c:v>
                </c:pt>
                <c:pt idx="1313">
                  <c:v>0.24329999999999999</c:v>
                </c:pt>
                <c:pt idx="1314">
                  <c:v>0.24479999999999999</c:v>
                </c:pt>
                <c:pt idx="1315">
                  <c:v>0.24640000000000001</c:v>
                </c:pt>
                <c:pt idx="1316">
                  <c:v>0.2475</c:v>
                </c:pt>
                <c:pt idx="1317">
                  <c:v>0.245</c:v>
                </c:pt>
                <c:pt idx="1318">
                  <c:v>0.24210000000000001</c:v>
                </c:pt>
                <c:pt idx="1319">
                  <c:v>0.24660000000000001</c:v>
                </c:pt>
                <c:pt idx="1320">
                  <c:v>0.2455</c:v>
                </c:pt>
                <c:pt idx="1321">
                  <c:v>0.24629999999999999</c:v>
                </c:pt>
                <c:pt idx="1322">
                  <c:v>0.2455</c:v>
                </c:pt>
                <c:pt idx="1323">
                  <c:v>0.24379999999999999</c:v>
                </c:pt>
                <c:pt idx="1324">
                  <c:v>0.24579999999999999</c:v>
                </c:pt>
                <c:pt idx="1325">
                  <c:v>0.2455</c:v>
                </c:pt>
                <c:pt idx="1326">
                  <c:v>0.24709999999999999</c:v>
                </c:pt>
                <c:pt idx="1327">
                  <c:v>0.249</c:v>
                </c:pt>
                <c:pt idx="1328">
                  <c:v>0.24560000000000001</c:v>
                </c:pt>
                <c:pt idx="1329">
                  <c:v>0.24399999999999999</c:v>
                </c:pt>
                <c:pt idx="1330">
                  <c:v>0.24640000000000001</c:v>
                </c:pt>
                <c:pt idx="1331">
                  <c:v>0.2472</c:v>
                </c:pt>
                <c:pt idx="1332">
                  <c:v>0.24690000000000001</c:v>
                </c:pt>
                <c:pt idx="1333">
                  <c:v>0.24940000000000001</c:v>
                </c:pt>
                <c:pt idx="1334">
                  <c:v>0.24429999999999999</c:v>
                </c:pt>
                <c:pt idx="1335">
                  <c:v>0.24260000000000001</c:v>
                </c:pt>
                <c:pt idx="1336">
                  <c:v>0.24460000000000001</c:v>
                </c:pt>
                <c:pt idx="1337">
                  <c:v>0.24690000000000001</c:v>
                </c:pt>
                <c:pt idx="1338">
                  <c:v>0.24679999999999999</c:v>
                </c:pt>
                <c:pt idx="1339">
                  <c:v>0.24909999999999999</c:v>
                </c:pt>
                <c:pt idx="1340">
                  <c:v>0.24529999999999999</c:v>
                </c:pt>
                <c:pt idx="1341">
                  <c:v>0.24379999999999999</c:v>
                </c:pt>
                <c:pt idx="1342">
                  <c:v>0.245</c:v>
                </c:pt>
                <c:pt idx="1343">
                  <c:v>0.24660000000000001</c:v>
                </c:pt>
                <c:pt idx="1344">
                  <c:v>0.24709999999999999</c:v>
                </c:pt>
                <c:pt idx="1345">
                  <c:v>0.245</c:v>
                </c:pt>
                <c:pt idx="1346">
                  <c:v>0.24590000000000001</c:v>
                </c:pt>
                <c:pt idx="1347">
                  <c:v>0.2465</c:v>
                </c:pt>
                <c:pt idx="1348">
                  <c:v>0.24840000000000001</c:v>
                </c:pt>
                <c:pt idx="1349">
                  <c:v>0.25019999999999998</c:v>
                </c:pt>
                <c:pt idx="1350">
                  <c:v>0.25190000000000001</c:v>
                </c:pt>
                <c:pt idx="1351">
                  <c:v>0.24660000000000001</c:v>
                </c:pt>
                <c:pt idx="1352">
                  <c:v>0.24909999999999999</c:v>
                </c:pt>
                <c:pt idx="1353">
                  <c:v>0.24940000000000001</c:v>
                </c:pt>
                <c:pt idx="1354">
                  <c:v>0.25</c:v>
                </c:pt>
                <c:pt idx="1355">
                  <c:v>0.25190000000000001</c:v>
                </c:pt>
                <c:pt idx="1356">
                  <c:v>0.24859999999999999</c:v>
                </c:pt>
                <c:pt idx="1357">
                  <c:v>0.25</c:v>
                </c:pt>
                <c:pt idx="1358">
                  <c:v>0.25040000000000001</c:v>
                </c:pt>
                <c:pt idx="1359">
                  <c:v>0.253</c:v>
                </c:pt>
                <c:pt idx="1360">
                  <c:v>0.24879999999999999</c:v>
                </c:pt>
                <c:pt idx="1361">
                  <c:v>0.24890000000000001</c:v>
                </c:pt>
                <c:pt idx="1362">
                  <c:v>0.25059999999999999</c:v>
                </c:pt>
                <c:pt idx="1363">
                  <c:v>0.252</c:v>
                </c:pt>
                <c:pt idx="1364">
                  <c:v>0.25119999999999998</c:v>
                </c:pt>
                <c:pt idx="1365">
                  <c:v>0.2535</c:v>
                </c:pt>
                <c:pt idx="1366">
                  <c:v>0.25119999999999998</c:v>
                </c:pt>
                <c:pt idx="1367">
                  <c:v>0.24990000000000001</c:v>
                </c:pt>
                <c:pt idx="1368">
                  <c:v>0.25109999999999999</c:v>
                </c:pt>
                <c:pt idx="1369">
                  <c:v>0.25069999999999998</c:v>
                </c:pt>
                <c:pt idx="1370">
                  <c:v>0.25140000000000001</c:v>
                </c:pt>
                <c:pt idx="1371">
                  <c:v>0.25009999999999999</c:v>
                </c:pt>
                <c:pt idx="1372">
                  <c:v>0.24959999999999999</c:v>
                </c:pt>
                <c:pt idx="1373">
                  <c:v>0.2505</c:v>
                </c:pt>
                <c:pt idx="1374">
                  <c:v>0.2495</c:v>
                </c:pt>
                <c:pt idx="1375">
                  <c:v>0.24970000000000001</c:v>
                </c:pt>
                <c:pt idx="1376">
                  <c:v>0.24940000000000001</c:v>
                </c:pt>
                <c:pt idx="1377">
                  <c:v>0.2492</c:v>
                </c:pt>
                <c:pt idx="1378">
                  <c:v>0.25059999999999999</c:v>
                </c:pt>
                <c:pt idx="1379">
                  <c:v>0.25209999999999999</c:v>
                </c:pt>
                <c:pt idx="1380">
                  <c:v>0.25119999999999998</c:v>
                </c:pt>
                <c:pt idx="1381">
                  <c:v>0.24940000000000001</c:v>
                </c:pt>
                <c:pt idx="1382">
                  <c:v>0.251</c:v>
                </c:pt>
                <c:pt idx="1383">
                  <c:v>0.25169999999999998</c:v>
                </c:pt>
                <c:pt idx="1384">
                  <c:v>0.252</c:v>
                </c:pt>
                <c:pt idx="1385">
                  <c:v>0.25240000000000001</c:v>
                </c:pt>
                <c:pt idx="1386">
                  <c:v>0.25259999999999999</c:v>
                </c:pt>
                <c:pt idx="1387">
                  <c:v>0.25159999999999999</c:v>
                </c:pt>
                <c:pt idx="1388">
                  <c:v>0.25469999999999998</c:v>
                </c:pt>
                <c:pt idx="1389">
                  <c:v>0.25569999999999998</c:v>
                </c:pt>
                <c:pt idx="1390">
                  <c:v>0.254</c:v>
                </c:pt>
                <c:pt idx="1391">
                  <c:v>0.25259999999999999</c:v>
                </c:pt>
                <c:pt idx="1392">
                  <c:v>0.25159999999999999</c:v>
                </c:pt>
                <c:pt idx="1393">
                  <c:v>0.24970000000000001</c:v>
                </c:pt>
                <c:pt idx="1394">
                  <c:v>0.249</c:v>
                </c:pt>
                <c:pt idx="1395">
                  <c:v>0.2495</c:v>
                </c:pt>
                <c:pt idx="1396">
                  <c:v>0.25030000000000002</c:v>
                </c:pt>
                <c:pt idx="1397">
                  <c:v>0.25069999999999998</c:v>
                </c:pt>
                <c:pt idx="1398">
                  <c:v>0.2505</c:v>
                </c:pt>
                <c:pt idx="1399">
                  <c:v>0.25159999999999999</c:v>
                </c:pt>
                <c:pt idx="1400">
                  <c:v>0.2535</c:v>
                </c:pt>
                <c:pt idx="1401">
                  <c:v>0.25469999999999998</c:v>
                </c:pt>
                <c:pt idx="1402">
                  <c:v>0.25519999999999998</c:v>
                </c:pt>
                <c:pt idx="1403">
                  <c:v>0.25569999999999998</c:v>
                </c:pt>
                <c:pt idx="1404">
                  <c:v>0.255</c:v>
                </c:pt>
                <c:pt idx="1405">
                  <c:v>0.2555</c:v>
                </c:pt>
                <c:pt idx="1406">
                  <c:v>0.25530000000000003</c:v>
                </c:pt>
                <c:pt idx="1407">
                  <c:v>0.25309999999999999</c:v>
                </c:pt>
                <c:pt idx="1408">
                  <c:v>0.2525</c:v>
                </c:pt>
                <c:pt idx="1409">
                  <c:v>0.25119999999999998</c:v>
                </c:pt>
                <c:pt idx="1410">
                  <c:v>0.25140000000000001</c:v>
                </c:pt>
                <c:pt idx="1411">
                  <c:v>0.252</c:v>
                </c:pt>
                <c:pt idx="1412">
                  <c:v>0.24940000000000001</c:v>
                </c:pt>
                <c:pt idx="1413">
                  <c:v>0.24759999999999999</c:v>
                </c:pt>
                <c:pt idx="1414">
                  <c:v>0.24790000000000001</c:v>
                </c:pt>
                <c:pt idx="1415">
                  <c:v>0.2467</c:v>
                </c:pt>
                <c:pt idx="1416">
                  <c:v>0.247</c:v>
                </c:pt>
                <c:pt idx="1417">
                  <c:v>0.24540000000000001</c:v>
                </c:pt>
                <c:pt idx="1418">
                  <c:v>0.2447</c:v>
                </c:pt>
                <c:pt idx="1419">
                  <c:v>0.24529999999999999</c:v>
                </c:pt>
                <c:pt idx="1420">
                  <c:v>0.2472</c:v>
                </c:pt>
                <c:pt idx="1421">
                  <c:v>0.24890000000000001</c:v>
                </c:pt>
                <c:pt idx="1422">
                  <c:v>0.24859999999999999</c:v>
                </c:pt>
                <c:pt idx="1423">
                  <c:v>0.24740000000000001</c:v>
                </c:pt>
                <c:pt idx="1424">
                  <c:v>0.24829999999999999</c:v>
                </c:pt>
                <c:pt idx="1425">
                  <c:v>0.2492</c:v>
                </c:pt>
                <c:pt idx="1426">
                  <c:v>0.24859999999999999</c:v>
                </c:pt>
                <c:pt idx="1427">
                  <c:v>0.24909999999999999</c:v>
                </c:pt>
                <c:pt idx="1428">
                  <c:v>0.24979999999999999</c:v>
                </c:pt>
                <c:pt idx="1429">
                  <c:v>0.24740000000000001</c:v>
                </c:pt>
                <c:pt idx="1430">
                  <c:v>0.248</c:v>
                </c:pt>
                <c:pt idx="1431">
                  <c:v>0.248</c:v>
                </c:pt>
                <c:pt idx="1432">
                  <c:v>0.2477</c:v>
                </c:pt>
                <c:pt idx="1433">
                  <c:v>0.2482</c:v>
                </c:pt>
                <c:pt idx="1434">
                  <c:v>0.24709999999999999</c:v>
                </c:pt>
                <c:pt idx="1435">
                  <c:v>0.24690000000000001</c:v>
                </c:pt>
                <c:pt idx="1436">
                  <c:v>0.249</c:v>
                </c:pt>
                <c:pt idx="1437">
                  <c:v>0.25009999999999999</c:v>
                </c:pt>
                <c:pt idx="1438">
                  <c:v>0.251</c:v>
                </c:pt>
                <c:pt idx="1439">
                  <c:v>0.251</c:v>
                </c:pt>
                <c:pt idx="1440">
                  <c:v>0.25240000000000001</c:v>
                </c:pt>
                <c:pt idx="1441">
                  <c:v>0.25140000000000001</c:v>
                </c:pt>
                <c:pt idx="1442">
                  <c:v>0.25309999999999999</c:v>
                </c:pt>
                <c:pt idx="1443">
                  <c:v>0.25380000000000003</c:v>
                </c:pt>
                <c:pt idx="1444">
                  <c:v>0.25440000000000002</c:v>
                </c:pt>
                <c:pt idx="1445">
                  <c:v>0.25509999999999999</c:v>
                </c:pt>
                <c:pt idx="1446">
                  <c:v>0.25519999999999998</c:v>
                </c:pt>
                <c:pt idx="1447">
                  <c:v>0.25480000000000003</c:v>
                </c:pt>
                <c:pt idx="1448">
                  <c:v>0.25530000000000003</c:v>
                </c:pt>
                <c:pt idx="1449">
                  <c:v>0.25740000000000002</c:v>
                </c:pt>
                <c:pt idx="1450">
                  <c:v>0.25900000000000001</c:v>
                </c:pt>
                <c:pt idx="1451">
                  <c:v>0.25419999999999998</c:v>
                </c:pt>
                <c:pt idx="1452">
                  <c:v>0.25380000000000003</c:v>
                </c:pt>
                <c:pt idx="1453">
                  <c:v>0.25440000000000002</c:v>
                </c:pt>
                <c:pt idx="1454">
                  <c:v>0.25569999999999998</c:v>
                </c:pt>
                <c:pt idx="1455">
                  <c:v>0.25540000000000002</c:v>
                </c:pt>
                <c:pt idx="1456">
                  <c:v>0.25509999999999999</c:v>
                </c:pt>
                <c:pt idx="1457">
                  <c:v>0.25440000000000002</c:v>
                </c:pt>
                <c:pt idx="1458">
                  <c:v>0.25490000000000002</c:v>
                </c:pt>
                <c:pt idx="1459">
                  <c:v>0.25480000000000003</c:v>
                </c:pt>
                <c:pt idx="1460">
                  <c:v>0.25390000000000001</c:v>
                </c:pt>
                <c:pt idx="1461">
                  <c:v>0.25419999999999998</c:v>
                </c:pt>
                <c:pt idx="1462">
                  <c:v>0.255</c:v>
                </c:pt>
                <c:pt idx="1463">
                  <c:v>0.25440000000000002</c:v>
                </c:pt>
                <c:pt idx="1464">
                  <c:v>0.25519999999999998</c:v>
                </c:pt>
                <c:pt idx="1465">
                  <c:v>0.25340000000000001</c:v>
                </c:pt>
                <c:pt idx="1466">
                  <c:v>0.25190000000000001</c:v>
                </c:pt>
                <c:pt idx="1467">
                  <c:v>0.2545</c:v>
                </c:pt>
                <c:pt idx="1468">
                  <c:v>0.2535</c:v>
                </c:pt>
                <c:pt idx="1469">
                  <c:v>0.25159999999999999</c:v>
                </c:pt>
                <c:pt idx="1470">
                  <c:v>0.24970000000000001</c:v>
                </c:pt>
                <c:pt idx="1471">
                  <c:v>0.24940000000000001</c:v>
                </c:pt>
                <c:pt idx="1472">
                  <c:v>0.24940000000000001</c:v>
                </c:pt>
                <c:pt idx="1473">
                  <c:v>0.25140000000000001</c:v>
                </c:pt>
                <c:pt idx="1474">
                  <c:v>0.25290000000000001</c:v>
                </c:pt>
                <c:pt idx="1475">
                  <c:v>0.25290000000000001</c:v>
                </c:pt>
                <c:pt idx="1476">
                  <c:v>0.25059999999999999</c:v>
                </c:pt>
                <c:pt idx="1477">
                  <c:v>0.25130000000000002</c:v>
                </c:pt>
                <c:pt idx="1478">
                  <c:v>0.25240000000000001</c:v>
                </c:pt>
                <c:pt idx="1479">
                  <c:v>0.2525</c:v>
                </c:pt>
                <c:pt idx="1480">
                  <c:v>0.25369999999999998</c:v>
                </c:pt>
                <c:pt idx="1481">
                  <c:v>0.25569999999999998</c:v>
                </c:pt>
                <c:pt idx="1482">
                  <c:v>0.25230000000000002</c:v>
                </c:pt>
                <c:pt idx="1483">
                  <c:v>0.25069999999999998</c:v>
                </c:pt>
                <c:pt idx="1484">
                  <c:v>0.24890000000000001</c:v>
                </c:pt>
                <c:pt idx="1485">
                  <c:v>0.25059999999999999</c:v>
                </c:pt>
                <c:pt idx="1486">
                  <c:v>0.2515</c:v>
                </c:pt>
                <c:pt idx="1487">
                  <c:v>0.24879999999999999</c:v>
                </c:pt>
                <c:pt idx="1488">
                  <c:v>0.2495</c:v>
                </c:pt>
                <c:pt idx="1489">
                  <c:v>0.24990000000000001</c:v>
                </c:pt>
                <c:pt idx="1490">
                  <c:v>0.249</c:v>
                </c:pt>
                <c:pt idx="1491">
                  <c:v>0.2467</c:v>
                </c:pt>
                <c:pt idx="1492">
                  <c:v>0.24790000000000001</c:v>
                </c:pt>
                <c:pt idx="1493">
                  <c:v>0.2485</c:v>
                </c:pt>
                <c:pt idx="1494">
                  <c:v>0.25119999999999998</c:v>
                </c:pt>
                <c:pt idx="1495">
                  <c:v>0.25159999999999999</c:v>
                </c:pt>
                <c:pt idx="1496">
                  <c:v>0.25059999999999999</c:v>
                </c:pt>
                <c:pt idx="1497">
                  <c:v>0.25090000000000001</c:v>
                </c:pt>
                <c:pt idx="1498">
                  <c:v>0.25459999999999999</c:v>
                </c:pt>
                <c:pt idx="1499">
                  <c:v>0.25219999999999998</c:v>
                </c:pt>
                <c:pt idx="1500">
                  <c:v>0.25159999999999999</c:v>
                </c:pt>
                <c:pt idx="1501">
                  <c:v>0.24929999999999999</c:v>
                </c:pt>
                <c:pt idx="1502">
                  <c:v>0.2492</c:v>
                </c:pt>
                <c:pt idx="1503">
                  <c:v>0.25180000000000002</c:v>
                </c:pt>
                <c:pt idx="1504">
                  <c:v>0.25230000000000002</c:v>
                </c:pt>
                <c:pt idx="1505">
                  <c:v>0.25519999999999998</c:v>
                </c:pt>
                <c:pt idx="1506">
                  <c:v>0.254</c:v>
                </c:pt>
                <c:pt idx="1507">
                  <c:v>0.251</c:v>
                </c:pt>
                <c:pt idx="1508">
                  <c:v>0.25359999999999999</c:v>
                </c:pt>
                <c:pt idx="1509">
                  <c:v>0.24959999999999999</c:v>
                </c:pt>
                <c:pt idx="1510">
                  <c:v>0.24940000000000001</c:v>
                </c:pt>
                <c:pt idx="1511">
                  <c:v>0.24729999999999999</c:v>
                </c:pt>
                <c:pt idx="1512">
                  <c:v>0.25059999999999999</c:v>
                </c:pt>
                <c:pt idx="1513">
                  <c:v>0.25180000000000002</c:v>
                </c:pt>
                <c:pt idx="1514">
                  <c:v>0.2485</c:v>
                </c:pt>
                <c:pt idx="1515">
                  <c:v>0.24859999999999999</c:v>
                </c:pt>
                <c:pt idx="1516">
                  <c:v>0.249</c:v>
                </c:pt>
                <c:pt idx="1517">
                  <c:v>0.2525</c:v>
                </c:pt>
                <c:pt idx="1518">
                  <c:v>0.24940000000000001</c:v>
                </c:pt>
                <c:pt idx="1519">
                  <c:v>0.24729999999999999</c:v>
                </c:pt>
                <c:pt idx="1520">
                  <c:v>0.24929999999999999</c:v>
                </c:pt>
                <c:pt idx="1521">
                  <c:v>0.2505</c:v>
                </c:pt>
                <c:pt idx="1522">
                  <c:v>0.25130000000000002</c:v>
                </c:pt>
                <c:pt idx="1523">
                  <c:v>0.25030000000000002</c:v>
                </c:pt>
                <c:pt idx="1524">
                  <c:v>0.24959999999999999</c:v>
                </c:pt>
                <c:pt idx="1525">
                  <c:v>0.24759999999999999</c:v>
                </c:pt>
                <c:pt idx="1526">
                  <c:v>0.24940000000000001</c:v>
                </c:pt>
                <c:pt idx="1527">
                  <c:v>0.25180000000000002</c:v>
                </c:pt>
                <c:pt idx="1528">
                  <c:v>0.25059999999999999</c:v>
                </c:pt>
                <c:pt idx="1529">
                  <c:v>0.2475</c:v>
                </c:pt>
                <c:pt idx="1530">
                  <c:v>0.24790000000000001</c:v>
                </c:pt>
                <c:pt idx="1531">
                  <c:v>0.25040000000000001</c:v>
                </c:pt>
                <c:pt idx="1532">
                  <c:v>0.25240000000000001</c:v>
                </c:pt>
                <c:pt idx="1533">
                  <c:v>0.25359999999999999</c:v>
                </c:pt>
                <c:pt idx="1534">
                  <c:v>0.24990000000000001</c:v>
                </c:pt>
                <c:pt idx="1535">
                  <c:v>0.24679999999999999</c:v>
                </c:pt>
                <c:pt idx="1536">
                  <c:v>0.247</c:v>
                </c:pt>
                <c:pt idx="1537">
                  <c:v>0.2477</c:v>
                </c:pt>
                <c:pt idx="1538">
                  <c:v>0.25059999999999999</c:v>
                </c:pt>
                <c:pt idx="1539">
                  <c:v>0.24879999999999999</c:v>
                </c:pt>
                <c:pt idx="1540">
                  <c:v>0.24909999999999999</c:v>
                </c:pt>
                <c:pt idx="1541">
                  <c:v>0.25269999999999998</c:v>
                </c:pt>
                <c:pt idx="1542">
                  <c:v>0.24879999999999999</c:v>
                </c:pt>
                <c:pt idx="1543">
                  <c:v>0.25009999999999999</c:v>
                </c:pt>
                <c:pt idx="1544">
                  <c:v>0.25230000000000002</c:v>
                </c:pt>
                <c:pt idx="1545">
                  <c:v>0.25269999999999998</c:v>
                </c:pt>
                <c:pt idx="1546">
                  <c:v>0.24959999999999999</c:v>
                </c:pt>
                <c:pt idx="1547">
                  <c:v>0.24859999999999999</c:v>
                </c:pt>
                <c:pt idx="1548">
                  <c:v>0.24779999999999999</c:v>
                </c:pt>
                <c:pt idx="1549">
                  <c:v>0.25009999999999999</c:v>
                </c:pt>
                <c:pt idx="1550">
                  <c:v>0.25030000000000002</c:v>
                </c:pt>
                <c:pt idx="1551">
                  <c:v>0.24740000000000001</c:v>
                </c:pt>
                <c:pt idx="1552">
                  <c:v>0.248</c:v>
                </c:pt>
                <c:pt idx="1553">
                  <c:v>0.2472</c:v>
                </c:pt>
                <c:pt idx="1554">
                  <c:v>0.248</c:v>
                </c:pt>
                <c:pt idx="1555">
                  <c:v>0.2505</c:v>
                </c:pt>
                <c:pt idx="1556">
                  <c:v>0.24729999999999999</c:v>
                </c:pt>
                <c:pt idx="1557">
                  <c:v>0.24510000000000001</c:v>
                </c:pt>
                <c:pt idx="1558">
                  <c:v>0.24460000000000001</c:v>
                </c:pt>
                <c:pt idx="1559">
                  <c:v>0.24759999999999999</c:v>
                </c:pt>
                <c:pt idx="1560">
                  <c:v>0.248</c:v>
                </c:pt>
                <c:pt idx="1561">
                  <c:v>0.24859999999999999</c:v>
                </c:pt>
                <c:pt idx="1562">
                  <c:v>0.2462</c:v>
                </c:pt>
                <c:pt idx="1563">
                  <c:v>0.2467</c:v>
                </c:pt>
                <c:pt idx="1564">
                  <c:v>0.24529999999999999</c:v>
                </c:pt>
                <c:pt idx="1565">
                  <c:v>0.24660000000000001</c:v>
                </c:pt>
                <c:pt idx="1566">
                  <c:v>0.248</c:v>
                </c:pt>
                <c:pt idx="1567">
                  <c:v>0.2467</c:v>
                </c:pt>
                <c:pt idx="1568">
                  <c:v>0.24429999999999999</c:v>
                </c:pt>
                <c:pt idx="1569">
                  <c:v>0.2455</c:v>
                </c:pt>
                <c:pt idx="1570">
                  <c:v>0.2457</c:v>
                </c:pt>
                <c:pt idx="1571">
                  <c:v>0.24759999999999999</c:v>
                </c:pt>
                <c:pt idx="1572">
                  <c:v>0.248</c:v>
                </c:pt>
                <c:pt idx="1573">
                  <c:v>0.24490000000000001</c:v>
                </c:pt>
                <c:pt idx="1574">
                  <c:v>0.24629999999999999</c:v>
                </c:pt>
                <c:pt idx="1575">
                  <c:v>0.2482</c:v>
                </c:pt>
                <c:pt idx="1576">
                  <c:v>0.2475</c:v>
                </c:pt>
                <c:pt idx="1577">
                  <c:v>0.24809999999999999</c:v>
                </c:pt>
                <c:pt idx="1578">
                  <c:v>0.2455</c:v>
                </c:pt>
                <c:pt idx="1579">
                  <c:v>0.24560000000000001</c:v>
                </c:pt>
                <c:pt idx="1580">
                  <c:v>0.247</c:v>
                </c:pt>
                <c:pt idx="1581">
                  <c:v>0.24879999999999999</c:v>
                </c:pt>
                <c:pt idx="1582">
                  <c:v>0.247</c:v>
                </c:pt>
                <c:pt idx="1583">
                  <c:v>0.2445</c:v>
                </c:pt>
                <c:pt idx="1584">
                  <c:v>0.24590000000000001</c:v>
                </c:pt>
                <c:pt idx="1585">
                  <c:v>0.2482</c:v>
                </c:pt>
                <c:pt idx="1586">
                  <c:v>0.24970000000000001</c:v>
                </c:pt>
                <c:pt idx="1587">
                  <c:v>0.24729999999999999</c:v>
                </c:pt>
                <c:pt idx="1588">
                  <c:v>0.2442</c:v>
                </c:pt>
                <c:pt idx="1589">
                  <c:v>0.24399999999999999</c:v>
                </c:pt>
                <c:pt idx="1590">
                  <c:v>0.2447</c:v>
                </c:pt>
                <c:pt idx="1591">
                  <c:v>0.24679999999999999</c:v>
                </c:pt>
                <c:pt idx="1592">
                  <c:v>0.24709999999999999</c:v>
                </c:pt>
                <c:pt idx="1593">
                  <c:v>0.2472</c:v>
                </c:pt>
                <c:pt idx="1594">
                  <c:v>0.24579999999999999</c:v>
                </c:pt>
                <c:pt idx="1595">
                  <c:v>0.2437</c:v>
                </c:pt>
                <c:pt idx="1596">
                  <c:v>0.245</c:v>
                </c:pt>
                <c:pt idx="1597">
                  <c:v>0.24790000000000001</c:v>
                </c:pt>
                <c:pt idx="1598">
                  <c:v>0.24959999999999999</c:v>
                </c:pt>
                <c:pt idx="1599">
                  <c:v>0.248</c:v>
                </c:pt>
                <c:pt idx="1600">
                  <c:v>0.2465</c:v>
                </c:pt>
                <c:pt idx="1601">
                  <c:v>0.24740000000000001</c:v>
                </c:pt>
                <c:pt idx="1602">
                  <c:v>0.2477</c:v>
                </c:pt>
                <c:pt idx="1603">
                  <c:v>0.2485</c:v>
                </c:pt>
                <c:pt idx="1604">
                  <c:v>0.24540000000000001</c:v>
                </c:pt>
                <c:pt idx="1605">
                  <c:v>0.24490000000000001</c:v>
                </c:pt>
                <c:pt idx="1606">
                  <c:v>0.24879999999999999</c:v>
                </c:pt>
                <c:pt idx="1607">
                  <c:v>0.2482</c:v>
                </c:pt>
                <c:pt idx="1608">
                  <c:v>0.24909999999999999</c:v>
                </c:pt>
                <c:pt idx="1609">
                  <c:v>0.24929999999999999</c:v>
                </c:pt>
                <c:pt idx="1610">
                  <c:v>0.24610000000000001</c:v>
                </c:pt>
                <c:pt idx="1611">
                  <c:v>0.2445</c:v>
                </c:pt>
                <c:pt idx="1612">
                  <c:v>0.2445</c:v>
                </c:pt>
                <c:pt idx="1613">
                  <c:v>0.24809999999999999</c:v>
                </c:pt>
                <c:pt idx="1614">
                  <c:v>0.2472</c:v>
                </c:pt>
                <c:pt idx="1615">
                  <c:v>0.2432</c:v>
                </c:pt>
                <c:pt idx="1616">
                  <c:v>0.2419</c:v>
                </c:pt>
                <c:pt idx="1617">
                  <c:v>0.24560000000000001</c:v>
                </c:pt>
                <c:pt idx="1618">
                  <c:v>0.2465</c:v>
                </c:pt>
                <c:pt idx="1619">
                  <c:v>0.24879999999999999</c:v>
                </c:pt>
                <c:pt idx="1620">
                  <c:v>0.24809999999999999</c:v>
                </c:pt>
                <c:pt idx="1621">
                  <c:v>0.24079999999999999</c:v>
                </c:pt>
                <c:pt idx="1622">
                  <c:v>0.2432</c:v>
                </c:pt>
                <c:pt idx="1623">
                  <c:v>0.2467</c:v>
                </c:pt>
                <c:pt idx="1624">
                  <c:v>0.2462</c:v>
                </c:pt>
                <c:pt idx="1625">
                  <c:v>0.24740000000000001</c:v>
                </c:pt>
                <c:pt idx="1626">
                  <c:v>0.24629999999999999</c:v>
                </c:pt>
                <c:pt idx="1627">
                  <c:v>0.24260000000000001</c:v>
                </c:pt>
                <c:pt idx="1628">
                  <c:v>0.24340000000000001</c:v>
                </c:pt>
                <c:pt idx="1629">
                  <c:v>0.24640000000000001</c:v>
                </c:pt>
                <c:pt idx="1630">
                  <c:v>0.24729999999999999</c:v>
                </c:pt>
                <c:pt idx="1631">
                  <c:v>0.24829999999999999</c:v>
                </c:pt>
                <c:pt idx="1632">
                  <c:v>0.24490000000000001</c:v>
                </c:pt>
                <c:pt idx="1633">
                  <c:v>0.24610000000000001</c:v>
                </c:pt>
                <c:pt idx="1634">
                  <c:v>0.24879999999999999</c:v>
                </c:pt>
                <c:pt idx="1635">
                  <c:v>0.24740000000000001</c:v>
                </c:pt>
                <c:pt idx="1636">
                  <c:v>0.24929999999999999</c:v>
                </c:pt>
                <c:pt idx="1637">
                  <c:v>0.24640000000000001</c:v>
                </c:pt>
                <c:pt idx="1638">
                  <c:v>0.2472</c:v>
                </c:pt>
                <c:pt idx="1639">
                  <c:v>0.24740000000000001</c:v>
                </c:pt>
                <c:pt idx="1640">
                  <c:v>0.24970000000000001</c:v>
                </c:pt>
                <c:pt idx="1641">
                  <c:v>0.24859999999999999</c:v>
                </c:pt>
                <c:pt idx="1642">
                  <c:v>0.25030000000000002</c:v>
                </c:pt>
                <c:pt idx="1643">
                  <c:v>0.24779999999999999</c:v>
                </c:pt>
                <c:pt idx="1644">
                  <c:v>0.246</c:v>
                </c:pt>
                <c:pt idx="1645">
                  <c:v>0.24610000000000001</c:v>
                </c:pt>
                <c:pt idx="1646">
                  <c:v>0.25040000000000001</c:v>
                </c:pt>
                <c:pt idx="1647">
                  <c:v>0.2495</c:v>
                </c:pt>
                <c:pt idx="1648">
                  <c:v>0.248</c:v>
                </c:pt>
                <c:pt idx="1649">
                  <c:v>0.247</c:v>
                </c:pt>
                <c:pt idx="1650">
                  <c:v>0.2485</c:v>
                </c:pt>
                <c:pt idx="1651">
                  <c:v>0.2485</c:v>
                </c:pt>
                <c:pt idx="1652">
                  <c:v>0.25040000000000001</c:v>
                </c:pt>
                <c:pt idx="1653">
                  <c:v>0.24909999999999999</c:v>
                </c:pt>
                <c:pt idx="1654">
                  <c:v>0.24879999999999999</c:v>
                </c:pt>
                <c:pt idx="1655">
                  <c:v>0.24979999999999999</c:v>
                </c:pt>
                <c:pt idx="1656">
                  <c:v>0.251</c:v>
                </c:pt>
                <c:pt idx="1657">
                  <c:v>0.24759999999999999</c:v>
                </c:pt>
                <c:pt idx="1658">
                  <c:v>0.24959999999999999</c:v>
                </c:pt>
                <c:pt idx="1659">
                  <c:v>0.25009999999999999</c:v>
                </c:pt>
                <c:pt idx="1660">
                  <c:v>0.2492</c:v>
                </c:pt>
                <c:pt idx="1661">
                  <c:v>0.24979999999999999</c:v>
                </c:pt>
                <c:pt idx="1662">
                  <c:v>0.25090000000000001</c:v>
                </c:pt>
                <c:pt idx="1663">
                  <c:v>0.253</c:v>
                </c:pt>
                <c:pt idx="1664">
                  <c:v>0.25109999999999999</c:v>
                </c:pt>
                <c:pt idx="1665">
                  <c:v>0.25090000000000001</c:v>
                </c:pt>
                <c:pt idx="1666">
                  <c:v>0.2515</c:v>
                </c:pt>
                <c:pt idx="1667">
                  <c:v>0.25209999999999999</c:v>
                </c:pt>
                <c:pt idx="1668">
                  <c:v>0.25359999999999999</c:v>
                </c:pt>
                <c:pt idx="1669">
                  <c:v>0.25280000000000002</c:v>
                </c:pt>
                <c:pt idx="1670">
                  <c:v>0.25159999999999999</c:v>
                </c:pt>
                <c:pt idx="1671">
                  <c:v>0.25330000000000003</c:v>
                </c:pt>
                <c:pt idx="1672">
                  <c:v>0.25430000000000003</c:v>
                </c:pt>
                <c:pt idx="1673">
                  <c:v>0.25319999999999998</c:v>
                </c:pt>
                <c:pt idx="1674">
                  <c:v>0.25330000000000003</c:v>
                </c:pt>
                <c:pt idx="1675">
                  <c:v>0.25409999999999999</c:v>
                </c:pt>
                <c:pt idx="1676">
                  <c:v>0.25430000000000003</c:v>
                </c:pt>
                <c:pt idx="1677">
                  <c:v>0.25469999999999998</c:v>
                </c:pt>
                <c:pt idx="1678">
                  <c:v>0.255</c:v>
                </c:pt>
                <c:pt idx="1679">
                  <c:v>0.25519999999999998</c:v>
                </c:pt>
                <c:pt idx="1680">
                  <c:v>0.25480000000000003</c:v>
                </c:pt>
                <c:pt idx="1681">
                  <c:v>0.25280000000000002</c:v>
                </c:pt>
                <c:pt idx="1682">
                  <c:v>0.25280000000000002</c:v>
                </c:pt>
                <c:pt idx="1683">
                  <c:v>0.25469999999999998</c:v>
                </c:pt>
                <c:pt idx="1684">
                  <c:v>0.25230000000000002</c:v>
                </c:pt>
                <c:pt idx="1685">
                  <c:v>0.25240000000000001</c:v>
                </c:pt>
                <c:pt idx="1686">
                  <c:v>0.25130000000000002</c:v>
                </c:pt>
                <c:pt idx="1687">
                  <c:v>0.251</c:v>
                </c:pt>
                <c:pt idx="1688">
                  <c:v>0.25</c:v>
                </c:pt>
                <c:pt idx="1689">
                  <c:v>0.25309999999999999</c:v>
                </c:pt>
                <c:pt idx="1690">
                  <c:v>0.25180000000000002</c:v>
                </c:pt>
                <c:pt idx="1691">
                  <c:v>0.25290000000000001</c:v>
                </c:pt>
                <c:pt idx="1692">
                  <c:v>0.25259999999999999</c:v>
                </c:pt>
                <c:pt idx="1693">
                  <c:v>0.25159999999999999</c:v>
                </c:pt>
                <c:pt idx="1694">
                  <c:v>0.25159999999999999</c:v>
                </c:pt>
                <c:pt idx="1695">
                  <c:v>0.25319999999999998</c:v>
                </c:pt>
                <c:pt idx="1696">
                  <c:v>0.25380000000000003</c:v>
                </c:pt>
                <c:pt idx="1697">
                  <c:v>0.25209999999999999</c:v>
                </c:pt>
                <c:pt idx="1698">
                  <c:v>0.253</c:v>
                </c:pt>
                <c:pt idx="1699">
                  <c:v>0.25490000000000002</c:v>
                </c:pt>
                <c:pt idx="1700">
                  <c:v>0.25559999999999999</c:v>
                </c:pt>
                <c:pt idx="1701">
                  <c:v>0.25609999999999999</c:v>
                </c:pt>
                <c:pt idx="1702">
                  <c:v>0.2545</c:v>
                </c:pt>
                <c:pt idx="1703">
                  <c:v>0.25430000000000003</c:v>
                </c:pt>
                <c:pt idx="1704">
                  <c:v>0.25159999999999999</c:v>
                </c:pt>
                <c:pt idx="1705">
                  <c:v>0.24940000000000001</c:v>
                </c:pt>
                <c:pt idx="1706">
                  <c:v>0.2482</c:v>
                </c:pt>
                <c:pt idx="1707">
                  <c:v>0.2482</c:v>
                </c:pt>
                <c:pt idx="1708">
                  <c:v>0.24660000000000001</c:v>
                </c:pt>
                <c:pt idx="1709">
                  <c:v>0.25259999999999999</c:v>
                </c:pt>
                <c:pt idx="1710">
                  <c:v>0.25469999999999998</c:v>
                </c:pt>
                <c:pt idx="1711">
                  <c:v>0.25530000000000003</c:v>
                </c:pt>
                <c:pt idx="1712">
                  <c:v>0.25359999999999999</c:v>
                </c:pt>
                <c:pt idx="1713">
                  <c:v>0.25290000000000001</c:v>
                </c:pt>
                <c:pt idx="1714">
                  <c:v>0.25430000000000003</c:v>
                </c:pt>
                <c:pt idx="1715">
                  <c:v>0.25469999999999998</c:v>
                </c:pt>
                <c:pt idx="1716">
                  <c:v>0.25480000000000003</c:v>
                </c:pt>
                <c:pt idx="1717">
                  <c:v>0.25430000000000003</c:v>
                </c:pt>
                <c:pt idx="1718">
                  <c:v>0.25490000000000002</c:v>
                </c:pt>
                <c:pt idx="1719">
                  <c:v>0.25509999999999999</c:v>
                </c:pt>
                <c:pt idx="1720">
                  <c:v>0.25530000000000003</c:v>
                </c:pt>
                <c:pt idx="1721">
                  <c:v>0.2571</c:v>
                </c:pt>
                <c:pt idx="1722">
                  <c:v>0.25750000000000001</c:v>
                </c:pt>
                <c:pt idx="1723">
                  <c:v>0.2581</c:v>
                </c:pt>
                <c:pt idx="1724">
                  <c:v>0.25800000000000001</c:v>
                </c:pt>
                <c:pt idx="1725">
                  <c:v>0.26</c:v>
                </c:pt>
                <c:pt idx="1726">
                  <c:v>0.26019999999999999</c:v>
                </c:pt>
                <c:pt idx="1727">
                  <c:v>0.25900000000000001</c:v>
                </c:pt>
                <c:pt idx="1728">
                  <c:v>0.2591</c:v>
                </c:pt>
                <c:pt idx="1729">
                  <c:v>0.25790000000000002</c:v>
                </c:pt>
                <c:pt idx="1730">
                  <c:v>0.25679999999999997</c:v>
                </c:pt>
                <c:pt idx="1731">
                  <c:v>0.25719999999999998</c:v>
                </c:pt>
                <c:pt idx="1732">
                  <c:v>0.25819999999999999</c:v>
                </c:pt>
                <c:pt idx="1733">
                  <c:v>0.25750000000000001</c:v>
                </c:pt>
                <c:pt idx="1734">
                  <c:v>0.25600000000000001</c:v>
                </c:pt>
                <c:pt idx="1735">
                  <c:v>0.25419999999999998</c:v>
                </c:pt>
                <c:pt idx="1736">
                  <c:v>0.25480000000000003</c:v>
                </c:pt>
                <c:pt idx="1737">
                  <c:v>0.25490000000000002</c:v>
                </c:pt>
                <c:pt idx="1738">
                  <c:v>0.25690000000000002</c:v>
                </c:pt>
                <c:pt idx="1739">
                  <c:v>0.25740000000000002</c:v>
                </c:pt>
                <c:pt idx="1740">
                  <c:v>0.25829999999999997</c:v>
                </c:pt>
                <c:pt idx="1741">
                  <c:v>0.25819999999999999</c:v>
                </c:pt>
                <c:pt idx="1742">
                  <c:v>0.25519999999999998</c:v>
                </c:pt>
                <c:pt idx="1743">
                  <c:v>0.25469999999999998</c:v>
                </c:pt>
                <c:pt idx="1744">
                  <c:v>0.25629999999999997</c:v>
                </c:pt>
                <c:pt idx="1745">
                  <c:v>0.25869999999999999</c:v>
                </c:pt>
                <c:pt idx="1746">
                  <c:v>0.25629999999999997</c:v>
                </c:pt>
                <c:pt idx="1747">
                  <c:v>0.25829999999999997</c:v>
                </c:pt>
                <c:pt idx="1748">
                  <c:v>0.25779999999999997</c:v>
                </c:pt>
                <c:pt idx="1749">
                  <c:v>0.25869999999999999</c:v>
                </c:pt>
                <c:pt idx="1750">
                  <c:v>0.2571</c:v>
                </c:pt>
                <c:pt idx="1751">
                  <c:v>0.25419999999999998</c:v>
                </c:pt>
                <c:pt idx="1752">
                  <c:v>0.25829999999999997</c:v>
                </c:pt>
                <c:pt idx="1753">
                  <c:v>0.25530000000000003</c:v>
                </c:pt>
                <c:pt idx="1754">
                  <c:v>0.25469999999999998</c:v>
                </c:pt>
                <c:pt idx="1755">
                  <c:v>0.25590000000000002</c:v>
                </c:pt>
                <c:pt idx="1756">
                  <c:v>0.255</c:v>
                </c:pt>
                <c:pt idx="1757">
                  <c:v>0.25480000000000003</c:v>
                </c:pt>
                <c:pt idx="1758">
                  <c:v>0.25180000000000002</c:v>
                </c:pt>
                <c:pt idx="1759">
                  <c:v>0.25269999999999998</c:v>
                </c:pt>
                <c:pt idx="1760">
                  <c:v>0.25269999999999998</c:v>
                </c:pt>
                <c:pt idx="1761">
                  <c:v>0.25459999999999999</c:v>
                </c:pt>
                <c:pt idx="1762">
                  <c:v>0.25530000000000003</c:v>
                </c:pt>
                <c:pt idx="1763">
                  <c:v>0.25540000000000002</c:v>
                </c:pt>
                <c:pt idx="1764">
                  <c:v>0.25209999999999999</c:v>
                </c:pt>
                <c:pt idx="1765">
                  <c:v>0.25069999999999998</c:v>
                </c:pt>
                <c:pt idx="1766">
                  <c:v>0.25380000000000003</c:v>
                </c:pt>
                <c:pt idx="1767">
                  <c:v>0.25559999999999999</c:v>
                </c:pt>
                <c:pt idx="1768">
                  <c:v>0.25280000000000002</c:v>
                </c:pt>
                <c:pt idx="1769">
                  <c:v>0.254</c:v>
                </c:pt>
                <c:pt idx="1770">
                  <c:v>0.255</c:v>
                </c:pt>
                <c:pt idx="1771">
                  <c:v>0.25609999999999999</c:v>
                </c:pt>
                <c:pt idx="1772">
                  <c:v>0.25790000000000002</c:v>
                </c:pt>
                <c:pt idx="1773">
                  <c:v>0.25779999999999997</c:v>
                </c:pt>
                <c:pt idx="1774">
                  <c:v>0.25829999999999997</c:v>
                </c:pt>
                <c:pt idx="1775">
                  <c:v>0.25640000000000002</c:v>
                </c:pt>
                <c:pt idx="1776">
                  <c:v>0.25409999999999999</c:v>
                </c:pt>
                <c:pt idx="1777">
                  <c:v>0.25540000000000002</c:v>
                </c:pt>
                <c:pt idx="1778">
                  <c:v>0.25629999999999997</c:v>
                </c:pt>
                <c:pt idx="1779">
                  <c:v>0.25669999999999998</c:v>
                </c:pt>
                <c:pt idx="1780">
                  <c:v>0.25440000000000002</c:v>
                </c:pt>
                <c:pt idx="1781">
                  <c:v>0.25340000000000001</c:v>
                </c:pt>
                <c:pt idx="1782">
                  <c:v>0.25750000000000001</c:v>
                </c:pt>
                <c:pt idx="1783">
                  <c:v>0.2581</c:v>
                </c:pt>
                <c:pt idx="1784">
                  <c:v>0.25869999999999999</c:v>
                </c:pt>
                <c:pt idx="1785">
                  <c:v>0.2596</c:v>
                </c:pt>
                <c:pt idx="1786">
                  <c:v>0.25740000000000002</c:v>
                </c:pt>
                <c:pt idx="1787">
                  <c:v>0.25619999999999998</c:v>
                </c:pt>
                <c:pt idx="1788">
                  <c:v>0.25559999999999999</c:v>
                </c:pt>
                <c:pt idx="1789">
                  <c:v>0.25240000000000001</c:v>
                </c:pt>
                <c:pt idx="1790">
                  <c:v>0.25319999999999998</c:v>
                </c:pt>
                <c:pt idx="1791">
                  <c:v>0.2535</c:v>
                </c:pt>
                <c:pt idx="1792">
                  <c:v>0.25269999999999998</c:v>
                </c:pt>
                <c:pt idx="1793">
                  <c:v>0.25080000000000002</c:v>
                </c:pt>
                <c:pt idx="1794">
                  <c:v>0.25459999999999999</c:v>
                </c:pt>
                <c:pt idx="1795">
                  <c:v>0.2525</c:v>
                </c:pt>
                <c:pt idx="1796">
                  <c:v>0.25359999999999999</c:v>
                </c:pt>
                <c:pt idx="1797">
                  <c:v>0.25509999999999999</c:v>
                </c:pt>
                <c:pt idx="1798">
                  <c:v>0.25230000000000002</c:v>
                </c:pt>
                <c:pt idx="1799">
                  <c:v>0.251</c:v>
                </c:pt>
                <c:pt idx="1800">
                  <c:v>0.253</c:v>
                </c:pt>
                <c:pt idx="1801">
                  <c:v>0.25219999999999998</c:v>
                </c:pt>
                <c:pt idx="1802">
                  <c:v>0.25340000000000001</c:v>
                </c:pt>
                <c:pt idx="1803">
                  <c:v>0.24979999999999999</c:v>
                </c:pt>
                <c:pt idx="1804">
                  <c:v>0.251</c:v>
                </c:pt>
                <c:pt idx="1805">
                  <c:v>0.25609999999999999</c:v>
                </c:pt>
                <c:pt idx="1806">
                  <c:v>0.25209999999999999</c:v>
                </c:pt>
                <c:pt idx="1807">
                  <c:v>0.24979999999999999</c:v>
                </c:pt>
                <c:pt idx="1808">
                  <c:v>0.251</c:v>
                </c:pt>
                <c:pt idx="1809">
                  <c:v>0.2505</c:v>
                </c:pt>
                <c:pt idx="1810">
                  <c:v>0.25080000000000002</c:v>
                </c:pt>
                <c:pt idx="1811">
                  <c:v>0.25509999999999999</c:v>
                </c:pt>
                <c:pt idx="1812">
                  <c:v>0.25280000000000002</c:v>
                </c:pt>
                <c:pt idx="1813">
                  <c:v>0.25040000000000001</c:v>
                </c:pt>
                <c:pt idx="1814">
                  <c:v>0.25059999999999999</c:v>
                </c:pt>
                <c:pt idx="1815">
                  <c:v>0.24859999999999999</c:v>
                </c:pt>
                <c:pt idx="1816">
                  <c:v>0.25190000000000001</c:v>
                </c:pt>
                <c:pt idx="1817">
                  <c:v>0.25209999999999999</c:v>
                </c:pt>
                <c:pt idx="1818">
                  <c:v>0.25240000000000001</c:v>
                </c:pt>
                <c:pt idx="1819">
                  <c:v>0.24890000000000001</c:v>
                </c:pt>
                <c:pt idx="1820">
                  <c:v>0.24709999999999999</c:v>
                </c:pt>
                <c:pt idx="1821">
                  <c:v>0.24759999999999999</c:v>
                </c:pt>
                <c:pt idx="1822">
                  <c:v>0.25330000000000003</c:v>
                </c:pt>
                <c:pt idx="1823">
                  <c:v>0.25090000000000001</c:v>
                </c:pt>
                <c:pt idx="1824">
                  <c:v>0.2487</c:v>
                </c:pt>
                <c:pt idx="1825">
                  <c:v>0.24909999999999999</c:v>
                </c:pt>
                <c:pt idx="1826">
                  <c:v>0.25219999999999998</c:v>
                </c:pt>
                <c:pt idx="1827">
                  <c:v>0.25119999999999998</c:v>
                </c:pt>
                <c:pt idx="1828">
                  <c:v>0.2477</c:v>
                </c:pt>
                <c:pt idx="1829">
                  <c:v>0.24690000000000001</c:v>
                </c:pt>
                <c:pt idx="1830">
                  <c:v>0.24909999999999999</c:v>
                </c:pt>
                <c:pt idx="1831">
                  <c:v>0.25030000000000002</c:v>
                </c:pt>
                <c:pt idx="1832">
                  <c:v>0.25240000000000001</c:v>
                </c:pt>
                <c:pt idx="1833">
                  <c:v>0.25030000000000002</c:v>
                </c:pt>
                <c:pt idx="1834">
                  <c:v>0.24979999999999999</c:v>
                </c:pt>
                <c:pt idx="1835">
                  <c:v>0.25290000000000001</c:v>
                </c:pt>
                <c:pt idx="1836">
                  <c:v>0.2477</c:v>
                </c:pt>
                <c:pt idx="1837">
                  <c:v>0.24690000000000001</c:v>
                </c:pt>
                <c:pt idx="1838">
                  <c:v>0.2495</c:v>
                </c:pt>
                <c:pt idx="1839">
                  <c:v>0.25230000000000002</c:v>
                </c:pt>
                <c:pt idx="1840">
                  <c:v>0.24790000000000001</c:v>
                </c:pt>
                <c:pt idx="1841">
                  <c:v>0.24990000000000001</c:v>
                </c:pt>
                <c:pt idx="1842">
                  <c:v>0.2495</c:v>
                </c:pt>
                <c:pt idx="1843">
                  <c:v>0.2505</c:v>
                </c:pt>
                <c:pt idx="1844">
                  <c:v>0.251</c:v>
                </c:pt>
                <c:pt idx="1845">
                  <c:v>0.2515</c:v>
                </c:pt>
                <c:pt idx="1846">
                  <c:v>0.2477</c:v>
                </c:pt>
                <c:pt idx="1847">
                  <c:v>0.24729999999999999</c:v>
                </c:pt>
                <c:pt idx="1848">
                  <c:v>0.2462</c:v>
                </c:pt>
                <c:pt idx="1849">
                  <c:v>0.2482</c:v>
                </c:pt>
                <c:pt idx="1850">
                  <c:v>0.25069999999999998</c:v>
                </c:pt>
                <c:pt idx="1851">
                  <c:v>0.24829999999999999</c:v>
                </c:pt>
                <c:pt idx="1852">
                  <c:v>0.2465</c:v>
                </c:pt>
                <c:pt idx="1853">
                  <c:v>0.24460000000000001</c:v>
                </c:pt>
                <c:pt idx="1854">
                  <c:v>0.24610000000000001</c:v>
                </c:pt>
                <c:pt idx="1855">
                  <c:v>0.24940000000000001</c:v>
                </c:pt>
                <c:pt idx="1856">
                  <c:v>0.24809999999999999</c:v>
                </c:pt>
                <c:pt idx="1857">
                  <c:v>0.2447</c:v>
                </c:pt>
                <c:pt idx="1858">
                  <c:v>0.2452</c:v>
                </c:pt>
                <c:pt idx="1859">
                  <c:v>0.2437</c:v>
                </c:pt>
                <c:pt idx="1860">
                  <c:v>0.2482</c:v>
                </c:pt>
                <c:pt idx="1861">
                  <c:v>0.24879999999999999</c:v>
                </c:pt>
                <c:pt idx="1862">
                  <c:v>0.24890000000000001</c:v>
                </c:pt>
                <c:pt idx="1863">
                  <c:v>0.24540000000000001</c:v>
                </c:pt>
                <c:pt idx="1864">
                  <c:v>0.2442</c:v>
                </c:pt>
                <c:pt idx="1865">
                  <c:v>0.2442</c:v>
                </c:pt>
                <c:pt idx="1866">
                  <c:v>0.24660000000000001</c:v>
                </c:pt>
                <c:pt idx="1867">
                  <c:v>0.247</c:v>
                </c:pt>
                <c:pt idx="1868">
                  <c:v>0.24640000000000001</c:v>
                </c:pt>
                <c:pt idx="1869">
                  <c:v>0.24329999999999999</c:v>
                </c:pt>
                <c:pt idx="1870">
                  <c:v>0.24299999999999999</c:v>
                </c:pt>
                <c:pt idx="1871">
                  <c:v>0.24460000000000001</c:v>
                </c:pt>
                <c:pt idx="1872">
                  <c:v>0.24640000000000001</c:v>
                </c:pt>
                <c:pt idx="1873">
                  <c:v>0.2477</c:v>
                </c:pt>
                <c:pt idx="1874">
                  <c:v>0.24410000000000001</c:v>
                </c:pt>
                <c:pt idx="1875">
                  <c:v>0.2437</c:v>
                </c:pt>
                <c:pt idx="1876">
                  <c:v>0.24610000000000001</c:v>
                </c:pt>
                <c:pt idx="1877">
                  <c:v>0.24679999999999999</c:v>
                </c:pt>
                <c:pt idx="1878">
                  <c:v>0.24640000000000001</c:v>
                </c:pt>
                <c:pt idx="1879">
                  <c:v>0.2442</c:v>
                </c:pt>
                <c:pt idx="1880">
                  <c:v>0.24529999999999999</c:v>
                </c:pt>
                <c:pt idx="1881">
                  <c:v>0.24959999999999999</c:v>
                </c:pt>
                <c:pt idx="1882">
                  <c:v>0.24879999999999999</c:v>
                </c:pt>
                <c:pt idx="1883">
                  <c:v>0.24640000000000001</c:v>
                </c:pt>
                <c:pt idx="1884">
                  <c:v>0.24979999999999999</c:v>
                </c:pt>
                <c:pt idx="1885">
                  <c:v>0.25019999999999998</c:v>
                </c:pt>
                <c:pt idx="1886">
                  <c:v>0.25</c:v>
                </c:pt>
                <c:pt idx="1887">
                  <c:v>0.2492</c:v>
                </c:pt>
                <c:pt idx="1888">
                  <c:v>0.2462</c:v>
                </c:pt>
                <c:pt idx="1889">
                  <c:v>0.25090000000000001</c:v>
                </c:pt>
                <c:pt idx="1890">
                  <c:v>0.2505</c:v>
                </c:pt>
                <c:pt idx="1891">
                  <c:v>0.2482</c:v>
                </c:pt>
                <c:pt idx="1892">
                  <c:v>0.24479999999999999</c:v>
                </c:pt>
                <c:pt idx="1893">
                  <c:v>0.24529999999999999</c:v>
                </c:pt>
                <c:pt idx="1894">
                  <c:v>0.2505</c:v>
                </c:pt>
                <c:pt idx="1895">
                  <c:v>0.25019999999999998</c:v>
                </c:pt>
                <c:pt idx="1896">
                  <c:v>0.2475</c:v>
                </c:pt>
                <c:pt idx="1897">
                  <c:v>0.25040000000000001</c:v>
                </c:pt>
                <c:pt idx="1898">
                  <c:v>0.24660000000000001</c:v>
                </c:pt>
                <c:pt idx="1899">
                  <c:v>0.246</c:v>
                </c:pt>
                <c:pt idx="1900">
                  <c:v>0.2467</c:v>
                </c:pt>
                <c:pt idx="1901">
                  <c:v>0.24929999999999999</c:v>
                </c:pt>
                <c:pt idx="1902">
                  <c:v>0.24909999999999999</c:v>
                </c:pt>
                <c:pt idx="1903">
                  <c:v>0.24970000000000001</c:v>
                </c:pt>
                <c:pt idx="1904">
                  <c:v>0.247</c:v>
                </c:pt>
                <c:pt idx="1905">
                  <c:v>0.24410000000000001</c:v>
                </c:pt>
                <c:pt idx="1906">
                  <c:v>0.245</c:v>
                </c:pt>
                <c:pt idx="1907">
                  <c:v>0.24840000000000001</c:v>
                </c:pt>
                <c:pt idx="1908">
                  <c:v>0.24990000000000001</c:v>
                </c:pt>
                <c:pt idx="1909">
                  <c:v>0.24629999999999999</c:v>
                </c:pt>
                <c:pt idx="1910">
                  <c:v>0.24529999999999999</c:v>
                </c:pt>
                <c:pt idx="1911">
                  <c:v>0.2472</c:v>
                </c:pt>
                <c:pt idx="1912">
                  <c:v>0.24790000000000001</c:v>
                </c:pt>
                <c:pt idx="1913">
                  <c:v>0.24529999999999999</c:v>
                </c:pt>
                <c:pt idx="1914">
                  <c:v>0.24660000000000001</c:v>
                </c:pt>
                <c:pt idx="1915">
                  <c:v>0.24740000000000001</c:v>
                </c:pt>
                <c:pt idx="1916">
                  <c:v>0.248</c:v>
                </c:pt>
                <c:pt idx="1917">
                  <c:v>0.25040000000000001</c:v>
                </c:pt>
                <c:pt idx="1918">
                  <c:v>0.2475</c:v>
                </c:pt>
                <c:pt idx="1919">
                  <c:v>0.24490000000000001</c:v>
                </c:pt>
                <c:pt idx="1920">
                  <c:v>0.2447</c:v>
                </c:pt>
                <c:pt idx="1921">
                  <c:v>0.246</c:v>
                </c:pt>
                <c:pt idx="1922">
                  <c:v>0.24829999999999999</c:v>
                </c:pt>
                <c:pt idx="1923">
                  <c:v>0.24660000000000001</c:v>
                </c:pt>
                <c:pt idx="1924">
                  <c:v>0.24560000000000001</c:v>
                </c:pt>
                <c:pt idx="1925">
                  <c:v>0.247</c:v>
                </c:pt>
                <c:pt idx="1926">
                  <c:v>0.25040000000000001</c:v>
                </c:pt>
                <c:pt idx="1927">
                  <c:v>0.25040000000000001</c:v>
                </c:pt>
                <c:pt idx="1928">
                  <c:v>0.25119999999999998</c:v>
                </c:pt>
                <c:pt idx="1929">
                  <c:v>0.249</c:v>
                </c:pt>
                <c:pt idx="1930">
                  <c:v>0.25090000000000001</c:v>
                </c:pt>
                <c:pt idx="1931">
                  <c:v>0.25119999999999998</c:v>
                </c:pt>
                <c:pt idx="1932">
                  <c:v>0.25330000000000003</c:v>
                </c:pt>
                <c:pt idx="1933">
                  <c:v>0.25059999999999999</c:v>
                </c:pt>
                <c:pt idx="1934">
                  <c:v>0.24970000000000001</c:v>
                </c:pt>
                <c:pt idx="1935">
                  <c:v>0.24879999999999999</c:v>
                </c:pt>
                <c:pt idx="1936">
                  <c:v>0.25169999999999998</c:v>
                </c:pt>
                <c:pt idx="1937">
                  <c:v>0.2525</c:v>
                </c:pt>
                <c:pt idx="1938">
                  <c:v>0.2525</c:v>
                </c:pt>
                <c:pt idx="1939">
                  <c:v>0.2535</c:v>
                </c:pt>
                <c:pt idx="1940">
                  <c:v>0.25290000000000001</c:v>
                </c:pt>
                <c:pt idx="1941">
                  <c:v>0.25380000000000003</c:v>
                </c:pt>
                <c:pt idx="1942">
                  <c:v>0.25519999999999998</c:v>
                </c:pt>
                <c:pt idx="1943">
                  <c:v>0.25580000000000003</c:v>
                </c:pt>
                <c:pt idx="1944">
                  <c:v>0.25590000000000002</c:v>
                </c:pt>
                <c:pt idx="1945">
                  <c:v>0.25559999999999999</c:v>
                </c:pt>
                <c:pt idx="1946">
                  <c:v>0.25540000000000002</c:v>
                </c:pt>
                <c:pt idx="1947">
                  <c:v>0.25609999999999999</c:v>
                </c:pt>
                <c:pt idx="1948">
                  <c:v>0.25679999999999997</c:v>
                </c:pt>
                <c:pt idx="1949">
                  <c:v>0.2555</c:v>
                </c:pt>
                <c:pt idx="1950">
                  <c:v>0.25580000000000003</c:v>
                </c:pt>
                <c:pt idx="1951">
                  <c:v>0.25590000000000002</c:v>
                </c:pt>
                <c:pt idx="1952">
                  <c:v>0.25750000000000001</c:v>
                </c:pt>
                <c:pt idx="1953">
                  <c:v>0.25600000000000001</c:v>
                </c:pt>
                <c:pt idx="1954">
                  <c:v>0.25490000000000002</c:v>
                </c:pt>
                <c:pt idx="1955">
                  <c:v>0.25769999999999998</c:v>
                </c:pt>
                <c:pt idx="1956">
                  <c:v>0.25890000000000002</c:v>
                </c:pt>
                <c:pt idx="1957">
                  <c:v>0.2576</c:v>
                </c:pt>
                <c:pt idx="1958">
                  <c:v>0.26019999999999999</c:v>
                </c:pt>
                <c:pt idx="1959">
                  <c:v>0.25829999999999997</c:v>
                </c:pt>
                <c:pt idx="1960">
                  <c:v>0.25600000000000001</c:v>
                </c:pt>
                <c:pt idx="1961">
                  <c:v>0.25640000000000002</c:v>
                </c:pt>
                <c:pt idx="1962">
                  <c:v>0.26019999999999999</c:v>
                </c:pt>
                <c:pt idx="1963">
                  <c:v>0.26090000000000002</c:v>
                </c:pt>
                <c:pt idx="1964">
                  <c:v>0.26019999999999999</c:v>
                </c:pt>
                <c:pt idx="1965">
                  <c:v>0.2596</c:v>
                </c:pt>
                <c:pt idx="1966">
                  <c:v>0.25850000000000001</c:v>
                </c:pt>
                <c:pt idx="1967">
                  <c:v>0.2581</c:v>
                </c:pt>
                <c:pt idx="1968">
                  <c:v>0.25729999999999997</c:v>
                </c:pt>
                <c:pt idx="1969">
                  <c:v>0.2576</c:v>
                </c:pt>
                <c:pt idx="1970">
                  <c:v>0.25750000000000001</c:v>
                </c:pt>
                <c:pt idx="1971">
                  <c:v>0.2571</c:v>
                </c:pt>
                <c:pt idx="1972">
                  <c:v>0.25819999999999999</c:v>
                </c:pt>
                <c:pt idx="1973">
                  <c:v>0.2591</c:v>
                </c:pt>
                <c:pt idx="1974">
                  <c:v>0.25990000000000002</c:v>
                </c:pt>
                <c:pt idx="1975">
                  <c:v>0.25979999999999998</c:v>
                </c:pt>
                <c:pt idx="1976">
                  <c:v>0.26050000000000001</c:v>
                </c:pt>
                <c:pt idx="1977">
                  <c:v>0.26119999999999999</c:v>
                </c:pt>
                <c:pt idx="1978">
                  <c:v>0.2621</c:v>
                </c:pt>
                <c:pt idx="1979">
                  <c:v>0.26290000000000002</c:v>
                </c:pt>
                <c:pt idx="1980">
                  <c:v>0.26319999999999999</c:v>
                </c:pt>
                <c:pt idx="1981">
                  <c:v>0.2631</c:v>
                </c:pt>
                <c:pt idx="1982">
                  <c:v>0.2631</c:v>
                </c:pt>
                <c:pt idx="1983">
                  <c:v>0.26300000000000001</c:v>
                </c:pt>
                <c:pt idx="1984">
                  <c:v>0.25840000000000002</c:v>
                </c:pt>
                <c:pt idx="1985">
                  <c:v>0.2581</c:v>
                </c:pt>
                <c:pt idx="1986">
                  <c:v>0.25740000000000002</c:v>
                </c:pt>
                <c:pt idx="1987">
                  <c:v>0.25940000000000002</c:v>
                </c:pt>
                <c:pt idx="1988">
                  <c:v>0.25929999999999997</c:v>
                </c:pt>
                <c:pt idx="1989">
                  <c:v>0.25929999999999997</c:v>
                </c:pt>
                <c:pt idx="1990">
                  <c:v>0.25979999999999998</c:v>
                </c:pt>
                <c:pt idx="1991">
                  <c:v>0.25969999999999999</c:v>
                </c:pt>
                <c:pt idx="1992">
                  <c:v>0.25829999999999997</c:v>
                </c:pt>
                <c:pt idx="1993">
                  <c:v>0.25890000000000002</c:v>
                </c:pt>
                <c:pt idx="1994">
                  <c:v>0.26179999999999998</c:v>
                </c:pt>
                <c:pt idx="1995">
                  <c:v>0.26279999999999998</c:v>
                </c:pt>
                <c:pt idx="1996">
                  <c:v>0.26479999999999998</c:v>
                </c:pt>
                <c:pt idx="1997">
                  <c:v>0.26519999999999999</c:v>
                </c:pt>
                <c:pt idx="1998">
                  <c:v>0.26519999999999999</c:v>
                </c:pt>
                <c:pt idx="1999">
                  <c:v>0.26440000000000002</c:v>
                </c:pt>
                <c:pt idx="2000">
                  <c:v>0.26379999999999998</c:v>
                </c:pt>
                <c:pt idx="2001">
                  <c:v>0.2631</c:v>
                </c:pt>
                <c:pt idx="2002">
                  <c:v>0.26219999999999999</c:v>
                </c:pt>
                <c:pt idx="2003">
                  <c:v>0.26169999999999999</c:v>
                </c:pt>
                <c:pt idx="2004">
                  <c:v>0.26040000000000002</c:v>
                </c:pt>
                <c:pt idx="2005">
                  <c:v>0.26050000000000001</c:v>
                </c:pt>
                <c:pt idx="2006">
                  <c:v>0.2601</c:v>
                </c:pt>
                <c:pt idx="2007">
                  <c:v>0.25829999999999997</c:v>
                </c:pt>
                <c:pt idx="2008">
                  <c:v>0.25819999999999999</c:v>
                </c:pt>
                <c:pt idx="2009">
                  <c:v>0.25800000000000001</c:v>
                </c:pt>
                <c:pt idx="2010">
                  <c:v>0.25829999999999997</c:v>
                </c:pt>
                <c:pt idx="2011">
                  <c:v>0.25729999999999997</c:v>
                </c:pt>
                <c:pt idx="2012">
                  <c:v>0.25700000000000001</c:v>
                </c:pt>
                <c:pt idx="2013">
                  <c:v>0.25700000000000001</c:v>
                </c:pt>
                <c:pt idx="2014">
                  <c:v>0.25690000000000002</c:v>
                </c:pt>
                <c:pt idx="2015">
                  <c:v>0.25609999999999999</c:v>
                </c:pt>
                <c:pt idx="2016">
                  <c:v>0.25419999999999998</c:v>
                </c:pt>
                <c:pt idx="2017">
                  <c:v>0.25369999999999998</c:v>
                </c:pt>
                <c:pt idx="2018">
                  <c:v>0.25540000000000002</c:v>
                </c:pt>
                <c:pt idx="2019">
                  <c:v>0.255</c:v>
                </c:pt>
                <c:pt idx="2020">
                  <c:v>0.2555</c:v>
                </c:pt>
                <c:pt idx="2021">
                  <c:v>0.25580000000000003</c:v>
                </c:pt>
                <c:pt idx="2022">
                  <c:v>0.25580000000000003</c:v>
                </c:pt>
                <c:pt idx="2023">
                  <c:v>0.25609999999999999</c:v>
                </c:pt>
                <c:pt idx="2024">
                  <c:v>0.25829999999999997</c:v>
                </c:pt>
                <c:pt idx="2025">
                  <c:v>0.25609999999999999</c:v>
                </c:pt>
                <c:pt idx="2026">
                  <c:v>0.25419999999999998</c:v>
                </c:pt>
                <c:pt idx="2027">
                  <c:v>0.25569999999999998</c:v>
                </c:pt>
                <c:pt idx="2028">
                  <c:v>0.25590000000000002</c:v>
                </c:pt>
                <c:pt idx="2029">
                  <c:v>0.25469999999999998</c:v>
                </c:pt>
                <c:pt idx="2030">
                  <c:v>0.25290000000000001</c:v>
                </c:pt>
                <c:pt idx="2031">
                  <c:v>0.25080000000000002</c:v>
                </c:pt>
                <c:pt idx="2032">
                  <c:v>0.25190000000000001</c:v>
                </c:pt>
                <c:pt idx="2033">
                  <c:v>0.25290000000000001</c:v>
                </c:pt>
                <c:pt idx="2034">
                  <c:v>0.25290000000000001</c:v>
                </c:pt>
                <c:pt idx="2035">
                  <c:v>0.252</c:v>
                </c:pt>
                <c:pt idx="2036">
                  <c:v>0.25180000000000002</c:v>
                </c:pt>
                <c:pt idx="2037">
                  <c:v>0.255</c:v>
                </c:pt>
                <c:pt idx="2038">
                  <c:v>0.255</c:v>
                </c:pt>
                <c:pt idx="2039">
                  <c:v>0.25569999999999998</c:v>
                </c:pt>
                <c:pt idx="2040">
                  <c:v>0.25600000000000001</c:v>
                </c:pt>
                <c:pt idx="2041">
                  <c:v>0.25409999999999999</c:v>
                </c:pt>
                <c:pt idx="2042">
                  <c:v>0.25580000000000003</c:v>
                </c:pt>
                <c:pt idx="2043">
                  <c:v>0.25600000000000001</c:v>
                </c:pt>
                <c:pt idx="2044">
                  <c:v>0.25719999999999998</c:v>
                </c:pt>
                <c:pt idx="2045">
                  <c:v>0.2571</c:v>
                </c:pt>
                <c:pt idx="2046">
                  <c:v>0.2525</c:v>
                </c:pt>
                <c:pt idx="2047">
                  <c:v>0.25159999999999999</c:v>
                </c:pt>
                <c:pt idx="2048">
                  <c:v>0.25679999999999997</c:v>
                </c:pt>
                <c:pt idx="2049">
                  <c:v>0.25440000000000002</c:v>
                </c:pt>
                <c:pt idx="2050">
                  <c:v>0.25419999999999998</c:v>
                </c:pt>
                <c:pt idx="2051">
                  <c:v>0.2545</c:v>
                </c:pt>
                <c:pt idx="2052">
                  <c:v>0.25369999999999998</c:v>
                </c:pt>
                <c:pt idx="2053">
                  <c:v>0.25419999999999998</c:v>
                </c:pt>
                <c:pt idx="2054">
                  <c:v>0.25180000000000002</c:v>
                </c:pt>
                <c:pt idx="2055">
                  <c:v>0.25369999999999998</c:v>
                </c:pt>
                <c:pt idx="2056">
                  <c:v>0.25380000000000003</c:v>
                </c:pt>
                <c:pt idx="2057">
                  <c:v>0.25259999999999999</c:v>
                </c:pt>
                <c:pt idx="2058">
                  <c:v>0.2505</c:v>
                </c:pt>
                <c:pt idx="2059">
                  <c:v>0.24890000000000001</c:v>
                </c:pt>
                <c:pt idx="2060">
                  <c:v>0.25280000000000002</c:v>
                </c:pt>
                <c:pt idx="2061">
                  <c:v>0.25269999999999998</c:v>
                </c:pt>
                <c:pt idx="2062">
                  <c:v>0.24959999999999999</c:v>
                </c:pt>
                <c:pt idx="2063">
                  <c:v>0.24859999999999999</c:v>
                </c:pt>
                <c:pt idx="2064">
                  <c:v>0.25009999999999999</c:v>
                </c:pt>
                <c:pt idx="2065">
                  <c:v>0.25040000000000001</c:v>
                </c:pt>
                <c:pt idx="2066">
                  <c:v>0.25090000000000001</c:v>
                </c:pt>
                <c:pt idx="2067">
                  <c:v>0.24890000000000001</c:v>
                </c:pt>
                <c:pt idx="2068">
                  <c:v>0.24579999999999999</c:v>
                </c:pt>
                <c:pt idx="2069">
                  <c:v>0.24629999999999999</c:v>
                </c:pt>
                <c:pt idx="2070">
                  <c:v>0.25259999999999999</c:v>
                </c:pt>
                <c:pt idx="2071">
                  <c:v>0.25069999999999998</c:v>
                </c:pt>
                <c:pt idx="2072">
                  <c:v>0.25</c:v>
                </c:pt>
                <c:pt idx="2073">
                  <c:v>0.25130000000000002</c:v>
                </c:pt>
                <c:pt idx="2074">
                  <c:v>0.25669999999999998</c:v>
                </c:pt>
                <c:pt idx="2075">
                  <c:v>0.25569999999999998</c:v>
                </c:pt>
                <c:pt idx="2076">
                  <c:v>0.25390000000000001</c:v>
                </c:pt>
                <c:pt idx="2077">
                  <c:v>0.25679999999999997</c:v>
                </c:pt>
                <c:pt idx="2078">
                  <c:v>0.25430000000000003</c:v>
                </c:pt>
                <c:pt idx="2079">
                  <c:v>0.25180000000000002</c:v>
                </c:pt>
                <c:pt idx="2080">
                  <c:v>0.251</c:v>
                </c:pt>
                <c:pt idx="2081">
                  <c:v>0.251</c:v>
                </c:pt>
                <c:pt idx="2082">
                  <c:v>0.249</c:v>
                </c:pt>
                <c:pt idx="2083">
                  <c:v>0.24729999999999999</c:v>
                </c:pt>
                <c:pt idx="2084">
                  <c:v>0.2467</c:v>
                </c:pt>
                <c:pt idx="2085">
                  <c:v>0.24979999999999999</c:v>
                </c:pt>
                <c:pt idx="2086">
                  <c:v>0.24740000000000001</c:v>
                </c:pt>
                <c:pt idx="2087">
                  <c:v>0.24690000000000001</c:v>
                </c:pt>
                <c:pt idx="2088">
                  <c:v>0.24729999999999999</c:v>
                </c:pt>
                <c:pt idx="2089">
                  <c:v>0.25330000000000003</c:v>
                </c:pt>
                <c:pt idx="2090">
                  <c:v>0.25109999999999999</c:v>
                </c:pt>
                <c:pt idx="2091">
                  <c:v>0.25409999999999999</c:v>
                </c:pt>
                <c:pt idx="2092">
                  <c:v>0.25490000000000002</c:v>
                </c:pt>
                <c:pt idx="2093">
                  <c:v>0.25409999999999999</c:v>
                </c:pt>
                <c:pt idx="2094">
                  <c:v>0.25590000000000002</c:v>
                </c:pt>
                <c:pt idx="2095">
                  <c:v>0.24940000000000001</c:v>
                </c:pt>
                <c:pt idx="2096">
                  <c:v>0.24510000000000001</c:v>
                </c:pt>
                <c:pt idx="2097">
                  <c:v>0.24510000000000001</c:v>
                </c:pt>
                <c:pt idx="2098">
                  <c:v>0.24390000000000001</c:v>
                </c:pt>
                <c:pt idx="2099">
                  <c:v>0.24660000000000001</c:v>
                </c:pt>
                <c:pt idx="2100">
                  <c:v>0.24779999999999999</c:v>
                </c:pt>
                <c:pt idx="2101">
                  <c:v>0.2472</c:v>
                </c:pt>
                <c:pt idx="2102">
                  <c:v>0.2442</c:v>
                </c:pt>
                <c:pt idx="2103">
                  <c:v>0.24460000000000001</c:v>
                </c:pt>
                <c:pt idx="2104">
                  <c:v>0.24460000000000001</c:v>
                </c:pt>
                <c:pt idx="2105">
                  <c:v>0.2462</c:v>
                </c:pt>
                <c:pt idx="2106">
                  <c:v>0.24959999999999999</c:v>
                </c:pt>
                <c:pt idx="2107">
                  <c:v>0.24510000000000001</c:v>
                </c:pt>
                <c:pt idx="2108">
                  <c:v>0.245</c:v>
                </c:pt>
                <c:pt idx="2109">
                  <c:v>0.246</c:v>
                </c:pt>
                <c:pt idx="2110">
                  <c:v>0.24790000000000001</c:v>
                </c:pt>
                <c:pt idx="2111">
                  <c:v>0.24890000000000001</c:v>
                </c:pt>
                <c:pt idx="2112">
                  <c:v>0.24990000000000001</c:v>
                </c:pt>
                <c:pt idx="2113">
                  <c:v>0.24840000000000001</c:v>
                </c:pt>
                <c:pt idx="2114">
                  <c:v>0.24690000000000001</c:v>
                </c:pt>
                <c:pt idx="2115">
                  <c:v>0.24690000000000001</c:v>
                </c:pt>
                <c:pt idx="2116">
                  <c:v>0.2482</c:v>
                </c:pt>
                <c:pt idx="2117">
                  <c:v>0.25159999999999999</c:v>
                </c:pt>
                <c:pt idx="2118">
                  <c:v>0.25169999999999998</c:v>
                </c:pt>
                <c:pt idx="2119">
                  <c:v>0.24759999999999999</c:v>
                </c:pt>
                <c:pt idx="2120">
                  <c:v>0.25019999999999998</c:v>
                </c:pt>
                <c:pt idx="2121">
                  <c:v>0.2487</c:v>
                </c:pt>
                <c:pt idx="2122">
                  <c:v>0.24909999999999999</c:v>
                </c:pt>
                <c:pt idx="2123">
                  <c:v>0.24809999999999999</c:v>
                </c:pt>
                <c:pt idx="2124">
                  <c:v>0.2467</c:v>
                </c:pt>
                <c:pt idx="2125">
                  <c:v>0.2457</c:v>
                </c:pt>
                <c:pt idx="2126">
                  <c:v>0.24690000000000001</c:v>
                </c:pt>
                <c:pt idx="2127">
                  <c:v>0.24809999999999999</c:v>
                </c:pt>
                <c:pt idx="2128">
                  <c:v>0.2505</c:v>
                </c:pt>
                <c:pt idx="2129">
                  <c:v>0.25119999999999998</c:v>
                </c:pt>
                <c:pt idx="2130">
                  <c:v>0.2462</c:v>
                </c:pt>
                <c:pt idx="2131">
                  <c:v>0.245</c:v>
                </c:pt>
                <c:pt idx="2132">
                  <c:v>0.245</c:v>
                </c:pt>
                <c:pt idx="2133">
                  <c:v>0.2467</c:v>
                </c:pt>
                <c:pt idx="2134">
                  <c:v>0.24840000000000001</c:v>
                </c:pt>
                <c:pt idx="2135">
                  <c:v>0.2465</c:v>
                </c:pt>
                <c:pt idx="2136">
                  <c:v>0.2445</c:v>
                </c:pt>
                <c:pt idx="2137">
                  <c:v>0.24529999999999999</c:v>
                </c:pt>
                <c:pt idx="2138">
                  <c:v>0.24640000000000001</c:v>
                </c:pt>
                <c:pt idx="2139">
                  <c:v>0.24790000000000001</c:v>
                </c:pt>
                <c:pt idx="2140">
                  <c:v>0.24560000000000001</c:v>
                </c:pt>
                <c:pt idx="2141">
                  <c:v>0.24440000000000001</c:v>
                </c:pt>
                <c:pt idx="2142">
                  <c:v>0.24360000000000001</c:v>
                </c:pt>
                <c:pt idx="2143">
                  <c:v>0.2452</c:v>
                </c:pt>
                <c:pt idx="2144">
                  <c:v>0.2475</c:v>
                </c:pt>
                <c:pt idx="2145">
                  <c:v>0.2475</c:v>
                </c:pt>
                <c:pt idx="2146">
                  <c:v>0.24529999999999999</c:v>
                </c:pt>
                <c:pt idx="2147">
                  <c:v>0.2445</c:v>
                </c:pt>
                <c:pt idx="2148">
                  <c:v>0.2429</c:v>
                </c:pt>
                <c:pt idx="2149">
                  <c:v>0.24560000000000001</c:v>
                </c:pt>
                <c:pt idx="2150">
                  <c:v>0.2487</c:v>
                </c:pt>
                <c:pt idx="2151">
                  <c:v>0.24460000000000001</c:v>
                </c:pt>
                <c:pt idx="2152">
                  <c:v>0.24510000000000001</c:v>
                </c:pt>
                <c:pt idx="2153">
                  <c:v>0.2455</c:v>
                </c:pt>
                <c:pt idx="2154">
                  <c:v>0.2455</c:v>
                </c:pt>
                <c:pt idx="2155">
                  <c:v>0.24779999999999999</c:v>
                </c:pt>
                <c:pt idx="2156">
                  <c:v>0.24679999999999999</c:v>
                </c:pt>
                <c:pt idx="2157">
                  <c:v>0.24579999999999999</c:v>
                </c:pt>
                <c:pt idx="2158">
                  <c:v>0.2427</c:v>
                </c:pt>
                <c:pt idx="2159">
                  <c:v>0.24399999999999999</c:v>
                </c:pt>
                <c:pt idx="2160">
                  <c:v>0.2455</c:v>
                </c:pt>
                <c:pt idx="2161">
                  <c:v>0.2467</c:v>
                </c:pt>
                <c:pt idx="2162">
                  <c:v>0.24709999999999999</c:v>
                </c:pt>
                <c:pt idx="2163">
                  <c:v>0.24540000000000001</c:v>
                </c:pt>
                <c:pt idx="2164">
                  <c:v>0.24279999999999999</c:v>
                </c:pt>
                <c:pt idx="2165">
                  <c:v>0.24340000000000001</c:v>
                </c:pt>
                <c:pt idx="2166">
                  <c:v>0.24399999999999999</c:v>
                </c:pt>
                <c:pt idx="2167">
                  <c:v>0.24709999999999999</c:v>
                </c:pt>
                <c:pt idx="2168">
                  <c:v>0.24729999999999999</c:v>
                </c:pt>
                <c:pt idx="2169">
                  <c:v>0.2442</c:v>
                </c:pt>
                <c:pt idx="2170">
                  <c:v>0.24579999999999999</c:v>
                </c:pt>
                <c:pt idx="2171">
                  <c:v>0.24579999999999999</c:v>
                </c:pt>
                <c:pt idx="2172">
                  <c:v>0.24979999999999999</c:v>
                </c:pt>
                <c:pt idx="2173">
                  <c:v>0.24840000000000001</c:v>
                </c:pt>
                <c:pt idx="2174">
                  <c:v>0.24460000000000001</c:v>
                </c:pt>
                <c:pt idx="2175">
                  <c:v>0.24360000000000001</c:v>
                </c:pt>
                <c:pt idx="2176">
                  <c:v>0.24529999999999999</c:v>
                </c:pt>
                <c:pt idx="2177">
                  <c:v>0.24690000000000001</c:v>
                </c:pt>
                <c:pt idx="2178">
                  <c:v>0.24729999999999999</c:v>
                </c:pt>
                <c:pt idx="2179">
                  <c:v>0.24790000000000001</c:v>
                </c:pt>
                <c:pt idx="2180">
                  <c:v>0.2462</c:v>
                </c:pt>
                <c:pt idx="2181">
                  <c:v>0.247</c:v>
                </c:pt>
                <c:pt idx="2182">
                  <c:v>0.2492</c:v>
                </c:pt>
                <c:pt idx="2183">
                  <c:v>0.2462</c:v>
                </c:pt>
                <c:pt idx="2184">
                  <c:v>0.2452</c:v>
                </c:pt>
                <c:pt idx="2185">
                  <c:v>0.24079999999999999</c:v>
                </c:pt>
                <c:pt idx="2186">
                  <c:v>0.24410000000000001</c:v>
                </c:pt>
                <c:pt idx="2187">
                  <c:v>0.24579999999999999</c:v>
                </c:pt>
                <c:pt idx="2188">
                  <c:v>0.24640000000000001</c:v>
                </c:pt>
                <c:pt idx="2189">
                  <c:v>0.24429999999999999</c:v>
                </c:pt>
                <c:pt idx="2190">
                  <c:v>0.2414</c:v>
                </c:pt>
                <c:pt idx="2191">
                  <c:v>0.2447</c:v>
                </c:pt>
                <c:pt idx="2192">
                  <c:v>0.24740000000000001</c:v>
                </c:pt>
                <c:pt idx="2193">
                  <c:v>0.24540000000000001</c:v>
                </c:pt>
                <c:pt idx="2194">
                  <c:v>0.24779999999999999</c:v>
                </c:pt>
                <c:pt idx="2195">
                  <c:v>0.24490000000000001</c:v>
                </c:pt>
                <c:pt idx="2196">
                  <c:v>0.23960000000000001</c:v>
                </c:pt>
                <c:pt idx="2197">
                  <c:v>0.2445</c:v>
                </c:pt>
                <c:pt idx="2198">
                  <c:v>0.2467</c:v>
                </c:pt>
                <c:pt idx="2199">
                  <c:v>0.24690000000000001</c:v>
                </c:pt>
                <c:pt idx="2200">
                  <c:v>0.24540000000000001</c:v>
                </c:pt>
                <c:pt idx="2201">
                  <c:v>0.24560000000000001</c:v>
                </c:pt>
                <c:pt idx="2202">
                  <c:v>0.2467</c:v>
                </c:pt>
                <c:pt idx="2203">
                  <c:v>0.24779999999999999</c:v>
                </c:pt>
                <c:pt idx="2204">
                  <c:v>0.24740000000000001</c:v>
                </c:pt>
                <c:pt idx="2205">
                  <c:v>0.24840000000000001</c:v>
                </c:pt>
                <c:pt idx="2206">
                  <c:v>0.2485</c:v>
                </c:pt>
                <c:pt idx="2207">
                  <c:v>0.24909999999999999</c:v>
                </c:pt>
                <c:pt idx="2208">
                  <c:v>0.25059999999999999</c:v>
                </c:pt>
                <c:pt idx="2209">
                  <c:v>0.247</c:v>
                </c:pt>
                <c:pt idx="2210">
                  <c:v>0.24829999999999999</c:v>
                </c:pt>
                <c:pt idx="2211">
                  <c:v>0.25059999999999999</c:v>
                </c:pt>
                <c:pt idx="2212">
                  <c:v>0.2492</c:v>
                </c:pt>
                <c:pt idx="2213">
                  <c:v>0.25019999999999998</c:v>
                </c:pt>
                <c:pt idx="2214">
                  <c:v>0.24740000000000001</c:v>
                </c:pt>
                <c:pt idx="2215">
                  <c:v>0.24709999999999999</c:v>
                </c:pt>
                <c:pt idx="2216">
                  <c:v>0.25080000000000002</c:v>
                </c:pt>
                <c:pt idx="2217">
                  <c:v>0.24979999999999999</c:v>
                </c:pt>
                <c:pt idx="2218">
                  <c:v>0.24940000000000001</c:v>
                </c:pt>
                <c:pt idx="2219">
                  <c:v>0.25140000000000001</c:v>
                </c:pt>
                <c:pt idx="2220">
                  <c:v>0.25059999999999999</c:v>
                </c:pt>
                <c:pt idx="2221">
                  <c:v>0.25130000000000002</c:v>
                </c:pt>
                <c:pt idx="2222">
                  <c:v>0.25130000000000002</c:v>
                </c:pt>
                <c:pt idx="2223">
                  <c:v>0.25230000000000002</c:v>
                </c:pt>
                <c:pt idx="2224">
                  <c:v>0.25090000000000001</c:v>
                </c:pt>
                <c:pt idx="2225">
                  <c:v>0.24959999999999999</c:v>
                </c:pt>
                <c:pt idx="2226">
                  <c:v>0.25</c:v>
                </c:pt>
                <c:pt idx="2227">
                  <c:v>0.24970000000000001</c:v>
                </c:pt>
                <c:pt idx="2228">
                  <c:v>0.2495</c:v>
                </c:pt>
                <c:pt idx="2229">
                  <c:v>0.24970000000000001</c:v>
                </c:pt>
                <c:pt idx="2230">
                  <c:v>0.25059999999999999</c:v>
                </c:pt>
                <c:pt idx="2231">
                  <c:v>0.25259999999999999</c:v>
                </c:pt>
                <c:pt idx="2232">
                  <c:v>0.25069999999999998</c:v>
                </c:pt>
                <c:pt idx="2233">
                  <c:v>0.25040000000000001</c:v>
                </c:pt>
                <c:pt idx="2234">
                  <c:v>0.252</c:v>
                </c:pt>
                <c:pt idx="2235">
                  <c:v>0.252</c:v>
                </c:pt>
                <c:pt idx="2236">
                  <c:v>0.25290000000000001</c:v>
                </c:pt>
                <c:pt idx="2237">
                  <c:v>0.25280000000000002</c:v>
                </c:pt>
                <c:pt idx="2238">
                  <c:v>0.2545</c:v>
                </c:pt>
                <c:pt idx="2239">
                  <c:v>0.25490000000000002</c:v>
                </c:pt>
                <c:pt idx="2240">
                  <c:v>0.25380000000000003</c:v>
                </c:pt>
                <c:pt idx="2241">
                  <c:v>0.255</c:v>
                </c:pt>
                <c:pt idx="2242">
                  <c:v>0.25650000000000001</c:v>
                </c:pt>
                <c:pt idx="2243">
                  <c:v>0.25829999999999997</c:v>
                </c:pt>
                <c:pt idx="2244">
                  <c:v>0.25800000000000001</c:v>
                </c:pt>
                <c:pt idx="2245">
                  <c:v>0.2581</c:v>
                </c:pt>
                <c:pt idx="2246">
                  <c:v>0.25829999999999997</c:v>
                </c:pt>
                <c:pt idx="2247">
                  <c:v>0.25819999999999999</c:v>
                </c:pt>
                <c:pt idx="2248">
                  <c:v>0.25850000000000001</c:v>
                </c:pt>
                <c:pt idx="2249">
                  <c:v>0.25890000000000002</c:v>
                </c:pt>
                <c:pt idx="2250">
                  <c:v>0.2581</c:v>
                </c:pt>
                <c:pt idx="2251">
                  <c:v>0.2576</c:v>
                </c:pt>
                <c:pt idx="2252">
                  <c:v>0.25829999999999997</c:v>
                </c:pt>
                <c:pt idx="2253">
                  <c:v>0.25829999999999997</c:v>
                </c:pt>
                <c:pt idx="2254">
                  <c:v>0.25740000000000002</c:v>
                </c:pt>
                <c:pt idx="2255">
                  <c:v>0.25750000000000001</c:v>
                </c:pt>
                <c:pt idx="2256">
                  <c:v>0.25779999999999997</c:v>
                </c:pt>
                <c:pt idx="2257">
                  <c:v>0.25700000000000001</c:v>
                </c:pt>
                <c:pt idx="2258">
                  <c:v>0.25740000000000002</c:v>
                </c:pt>
                <c:pt idx="2259">
                  <c:v>0.25729999999999997</c:v>
                </c:pt>
                <c:pt idx="2260">
                  <c:v>0.25750000000000001</c:v>
                </c:pt>
                <c:pt idx="2261">
                  <c:v>0.25750000000000001</c:v>
                </c:pt>
                <c:pt idx="2262">
                  <c:v>0.2571</c:v>
                </c:pt>
                <c:pt idx="2263">
                  <c:v>0.2571</c:v>
                </c:pt>
                <c:pt idx="2264">
                  <c:v>0.25840000000000002</c:v>
                </c:pt>
                <c:pt idx="2265">
                  <c:v>0.25990000000000002</c:v>
                </c:pt>
                <c:pt idx="2266">
                  <c:v>0.25919999999999999</c:v>
                </c:pt>
                <c:pt idx="2267">
                  <c:v>0.25840000000000002</c:v>
                </c:pt>
                <c:pt idx="2268">
                  <c:v>0.25869999999999999</c:v>
                </c:pt>
                <c:pt idx="2269">
                  <c:v>0.25840000000000002</c:v>
                </c:pt>
                <c:pt idx="2270">
                  <c:v>0.2586</c:v>
                </c:pt>
                <c:pt idx="2271">
                  <c:v>0.25769999999999998</c:v>
                </c:pt>
                <c:pt idx="2272">
                  <c:v>0.25740000000000002</c:v>
                </c:pt>
                <c:pt idx="2273">
                  <c:v>0.25580000000000003</c:v>
                </c:pt>
                <c:pt idx="2274">
                  <c:v>0.25559999999999999</c:v>
                </c:pt>
                <c:pt idx="2275">
                  <c:v>0.25629999999999997</c:v>
                </c:pt>
                <c:pt idx="2276">
                  <c:v>0.25430000000000003</c:v>
                </c:pt>
                <c:pt idx="2277">
                  <c:v>0.25330000000000003</c:v>
                </c:pt>
                <c:pt idx="2278">
                  <c:v>0.2535</c:v>
                </c:pt>
                <c:pt idx="2279">
                  <c:v>0.25090000000000001</c:v>
                </c:pt>
                <c:pt idx="2280">
                  <c:v>0.247</c:v>
                </c:pt>
                <c:pt idx="2281">
                  <c:v>0.24479999999999999</c:v>
                </c:pt>
                <c:pt idx="2282">
                  <c:v>0.24329999999999999</c:v>
                </c:pt>
                <c:pt idx="2283">
                  <c:v>0.24199999999999999</c:v>
                </c:pt>
                <c:pt idx="2284">
                  <c:v>0.2394</c:v>
                </c:pt>
                <c:pt idx="2285">
                  <c:v>0.23910000000000001</c:v>
                </c:pt>
                <c:pt idx="2286">
                  <c:v>0.2399</c:v>
                </c:pt>
                <c:pt idx="2287">
                  <c:v>0.24</c:v>
                </c:pt>
                <c:pt idx="2288">
                  <c:v>0.24030000000000001</c:v>
                </c:pt>
                <c:pt idx="2289">
                  <c:v>0.2387</c:v>
                </c:pt>
                <c:pt idx="2290">
                  <c:v>0.23980000000000001</c:v>
                </c:pt>
                <c:pt idx="2291">
                  <c:v>0.23960000000000001</c:v>
                </c:pt>
                <c:pt idx="2292">
                  <c:v>0.24759999999999999</c:v>
                </c:pt>
                <c:pt idx="2293">
                  <c:v>0.24929999999999999</c:v>
                </c:pt>
                <c:pt idx="2294">
                  <c:v>0.25090000000000001</c:v>
                </c:pt>
                <c:pt idx="2295">
                  <c:v>0.251</c:v>
                </c:pt>
                <c:pt idx="2296">
                  <c:v>0.25040000000000001</c:v>
                </c:pt>
                <c:pt idx="2297">
                  <c:v>0.25109999999999999</c:v>
                </c:pt>
                <c:pt idx="2298">
                  <c:v>0.25180000000000002</c:v>
                </c:pt>
                <c:pt idx="2299">
                  <c:v>0.25030000000000002</c:v>
                </c:pt>
                <c:pt idx="2300">
                  <c:v>0.25180000000000002</c:v>
                </c:pt>
                <c:pt idx="2301">
                  <c:v>0.25259999999999999</c:v>
                </c:pt>
                <c:pt idx="2302">
                  <c:v>0.253</c:v>
                </c:pt>
                <c:pt idx="2303">
                  <c:v>0.25280000000000002</c:v>
                </c:pt>
                <c:pt idx="2304">
                  <c:v>0.25159999999999999</c:v>
                </c:pt>
                <c:pt idx="2305">
                  <c:v>0.25080000000000002</c:v>
                </c:pt>
                <c:pt idx="2306">
                  <c:v>0.25169999999999998</c:v>
                </c:pt>
                <c:pt idx="2307">
                  <c:v>0.25059999999999999</c:v>
                </c:pt>
                <c:pt idx="2308">
                  <c:v>0.24940000000000001</c:v>
                </c:pt>
                <c:pt idx="2309">
                  <c:v>0.2515</c:v>
                </c:pt>
                <c:pt idx="2310">
                  <c:v>0.25</c:v>
                </c:pt>
                <c:pt idx="2311">
                  <c:v>0.25130000000000002</c:v>
                </c:pt>
                <c:pt idx="2312">
                  <c:v>0.25290000000000001</c:v>
                </c:pt>
                <c:pt idx="2313">
                  <c:v>0.25190000000000001</c:v>
                </c:pt>
                <c:pt idx="2314">
                  <c:v>0.25130000000000002</c:v>
                </c:pt>
                <c:pt idx="2315">
                  <c:v>0.25380000000000003</c:v>
                </c:pt>
                <c:pt idx="2316">
                  <c:v>0.25040000000000001</c:v>
                </c:pt>
                <c:pt idx="2317">
                  <c:v>0.24990000000000001</c:v>
                </c:pt>
                <c:pt idx="2318">
                  <c:v>0.25290000000000001</c:v>
                </c:pt>
                <c:pt idx="2319">
                  <c:v>0.25319999999999998</c:v>
                </c:pt>
                <c:pt idx="2320">
                  <c:v>0.25530000000000003</c:v>
                </c:pt>
                <c:pt idx="2321">
                  <c:v>0.25259999999999999</c:v>
                </c:pt>
                <c:pt idx="2322">
                  <c:v>0.25340000000000001</c:v>
                </c:pt>
                <c:pt idx="2323">
                  <c:v>0.25169999999999998</c:v>
                </c:pt>
                <c:pt idx="2324">
                  <c:v>0.25180000000000002</c:v>
                </c:pt>
                <c:pt idx="2325">
                  <c:v>0.2545</c:v>
                </c:pt>
                <c:pt idx="2326">
                  <c:v>0.25459999999999999</c:v>
                </c:pt>
                <c:pt idx="2327">
                  <c:v>0.25119999999999998</c:v>
                </c:pt>
                <c:pt idx="2328">
                  <c:v>0.25280000000000002</c:v>
                </c:pt>
                <c:pt idx="2329">
                  <c:v>0.25490000000000002</c:v>
                </c:pt>
                <c:pt idx="2330">
                  <c:v>0.25119999999999998</c:v>
                </c:pt>
                <c:pt idx="2331">
                  <c:v>0.251</c:v>
                </c:pt>
                <c:pt idx="2332">
                  <c:v>0.25619999999999998</c:v>
                </c:pt>
                <c:pt idx="2333">
                  <c:v>0.25340000000000001</c:v>
                </c:pt>
                <c:pt idx="2334">
                  <c:v>0.25319999999999998</c:v>
                </c:pt>
                <c:pt idx="2335">
                  <c:v>0.25629999999999997</c:v>
                </c:pt>
                <c:pt idx="2336">
                  <c:v>0.2535</c:v>
                </c:pt>
                <c:pt idx="2337">
                  <c:v>0.255</c:v>
                </c:pt>
                <c:pt idx="2338">
                  <c:v>0.25219999999999998</c:v>
                </c:pt>
                <c:pt idx="2339">
                  <c:v>0.25140000000000001</c:v>
                </c:pt>
                <c:pt idx="2340">
                  <c:v>0.25130000000000002</c:v>
                </c:pt>
                <c:pt idx="2341">
                  <c:v>0.25080000000000002</c:v>
                </c:pt>
                <c:pt idx="2342">
                  <c:v>0.24790000000000001</c:v>
                </c:pt>
                <c:pt idx="2343">
                  <c:v>0.2495</c:v>
                </c:pt>
                <c:pt idx="2344">
                  <c:v>0.24809999999999999</c:v>
                </c:pt>
                <c:pt idx="2345">
                  <c:v>0.2505</c:v>
                </c:pt>
                <c:pt idx="2346">
                  <c:v>0.24879999999999999</c:v>
                </c:pt>
                <c:pt idx="2347">
                  <c:v>0.2482</c:v>
                </c:pt>
                <c:pt idx="2348">
                  <c:v>0.25409999999999999</c:v>
                </c:pt>
                <c:pt idx="2349">
                  <c:v>0.25209999999999999</c:v>
                </c:pt>
                <c:pt idx="2350">
                  <c:v>0.25080000000000002</c:v>
                </c:pt>
                <c:pt idx="2351">
                  <c:v>0.25280000000000002</c:v>
                </c:pt>
                <c:pt idx="2352">
                  <c:v>0.25109999999999999</c:v>
                </c:pt>
                <c:pt idx="2353">
                  <c:v>0.25340000000000001</c:v>
                </c:pt>
                <c:pt idx="2354">
                  <c:v>0.25019999999999998</c:v>
                </c:pt>
                <c:pt idx="2355">
                  <c:v>0.24990000000000001</c:v>
                </c:pt>
                <c:pt idx="2356">
                  <c:v>0.24990000000000001</c:v>
                </c:pt>
                <c:pt idx="2357">
                  <c:v>0.25080000000000002</c:v>
                </c:pt>
                <c:pt idx="2358">
                  <c:v>0.25309999999999999</c:v>
                </c:pt>
                <c:pt idx="2359">
                  <c:v>0.25169999999999998</c:v>
                </c:pt>
                <c:pt idx="2360">
                  <c:v>0.25040000000000001</c:v>
                </c:pt>
                <c:pt idx="2361">
                  <c:v>0.25040000000000001</c:v>
                </c:pt>
                <c:pt idx="2362">
                  <c:v>0.24790000000000001</c:v>
                </c:pt>
                <c:pt idx="2363">
                  <c:v>0.25</c:v>
                </c:pt>
                <c:pt idx="2364">
                  <c:v>0.25090000000000001</c:v>
                </c:pt>
                <c:pt idx="2365">
                  <c:v>0.25159999999999999</c:v>
                </c:pt>
                <c:pt idx="2366">
                  <c:v>0.25040000000000001</c:v>
                </c:pt>
                <c:pt idx="2367">
                  <c:v>0.24890000000000001</c:v>
                </c:pt>
                <c:pt idx="2368">
                  <c:v>0.25080000000000002</c:v>
                </c:pt>
                <c:pt idx="2369">
                  <c:v>0.25219999999999998</c:v>
                </c:pt>
                <c:pt idx="2370">
                  <c:v>0.24829999999999999</c:v>
                </c:pt>
                <c:pt idx="2371">
                  <c:v>0.24640000000000001</c:v>
                </c:pt>
                <c:pt idx="2372">
                  <c:v>0.24829999999999999</c:v>
                </c:pt>
                <c:pt idx="2373">
                  <c:v>0.25140000000000001</c:v>
                </c:pt>
                <c:pt idx="2374">
                  <c:v>0.24970000000000001</c:v>
                </c:pt>
                <c:pt idx="2375">
                  <c:v>0.24890000000000001</c:v>
                </c:pt>
                <c:pt idx="2376">
                  <c:v>0.24790000000000001</c:v>
                </c:pt>
                <c:pt idx="2377">
                  <c:v>0.24740000000000001</c:v>
                </c:pt>
                <c:pt idx="2378">
                  <c:v>0.24990000000000001</c:v>
                </c:pt>
                <c:pt idx="2379">
                  <c:v>0.2465</c:v>
                </c:pt>
                <c:pt idx="2380">
                  <c:v>0.24590000000000001</c:v>
                </c:pt>
                <c:pt idx="2381">
                  <c:v>0.2457</c:v>
                </c:pt>
                <c:pt idx="2382">
                  <c:v>0.24640000000000001</c:v>
                </c:pt>
                <c:pt idx="2383">
                  <c:v>0.24990000000000001</c:v>
                </c:pt>
                <c:pt idx="2384">
                  <c:v>0.2485</c:v>
                </c:pt>
                <c:pt idx="2385">
                  <c:v>0.2462</c:v>
                </c:pt>
                <c:pt idx="2386">
                  <c:v>0.2467</c:v>
                </c:pt>
                <c:pt idx="2387">
                  <c:v>0.2515</c:v>
                </c:pt>
                <c:pt idx="2388">
                  <c:v>0.2472</c:v>
                </c:pt>
                <c:pt idx="2389">
                  <c:v>0.24679999999999999</c:v>
                </c:pt>
                <c:pt idx="2390">
                  <c:v>0.247</c:v>
                </c:pt>
                <c:pt idx="2391">
                  <c:v>0.24929999999999999</c:v>
                </c:pt>
                <c:pt idx="2392">
                  <c:v>0.25040000000000001</c:v>
                </c:pt>
                <c:pt idx="2393">
                  <c:v>0.25040000000000001</c:v>
                </c:pt>
                <c:pt idx="2394">
                  <c:v>0.2462</c:v>
                </c:pt>
                <c:pt idx="2395">
                  <c:v>0.24879999999999999</c:v>
                </c:pt>
                <c:pt idx="2396">
                  <c:v>0.2495</c:v>
                </c:pt>
                <c:pt idx="2397">
                  <c:v>0.248</c:v>
                </c:pt>
                <c:pt idx="2398">
                  <c:v>0.24690000000000001</c:v>
                </c:pt>
                <c:pt idx="2399">
                  <c:v>0.24440000000000001</c:v>
                </c:pt>
                <c:pt idx="2400">
                  <c:v>0.2472</c:v>
                </c:pt>
                <c:pt idx="2401">
                  <c:v>0.249</c:v>
                </c:pt>
                <c:pt idx="2402">
                  <c:v>0.24579999999999999</c:v>
                </c:pt>
                <c:pt idx="2403">
                  <c:v>0.2457</c:v>
                </c:pt>
                <c:pt idx="2404">
                  <c:v>0.2462</c:v>
                </c:pt>
                <c:pt idx="2405">
                  <c:v>0.2465</c:v>
                </c:pt>
                <c:pt idx="2406">
                  <c:v>0.2467</c:v>
                </c:pt>
                <c:pt idx="2407">
                  <c:v>0.24690000000000001</c:v>
                </c:pt>
                <c:pt idx="2408">
                  <c:v>0.24529999999999999</c:v>
                </c:pt>
                <c:pt idx="2409">
                  <c:v>0.24379999999999999</c:v>
                </c:pt>
                <c:pt idx="2410">
                  <c:v>0.24310000000000001</c:v>
                </c:pt>
                <c:pt idx="2411">
                  <c:v>0.24490000000000001</c:v>
                </c:pt>
                <c:pt idx="2412">
                  <c:v>0.2455</c:v>
                </c:pt>
                <c:pt idx="2413">
                  <c:v>0.24590000000000001</c:v>
                </c:pt>
                <c:pt idx="2414">
                  <c:v>0.24329999999999999</c:v>
                </c:pt>
                <c:pt idx="2415">
                  <c:v>0.24529999999999999</c:v>
                </c:pt>
                <c:pt idx="2416">
                  <c:v>0.2457</c:v>
                </c:pt>
                <c:pt idx="2417">
                  <c:v>0.24729999999999999</c:v>
                </c:pt>
                <c:pt idx="2418">
                  <c:v>0.24690000000000001</c:v>
                </c:pt>
                <c:pt idx="2419">
                  <c:v>0.24440000000000001</c:v>
                </c:pt>
                <c:pt idx="2420">
                  <c:v>0.24610000000000001</c:v>
                </c:pt>
                <c:pt idx="2421">
                  <c:v>0.24490000000000001</c:v>
                </c:pt>
                <c:pt idx="2422">
                  <c:v>0.24879999999999999</c:v>
                </c:pt>
                <c:pt idx="2423">
                  <c:v>0.24460000000000001</c:v>
                </c:pt>
                <c:pt idx="2424">
                  <c:v>0.24149999999999999</c:v>
                </c:pt>
                <c:pt idx="2425">
                  <c:v>0.24249999999999999</c:v>
                </c:pt>
                <c:pt idx="2426">
                  <c:v>0.2427</c:v>
                </c:pt>
                <c:pt idx="2427">
                  <c:v>0.24759999999999999</c:v>
                </c:pt>
                <c:pt idx="2428">
                  <c:v>0.2447</c:v>
                </c:pt>
                <c:pt idx="2429">
                  <c:v>0.2429</c:v>
                </c:pt>
                <c:pt idx="2430">
                  <c:v>0.2432</c:v>
                </c:pt>
                <c:pt idx="2431">
                  <c:v>0.24279999999999999</c:v>
                </c:pt>
                <c:pt idx="2432">
                  <c:v>0.2455</c:v>
                </c:pt>
                <c:pt idx="2433">
                  <c:v>0.24629999999999999</c:v>
                </c:pt>
                <c:pt idx="2434">
                  <c:v>0.24390000000000001</c:v>
                </c:pt>
                <c:pt idx="2435">
                  <c:v>0.24249999999999999</c:v>
                </c:pt>
                <c:pt idx="2436">
                  <c:v>0.24490000000000001</c:v>
                </c:pt>
                <c:pt idx="2437">
                  <c:v>0.246</c:v>
                </c:pt>
                <c:pt idx="2438">
                  <c:v>0.24740000000000001</c:v>
                </c:pt>
                <c:pt idx="2439">
                  <c:v>0.24809999999999999</c:v>
                </c:pt>
                <c:pt idx="2440">
                  <c:v>0.2455</c:v>
                </c:pt>
                <c:pt idx="2441">
                  <c:v>0.24440000000000001</c:v>
                </c:pt>
                <c:pt idx="2442">
                  <c:v>0.24360000000000001</c:v>
                </c:pt>
                <c:pt idx="2443">
                  <c:v>0.24790000000000001</c:v>
                </c:pt>
                <c:pt idx="2444">
                  <c:v>0.24529999999999999</c:v>
                </c:pt>
                <c:pt idx="2445">
                  <c:v>0.24440000000000001</c:v>
                </c:pt>
                <c:pt idx="2446">
                  <c:v>0.2452</c:v>
                </c:pt>
                <c:pt idx="2447">
                  <c:v>0.24679999999999999</c:v>
                </c:pt>
                <c:pt idx="2448">
                  <c:v>0.24629999999999999</c:v>
                </c:pt>
                <c:pt idx="2449">
                  <c:v>0.24809999999999999</c:v>
                </c:pt>
                <c:pt idx="2450">
                  <c:v>0.245</c:v>
                </c:pt>
                <c:pt idx="2451">
                  <c:v>0.2452</c:v>
                </c:pt>
                <c:pt idx="2452">
                  <c:v>0.2472</c:v>
                </c:pt>
                <c:pt idx="2453">
                  <c:v>0.25019999999999998</c:v>
                </c:pt>
                <c:pt idx="2454">
                  <c:v>0.2452</c:v>
                </c:pt>
                <c:pt idx="2455">
                  <c:v>0.24479999999999999</c:v>
                </c:pt>
                <c:pt idx="2456">
                  <c:v>0.24579999999999999</c:v>
                </c:pt>
                <c:pt idx="2457">
                  <c:v>0.24790000000000001</c:v>
                </c:pt>
                <c:pt idx="2458">
                  <c:v>0.24809999999999999</c:v>
                </c:pt>
                <c:pt idx="2459">
                  <c:v>0.24640000000000001</c:v>
                </c:pt>
                <c:pt idx="2460">
                  <c:v>0.24440000000000001</c:v>
                </c:pt>
                <c:pt idx="2461">
                  <c:v>0.24479999999999999</c:v>
                </c:pt>
                <c:pt idx="2462">
                  <c:v>0.2467</c:v>
                </c:pt>
                <c:pt idx="2463">
                  <c:v>0.2495</c:v>
                </c:pt>
                <c:pt idx="2464">
                  <c:v>0.2495</c:v>
                </c:pt>
                <c:pt idx="2465">
                  <c:v>0.24640000000000001</c:v>
                </c:pt>
                <c:pt idx="2466">
                  <c:v>0.24510000000000001</c:v>
                </c:pt>
                <c:pt idx="2467">
                  <c:v>0.24790000000000001</c:v>
                </c:pt>
                <c:pt idx="2468">
                  <c:v>0.24859999999999999</c:v>
                </c:pt>
                <c:pt idx="2469">
                  <c:v>0.24779999999999999</c:v>
                </c:pt>
                <c:pt idx="2470">
                  <c:v>0.249</c:v>
                </c:pt>
                <c:pt idx="2471">
                  <c:v>0.24660000000000001</c:v>
                </c:pt>
                <c:pt idx="2472">
                  <c:v>0.2429</c:v>
                </c:pt>
                <c:pt idx="2473">
                  <c:v>0.2432</c:v>
                </c:pt>
                <c:pt idx="2474">
                  <c:v>0.2455</c:v>
                </c:pt>
                <c:pt idx="2475">
                  <c:v>0.24640000000000001</c:v>
                </c:pt>
                <c:pt idx="2476">
                  <c:v>0.24529999999999999</c:v>
                </c:pt>
                <c:pt idx="2477">
                  <c:v>0.2432</c:v>
                </c:pt>
                <c:pt idx="2478">
                  <c:v>0.24490000000000001</c:v>
                </c:pt>
                <c:pt idx="2479">
                  <c:v>0.24879999999999999</c:v>
                </c:pt>
                <c:pt idx="2480">
                  <c:v>0.249</c:v>
                </c:pt>
                <c:pt idx="2481">
                  <c:v>0.2452</c:v>
                </c:pt>
                <c:pt idx="2482">
                  <c:v>0.2462</c:v>
                </c:pt>
                <c:pt idx="2483">
                  <c:v>0.2482</c:v>
                </c:pt>
                <c:pt idx="2484">
                  <c:v>0.25090000000000001</c:v>
                </c:pt>
                <c:pt idx="2485">
                  <c:v>0.248</c:v>
                </c:pt>
                <c:pt idx="2486">
                  <c:v>0.24690000000000001</c:v>
                </c:pt>
                <c:pt idx="2487">
                  <c:v>0.24390000000000001</c:v>
                </c:pt>
                <c:pt idx="2488">
                  <c:v>0.24390000000000001</c:v>
                </c:pt>
                <c:pt idx="2489">
                  <c:v>0.248</c:v>
                </c:pt>
                <c:pt idx="2490">
                  <c:v>0.24840000000000001</c:v>
                </c:pt>
                <c:pt idx="2491">
                  <c:v>0.24909999999999999</c:v>
                </c:pt>
                <c:pt idx="2492">
                  <c:v>0.24529999999999999</c:v>
                </c:pt>
                <c:pt idx="2493">
                  <c:v>0.24640000000000001</c:v>
                </c:pt>
                <c:pt idx="2494">
                  <c:v>0.24879999999999999</c:v>
                </c:pt>
                <c:pt idx="2495">
                  <c:v>0.24929999999999999</c:v>
                </c:pt>
                <c:pt idx="2496">
                  <c:v>0.2465</c:v>
                </c:pt>
                <c:pt idx="2497">
                  <c:v>0.24529999999999999</c:v>
                </c:pt>
                <c:pt idx="2498">
                  <c:v>0.24779999999999999</c:v>
                </c:pt>
                <c:pt idx="2499">
                  <c:v>0.24940000000000001</c:v>
                </c:pt>
                <c:pt idx="2500">
                  <c:v>0.2492</c:v>
                </c:pt>
                <c:pt idx="2501">
                  <c:v>0.25009999999999999</c:v>
                </c:pt>
                <c:pt idx="2502">
                  <c:v>0.24940000000000001</c:v>
                </c:pt>
                <c:pt idx="2503">
                  <c:v>0.24709999999999999</c:v>
                </c:pt>
                <c:pt idx="2504">
                  <c:v>0.24859999999999999</c:v>
                </c:pt>
                <c:pt idx="2505">
                  <c:v>0.24979999999999999</c:v>
                </c:pt>
                <c:pt idx="2506">
                  <c:v>0.24990000000000001</c:v>
                </c:pt>
                <c:pt idx="2507">
                  <c:v>0.25090000000000001</c:v>
                </c:pt>
                <c:pt idx="2508">
                  <c:v>0.24729999999999999</c:v>
                </c:pt>
                <c:pt idx="2509">
                  <c:v>0.24709999999999999</c:v>
                </c:pt>
                <c:pt idx="2510">
                  <c:v>0.2487</c:v>
                </c:pt>
                <c:pt idx="2511">
                  <c:v>0.24990000000000001</c:v>
                </c:pt>
                <c:pt idx="2512">
                  <c:v>0.24929999999999999</c:v>
                </c:pt>
                <c:pt idx="2513">
                  <c:v>0.25109999999999999</c:v>
                </c:pt>
                <c:pt idx="2514">
                  <c:v>0.252</c:v>
                </c:pt>
                <c:pt idx="2515">
                  <c:v>0.25330000000000003</c:v>
                </c:pt>
                <c:pt idx="2516">
                  <c:v>0.25209999999999999</c:v>
                </c:pt>
                <c:pt idx="2517">
                  <c:v>0.25180000000000002</c:v>
                </c:pt>
                <c:pt idx="2518">
                  <c:v>0.25330000000000003</c:v>
                </c:pt>
                <c:pt idx="2519">
                  <c:v>0.254</c:v>
                </c:pt>
                <c:pt idx="2520">
                  <c:v>0.255</c:v>
                </c:pt>
                <c:pt idx="2521">
                  <c:v>0.25240000000000001</c:v>
                </c:pt>
                <c:pt idx="2522">
                  <c:v>0.25359999999999999</c:v>
                </c:pt>
                <c:pt idx="2523">
                  <c:v>0.25480000000000003</c:v>
                </c:pt>
                <c:pt idx="2524">
                  <c:v>0.253</c:v>
                </c:pt>
                <c:pt idx="2525">
                  <c:v>0.2545</c:v>
                </c:pt>
                <c:pt idx="2526">
                  <c:v>0.25519999999999998</c:v>
                </c:pt>
                <c:pt idx="2527">
                  <c:v>0.2555</c:v>
                </c:pt>
                <c:pt idx="2528">
                  <c:v>0.25530000000000003</c:v>
                </c:pt>
                <c:pt idx="2529">
                  <c:v>0.255</c:v>
                </c:pt>
                <c:pt idx="2530">
                  <c:v>0.25530000000000003</c:v>
                </c:pt>
                <c:pt idx="2531">
                  <c:v>0.25519999999999998</c:v>
                </c:pt>
                <c:pt idx="2532">
                  <c:v>0.25619999999999998</c:v>
                </c:pt>
                <c:pt idx="2533">
                  <c:v>0.255</c:v>
                </c:pt>
                <c:pt idx="2534">
                  <c:v>0.25359999999999999</c:v>
                </c:pt>
                <c:pt idx="2535">
                  <c:v>0.25340000000000001</c:v>
                </c:pt>
                <c:pt idx="2536">
                  <c:v>0.25259999999999999</c:v>
                </c:pt>
                <c:pt idx="2537">
                  <c:v>0.25380000000000003</c:v>
                </c:pt>
                <c:pt idx="2538">
                  <c:v>0.25490000000000002</c:v>
                </c:pt>
                <c:pt idx="2539">
                  <c:v>0.25280000000000002</c:v>
                </c:pt>
                <c:pt idx="2540">
                  <c:v>0.25290000000000001</c:v>
                </c:pt>
                <c:pt idx="2541">
                  <c:v>0.2535</c:v>
                </c:pt>
                <c:pt idx="2542">
                  <c:v>0.25430000000000003</c:v>
                </c:pt>
                <c:pt idx="2543">
                  <c:v>0.25280000000000002</c:v>
                </c:pt>
                <c:pt idx="2544">
                  <c:v>0.25380000000000003</c:v>
                </c:pt>
                <c:pt idx="2545">
                  <c:v>0.2535</c:v>
                </c:pt>
                <c:pt idx="2546">
                  <c:v>0.254</c:v>
                </c:pt>
                <c:pt idx="2547">
                  <c:v>0.25269999999999998</c:v>
                </c:pt>
                <c:pt idx="2548">
                  <c:v>0.25490000000000002</c:v>
                </c:pt>
                <c:pt idx="2549">
                  <c:v>0.255</c:v>
                </c:pt>
                <c:pt idx="2550">
                  <c:v>0.25850000000000001</c:v>
                </c:pt>
                <c:pt idx="2551">
                  <c:v>0.25979999999999998</c:v>
                </c:pt>
                <c:pt idx="2552">
                  <c:v>0.25929999999999997</c:v>
                </c:pt>
                <c:pt idx="2553">
                  <c:v>0.2591</c:v>
                </c:pt>
                <c:pt idx="2554">
                  <c:v>0.25979999999999998</c:v>
                </c:pt>
                <c:pt idx="2555">
                  <c:v>0.26040000000000002</c:v>
                </c:pt>
                <c:pt idx="2556">
                  <c:v>0.2616</c:v>
                </c:pt>
                <c:pt idx="2557">
                  <c:v>0.26240000000000002</c:v>
                </c:pt>
                <c:pt idx="2558">
                  <c:v>0.26150000000000001</c:v>
                </c:pt>
                <c:pt idx="2559">
                  <c:v>0.26140000000000002</c:v>
                </c:pt>
                <c:pt idx="2560">
                  <c:v>0.2611</c:v>
                </c:pt>
                <c:pt idx="2561">
                  <c:v>0.26129999999999998</c:v>
                </c:pt>
                <c:pt idx="2562">
                  <c:v>0.26119999999999999</c:v>
                </c:pt>
                <c:pt idx="2563">
                  <c:v>0.2611</c:v>
                </c:pt>
                <c:pt idx="2564">
                  <c:v>0.2611</c:v>
                </c:pt>
                <c:pt idx="2565">
                  <c:v>0.2611</c:v>
                </c:pt>
                <c:pt idx="2566">
                  <c:v>0.26090000000000002</c:v>
                </c:pt>
                <c:pt idx="2567">
                  <c:v>0.25940000000000002</c:v>
                </c:pt>
                <c:pt idx="2568">
                  <c:v>0.2586</c:v>
                </c:pt>
                <c:pt idx="2569">
                  <c:v>0.25769999999999998</c:v>
                </c:pt>
                <c:pt idx="2570">
                  <c:v>0.25779999999999997</c:v>
                </c:pt>
                <c:pt idx="2571">
                  <c:v>0.25559999999999999</c:v>
                </c:pt>
                <c:pt idx="2572">
                  <c:v>0.25419999999999998</c:v>
                </c:pt>
                <c:pt idx="2573">
                  <c:v>0.25530000000000003</c:v>
                </c:pt>
                <c:pt idx="2574">
                  <c:v>0.25729999999999997</c:v>
                </c:pt>
                <c:pt idx="2575">
                  <c:v>0.25430000000000003</c:v>
                </c:pt>
                <c:pt idx="2576">
                  <c:v>0.25290000000000001</c:v>
                </c:pt>
                <c:pt idx="2577">
                  <c:v>0.25219999999999998</c:v>
                </c:pt>
                <c:pt idx="2578">
                  <c:v>0.25040000000000001</c:v>
                </c:pt>
                <c:pt idx="2579">
                  <c:v>0.25130000000000002</c:v>
                </c:pt>
                <c:pt idx="2580">
                  <c:v>0.25080000000000002</c:v>
                </c:pt>
                <c:pt idx="2581">
                  <c:v>0.24979999999999999</c:v>
                </c:pt>
                <c:pt idx="2582">
                  <c:v>0.25030000000000002</c:v>
                </c:pt>
                <c:pt idx="2583">
                  <c:v>0.25130000000000002</c:v>
                </c:pt>
                <c:pt idx="2584">
                  <c:v>0.25130000000000002</c:v>
                </c:pt>
                <c:pt idx="2585">
                  <c:v>0.25259999999999999</c:v>
                </c:pt>
                <c:pt idx="2586">
                  <c:v>0.25190000000000001</c:v>
                </c:pt>
                <c:pt idx="2587">
                  <c:v>0.25419999999999998</c:v>
                </c:pt>
                <c:pt idx="2588">
                  <c:v>0.254</c:v>
                </c:pt>
                <c:pt idx="2589">
                  <c:v>0.25280000000000002</c:v>
                </c:pt>
                <c:pt idx="2590">
                  <c:v>0.25140000000000001</c:v>
                </c:pt>
                <c:pt idx="2591">
                  <c:v>0.25240000000000001</c:v>
                </c:pt>
                <c:pt idx="2592">
                  <c:v>0.25619999999999998</c:v>
                </c:pt>
                <c:pt idx="2593">
                  <c:v>0.25469999999999998</c:v>
                </c:pt>
                <c:pt idx="2594">
                  <c:v>0.25169999999999998</c:v>
                </c:pt>
                <c:pt idx="2595">
                  <c:v>0.25030000000000002</c:v>
                </c:pt>
                <c:pt idx="2596">
                  <c:v>0.25629999999999997</c:v>
                </c:pt>
                <c:pt idx="2597">
                  <c:v>0.25109999999999999</c:v>
                </c:pt>
                <c:pt idx="2598">
                  <c:v>0.25290000000000001</c:v>
                </c:pt>
                <c:pt idx="2599">
                  <c:v>0.25030000000000002</c:v>
                </c:pt>
                <c:pt idx="2600">
                  <c:v>0.25140000000000001</c:v>
                </c:pt>
                <c:pt idx="2601">
                  <c:v>0.25209999999999999</c:v>
                </c:pt>
                <c:pt idx="2602">
                  <c:v>0.25330000000000003</c:v>
                </c:pt>
                <c:pt idx="2603">
                  <c:v>0.25340000000000001</c:v>
                </c:pt>
                <c:pt idx="2604">
                  <c:v>0.25490000000000002</c:v>
                </c:pt>
                <c:pt idx="2605">
                  <c:v>0.25540000000000002</c:v>
                </c:pt>
                <c:pt idx="2606">
                  <c:v>0.25390000000000001</c:v>
                </c:pt>
                <c:pt idx="2607">
                  <c:v>0.25409999999999999</c:v>
                </c:pt>
                <c:pt idx="2608">
                  <c:v>0.25419999999999998</c:v>
                </c:pt>
                <c:pt idx="2609">
                  <c:v>0.25430000000000003</c:v>
                </c:pt>
                <c:pt idx="2610">
                  <c:v>0.25230000000000002</c:v>
                </c:pt>
                <c:pt idx="2611">
                  <c:v>0.25409999999999999</c:v>
                </c:pt>
                <c:pt idx="2612">
                  <c:v>0.2545</c:v>
                </c:pt>
                <c:pt idx="2613">
                  <c:v>0.25580000000000003</c:v>
                </c:pt>
                <c:pt idx="2614">
                  <c:v>0.25219999999999998</c:v>
                </c:pt>
                <c:pt idx="2615">
                  <c:v>0.2515</c:v>
                </c:pt>
                <c:pt idx="2616">
                  <c:v>0.2505</c:v>
                </c:pt>
                <c:pt idx="2617">
                  <c:v>0.25309999999999999</c:v>
                </c:pt>
                <c:pt idx="2618">
                  <c:v>0.25390000000000001</c:v>
                </c:pt>
                <c:pt idx="2619">
                  <c:v>0.2545</c:v>
                </c:pt>
                <c:pt idx="2620">
                  <c:v>0.25319999999999998</c:v>
                </c:pt>
                <c:pt idx="2621">
                  <c:v>0.25390000000000001</c:v>
                </c:pt>
                <c:pt idx="2622">
                  <c:v>0.25209999999999999</c:v>
                </c:pt>
                <c:pt idx="2623">
                  <c:v>0.2492</c:v>
                </c:pt>
                <c:pt idx="2624">
                  <c:v>0.25119999999999998</c:v>
                </c:pt>
                <c:pt idx="2625">
                  <c:v>0.25169999999999998</c:v>
                </c:pt>
                <c:pt idx="2626">
                  <c:v>0.25180000000000002</c:v>
                </c:pt>
                <c:pt idx="2627">
                  <c:v>0.253</c:v>
                </c:pt>
                <c:pt idx="2628">
                  <c:v>0.25119999999999998</c:v>
                </c:pt>
                <c:pt idx="2629">
                  <c:v>0.25209999999999999</c:v>
                </c:pt>
                <c:pt idx="2630">
                  <c:v>0.2525</c:v>
                </c:pt>
                <c:pt idx="2631">
                  <c:v>0.25209999999999999</c:v>
                </c:pt>
                <c:pt idx="2632">
                  <c:v>0.25309999999999999</c:v>
                </c:pt>
                <c:pt idx="2633">
                  <c:v>0.25419999999999998</c:v>
                </c:pt>
                <c:pt idx="2634">
                  <c:v>0.25390000000000001</c:v>
                </c:pt>
                <c:pt idx="2635">
                  <c:v>0.252</c:v>
                </c:pt>
                <c:pt idx="2636">
                  <c:v>0.25280000000000002</c:v>
                </c:pt>
                <c:pt idx="2637">
                  <c:v>0.25459999999999999</c:v>
                </c:pt>
                <c:pt idx="2638">
                  <c:v>0.25490000000000002</c:v>
                </c:pt>
                <c:pt idx="2639">
                  <c:v>0.255</c:v>
                </c:pt>
                <c:pt idx="2640">
                  <c:v>0.25330000000000003</c:v>
                </c:pt>
                <c:pt idx="2641">
                  <c:v>0.25130000000000002</c:v>
                </c:pt>
                <c:pt idx="2642">
                  <c:v>0.25140000000000001</c:v>
                </c:pt>
                <c:pt idx="2643">
                  <c:v>0.25230000000000002</c:v>
                </c:pt>
                <c:pt idx="2644">
                  <c:v>0.25419999999999998</c:v>
                </c:pt>
                <c:pt idx="2645">
                  <c:v>0.25280000000000002</c:v>
                </c:pt>
                <c:pt idx="2646">
                  <c:v>0.25130000000000002</c:v>
                </c:pt>
                <c:pt idx="2647">
                  <c:v>0.25090000000000001</c:v>
                </c:pt>
                <c:pt idx="2648">
                  <c:v>0.25190000000000001</c:v>
                </c:pt>
                <c:pt idx="2649">
                  <c:v>0.25309999999999999</c:v>
                </c:pt>
                <c:pt idx="2650">
                  <c:v>0.25319999999999998</c:v>
                </c:pt>
                <c:pt idx="2651">
                  <c:v>0.25890000000000002</c:v>
                </c:pt>
                <c:pt idx="2652">
                  <c:v>0.2576</c:v>
                </c:pt>
                <c:pt idx="2653">
                  <c:v>0.25690000000000002</c:v>
                </c:pt>
                <c:pt idx="2654">
                  <c:v>0.25619999999999998</c:v>
                </c:pt>
                <c:pt idx="2655">
                  <c:v>0.25340000000000001</c:v>
                </c:pt>
                <c:pt idx="2656">
                  <c:v>0.25259999999999999</c:v>
                </c:pt>
                <c:pt idx="2657">
                  <c:v>0.2487</c:v>
                </c:pt>
                <c:pt idx="2658">
                  <c:v>0.24909999999999999</c:v>
                </c:pt>
                <c:pt idx="2659">
                  <c:v>0.24970000000000001</c:v>
                </c:pt>
                <c:pt idx="2660">
                  <c:v>0.2515</c:v>
                </c:pt>
                <c:pt idx="2661">
                  <c:v>0.25359999999999999</c:v>
                </c:pt>
                <c:pt idx="2662">
                  <c:v>0.25140000000000001</c:v>
                </c:pt>
                <c:pt idx="2663">
                  <c:v>0.2525</c:v>
                </c:pt>
                <c:pt idx="2664">
                  <c:v>0.25109999999999999</c:v>
                </c:pt>
                <c:pt idx="2665">
                  <c:v>0.2487</c:v>
                </c:pt>
                <c:pt idx="2666">
                  <c:v>0.24809999999999999</c:v>
                </c:pt>
                <c:pt idx="2667">
                  <c:v>0.25080000000000002</c:v>
                </c:pt>
                <c:pt idx="2668">
                  <c:v>0.25330000000000003</c:v>
                </c:pt>
                <c:pt idx="2669">
                  <c:v>0.25019999999999998</c:v>
                </c:pt>
                <c:pt idx="2670">
                  <c:v>0.2482</c:v>
                </c:pt>
                <c:pt idx="2671">
                  <c:v>0.24759999999999999</c:v>
                </c:pt>
                <c:pt idx="2672">
                  <c:v>0.2465</c:v>
                </c:pt>
                <c:pt idx="2673">
                  <c:v>0.25</c:v>
                </c:pt>
                <c:pt idx="2674">
                  <c:v>0.25119999999999998</c:v>
                </c:pt>
                <c:pt idx="2675">
                  <c:v>0.2477</c:v>
                </c:pt>
                <c:pt idx="2676">
                  <c:v>0.248</c:v>
                </c:pt>
                <c:pt idx="2677">
                  <c:v>0.24829999999999999</c:v>
                </c:pt>
                <c:pt idx="2678">
                  <c:v>0.24990000000000001</c:v>
                </c:pt>
                <c:pt idx="2679">
                  <c:v>0.25069999999999998</c:v>
                </c:pt>
                <c:pt idx="2680">
                  <c:v>0.24829999999999999</c:v>
                </c:pt>
                <c:pt idx="2681">
                  <c:v>0.24809999999999999</c:v>
                </c:pt>
                <c:pt idx="2682">
                  <c:v>0.25019999999999998</c:v>
                </c:pt>
                <c:pt idx="2683">
                  <c:v>0.24940000000000001</c:v>
                </c:pt>
                <c:pt idx="2684">
                  <c:v>0.24729999999999999</c:v>
                </c:pt>
                <c:pt idx="2685">
                  <c:v>0.2475</c:v>
                </c:pt>
                <c:pt idx="2686">
                  <c:v>0.24759999999999999</c:v>
                </c:pt>
                <c:pt idx="2687">
                  <c:v>0.24779999999999999</c:v>
                </c:pt>
                <c:pt idx="2688">
                  <c:v>0.2495</c:v>
                </c:pt>
                <c:pt idx="2689">
                  <c:v>0.24759999999999999</c:v>
                </c:pt>
                <c:pt idx="2690">
                  <c:v>0.247</c:v>
                </c:pt>
                <c:pt idx="2691">
                  <c:v>0.2477</c:v>
                </c:pt>
                <c:pt idx="2692">
                  <c:v>0.25040000000000001</c:v>
                </c:pt>
                <c:pt idx="2693">
                  <c:v>0.25180000000000002</c:v>
                </c:pt>
                <c:pt idx="2694">
                  <c:v>0.2472</c:v>
                </c:pt>
                <c:pt idx="2695">
                  <c:v>0.24679999999999999</c:v>
                </c:pt>
                <c:pt idx="2696">
                  <c:v>0.247</c:v>
                </c:pt>
                <c:pt idx="2697">
                  <c:v>0.24790000000000001</c:v>
                </c:pt>
                <c:pt idx="2698">
                  <c:v>0.247</c:v>
                </c:pt>
                <c:pt idx="2699">
                  <c:v>0.2442</c:v>
                </c:pt>
                <c:pt idx="2700">
                  <c:v>0.24310000000000001</c:v>
                </c:pt>
                <c:pt idx="2701">
                  <c:v>0.24410000000000001</c:v>
                </c:pt>
                <c:pt idx="2702">
                  <c:v>0.24809999999999999</c:v>
                </c:pt>
                <c:pt idx="2703">
                  <c:v>0.24970000000000001</c:v>
                </c:pt>
                <c:pt idx="2704">
                  <c:v>0.2462</c:v>
                </c:pt>
                <c:pt idx="2705">
                  <c:v>0.24379999999999999</c:v>
                </c:pt>
                <c:pt idx="2706">
                  <c:v>0.24429999999999999</c:v>
                </c:pt>
                <c:pt idx="2707">
                  <c:v>0.24740000000000001</c:v>
                </c:pt>
                <c:pt idx="2708">
                  <c:v>0.24679999999999999</c:v>
                </c:pt>
                <c:pt idx="2709">
                  <c:v>0.24610000000000001</c:v>
                </c:pt>
                <c:pt idx="2710">
                  <c:v>0.24610000000000001</c:v>
                </c:pt>
                <c:pt idx="2711">
                  <c:v>0.24660000000000001</c:v>
                </c:pt>
                <c:pt idx="2712">
                  <c:v>0.24959999999999999</c:v>
                </c:pt>
                <c:pt idx="2713">
                  <c:v>0.24579999999999999</c:v>
                </c:pt>
                <c:pt idx="2714">
                  <c:v>0.24779999999999999</c:v>
                </c:pt>
                <c:pt idx="2715">
                  <c:v>0.246</c:v>
                </c:pt>
                <c:pt idx="2716">
                  <c:v>0.24809999999999999</c:v>
                </c:pt>
                <c:pt idx="2717">
                  <c:v>0.25109999999999999</c:v>
                </c:pt>
                <c:pt idx="2718">
                  <c:v>0.2477</c:v>
                </c:pt>
                <c:pt idx="2719">
                  <c:v>0.24779999999999999</c:v>
                </c:pt>
                <c:pt idx="2720">
                  <c:v>0.24729999999999999</c:v>
                </c:pt>
                <c:pt idx="2721">
                  <c:v>0.24970000000000001</c:v>
                </c:pt>
                <c:pt idx="2722">
                  <c:v>0.24979999999999999</c:v>
                </c:pt>
                <c:pt idx="2723">
                  <c:v>0.24740000000000001</c:v>
                </c:pt>
                <c:pt idx="2724">
                  <c:v>0.24410000000000001</c:v>
                </c:pt>
                <c:pt idx="2725">
                  <c:v>0.24399999999999999</c:v>
                </c:pt>
                <c:pt idx="2726">
                  <c:v>0.2467</c:v>
                </c:pt>
                <c:pt idx="2727">
                  <c:v>0.24759999999999999</c:v>
                </c:pt>
                <c:pt idx="2728">
                  <c:v>0.24610000000000001</c:v>
                </c:pt>
                <c:pt idx="2729">
                  <c:v>0.24410000000000001</c:v>
                </c:pt>
                <c:pt idx="2730">
                  <c:v>0.24510000000000001</c:v>
                </c:pt>
                <c:pt idx="2731">
                  <c:v>0.2455</c:v>
                </c:pt>
                <c:pt idx="2732">
                  <c:v>0.24740000000000001</c:v>
                </c:pt>
                <c:pt idx="2733">
                  <c:v>0.248</c:v>
                </c:pt>
                <c:pt idx="2734">
                  <c:v>0.2485</c:v>
                </c:pt>
                <c:pt idx="2735">
                  <c:v>0.249</c:v>
                </c:pt>
                <c:pt idx="2736">
                  <c:v>0.24640000000000001</c:v>
                </c:pt>
                <c:pt idx="2737">
                  <c:v>0.24460000000000001</c:v>
                </c:pt>
                <c:pt idx="2738">
                  <c:v>0.2452</c:v>
                </c:pt>
                <c:pt idx="2739">
                  <c:v>0.24709999999999999</c:v>
                </c:pt>
                <c:pt idx="2740">
                  <c:v>0.25090000000000001</c:v>
                </c:pt>
                <c:pt idx="2741">
                  <c:v>0.2455</c:v>
                </c:pt>
                <c:pt idx="2742">
                  <c:v>0.2472</c:v>
                </c:pt>
                <c:pt idx="2743">
                  <c:v>0.24560000000000001</c:v>
                </c:pt>
                <c:pt idx="2744">
                  <c:v>0.24759999999999999</c:v>
                </c:pt>
                <c:pt idx="2745">
                  <c:v>0.25019999999999998</c:v>
                </c:pt>
                <c:pt idx="2746">
                  <c:v>0.2452</c:v>
                </c:pt>
                <c:pt idx="2747">
                  <c:v>0.2467</c:v>
                </c:pt>
                <c:pt idx="2748">
                  <c:v>0.24779999999999999</c:v>
                </c:pt>
                <c:pt idx="2749">
                  <c:v>0.24479999999999999</c:v>
                </c:pt>
                <c:pt idx="2750">
                  <c:v>0.24510000000000001</c:v>
                </c:pt>
                <c:pt idx="2751">
                  <c:v>0.24790000000000001</c:v>
                </c:pt>
                <c:pt idx="2752">
                  <c:v>0.24979999999999999</c:v>
                </c:pt>
                <c:pt idx="2753">
                  <c:v>0.24909999999999999</c:v>
                </c:pt>
                <c:pt idx="2754">
                  <c:v>0.2482</c:v>
                </c:pt>
                <c:pt idx="2755">
                  <c:v>0.24970000000000001</c:v>
                </c:pt>
                <c:pt idx="2756">
                  <c:v>0.24909999999999999</c:v>
                </c:pt>
                <c:pt idx="2757">
                  <c:v>0.2477</c:v>
                </c:pt>
                <c:pt idx="2758">
                  <c:v>0.24540000000000001</c:v>
                </c:pt>
                <c:pt idx="2759">
                  <c:v>0.248</c:v>
                </c:pt>
                <c:pt idx="2760">
                  <c:v>0.24890000000000001</c:v>
                </c:pt>
                <c:pt idx="2761">
                  <c:v>0.24940000000000001</c:v>
                </c:pt>
                <c:pt idx="2762">
                  <c:v>0.24560000000000001</c:v>
                </c:pt>
                <c:pt idx="2763">
                  <c:v>0.24279999999999999</c:v>
                </c:pt>
                <c:pt idx="2764">
                  <c:v>0.24160000000000001</c:v>
                </c:pt>
                <c:pt idx="2765">
                  <c:v>0.24590000000000001</c:v>
                </c:pt>
                <c:pt idx="2766">
                  <c:v>0.24640000000000001</c:v>
                </c:pt>
                <c:pt idx="2767">
                  <c:v>0.24690000000000001</c:v>
                </c:pt>
                <c:pt idx="2768">
                  <c:v>0.24490000000000001</c:v>
                </c:pt>
                <c:pt idx="2769">
                  <c:v>0.24379999999999999</c:v>
                </c:pt>
                <c:pt idx="2770">
                  <c:v>0.24579999999999999</c:v>
                </c:pt>
                <c:pt idx="2771">
                  <c:v>0.2445</c:v>
                </c:pt>
                <c:pt idx="2772">
                  <c:v>0.2482</c:v>
                </c:pt>
                <c:pt idx="2773">
                  <c:v>0.24529999999999999</c:v>
                </c:pt>
                <c:pt idx="2774">
                  <c:v>0.24299999999999999</c:v>
                </c:pt>
                <c:pt idx="2775">
                  <c:v>0.2455</c:v>
                </c:pt>
                <c:pt idx="2776">
                  <c:v>0.24629999999999999</c:v>
                </c:pt>
                <c:pt idx="2777">
                  <c:v>0.2455</c:v>
                </c:pt>
                <c:pt idx="2778">
                  <c:v>0.247</c:v>
                </c:pt>
                <c:pt idx="2779">
                  <c:v>0.24529999999999999</c:v>
                </c:pt>
                <c:pt idx="2780">
                  <c:v>0.24129999999999999</c:v>
                </c:pt>
                <c:pt idx="2781">
                  <c:v>0.24229999999999999</c:v>
                </c:pt>
                <c:pt idx="2782">
                  <c:v>0.24479999999999999</c:v>
                </c:pt>
                <c:pt idx="2783">
                  <c:v>0.24590000000000001</c:v>
                </c:pt>
                <c:pt idx="2784">
                  <c:v>0.2452</c:v>
                </c:pt>
                <c:pt idx="2785">
                  <c:v>0.2424</c:v>
                </c:pt>
                <c:pt idx="2786">
                  <c:v>0.24299999999999999</c:v>
                </c:pt>
                <c:pt idx="2787">
                  <c:v>0.2457</c:v>
                </c:pt>
                <c:pt idx="2788">
                  <c:v>0.2455</c:v>
                </c:pt>
                <c:pt idx="2789">
                  <c:v>0.24660000000000001</c:v>
                </c:pt>
                <c:pt idx="2790">
                  <c:v>0.24360000000000001</c:v>
                </c:pt>
                <c:pt idx="2791">
                  <c:v>0.24349999999999999</c:v>
                </c:pt>
                <c:pt idx="2792">
                  <c:v>0.246</c:v>
                </c:pt>
                <c:pt idx="2793">
                  <c:v>0.2472</c:v>
                </c:pt>
                <c:pt idx="2794">
                  <c:v>0.24879999999999999</c:v>
                </c:pt>
                <c:pt idx="2795">
                  <c:v>0.24640000000000001</c:v>
                </c:pt>
                <c:pt idx="2796">
                  <c:v>0.24329999999999999</c:v>
                </c:pt>
                <c:pt idx="2797">
                  <c:v>0.24429999999999999</c:v>
                </c:pt>
                <c:pt idx="2798">
                  <c:v>0.24560000000000001</c:v>
                </c:pt>
                <c:pt idx="2799">
                  <c:v>0.24610000000000001</c:v>
                </c:pt>
                <c:pt idx="2800">
                  <c:v>0.2477</c:v>
                </c:pt>
                <c:pt idx="2801">
                  <c:v>0.24529999999999999</c:v>
                </c:pt>
                <c:pt idx="2802">
                  <c:v>0.24590000000000001</c:v>
                </c:pt>
                <c:pt idx="2803">
                  <c:v>0.2465</c:v>
                </c:pt>
                <c:pt idx="2804">
                  <c:v>0.2477</c:v>
                </c:pt>
                <c:pt idx="2805">
                  <c:v>0.25080000000000002</c:v>
                </c:pt>
                <c:pt idx="2806">
                  <c:v>0.24740000000000001</c:v>
                </c:pt>
                <c:pt idx="2807">
                  <c:v>0.2475</c:v>
                </c:pt>
                <c:pt idx="2808">
                  <c:v>0.25090000000000001</c:v>
                </c:pt>
                <c:pt idx="2809">
                  <c:v>0.24970000000000001</c:v>
                </c:pt>
                <c:pt idx="2810">
                  <c:v>0.2495</c:v>
                </c:pt>
                <c:pt idx="2811">
                  <c:v>0.2505</c:v>
                </c:pt>
                <c:pt idx="2812">
                  <c:v>0.24759999999999999</c:v>
                </c:pt>
                <c:pt idx="2813">
                  <c:v>0.24859999999999999</c:v>
                </c:pt>
                <c:pt idx="2814">
                  <c:v>0.25119999999999998</c:v>
                </c:pt>
                <c:pt idx="2815">
                  <c:v>0.24940000000000001</c:v>
                </c:pt>
                <c:pt idx="2816">
                  <c:v>0.24890000000000001</c:v>
                </c:pt>
                <c:pt idx="2817">
                  <c:v>0.248</c:v>
                </c:pt>
                <c:pt idx="2818">
                  <c:v>0.2492</c:v>
                </c:pt>
                <c:pt idx="2819">
                  <c:v>0.24809999999999999</c:v>
                </c:pt>
                <c:pt idx="2820">
                  <c:v>0.25119999999999998</c:v>
                </c:pt>
                <c:pt idx="2821">
                  <c:v>0.25140000000000001</c:v>
                </c:pt>
                <c:pt idx="2822">
                  <c:v>0.24990000000000001</c:v>
                </c:pt>
                <c:pt idx="2823">
                  <c:v>0.25069999999999998</c:v>
                </c:pt>
                <c:pt idx="2824">
                  <c:v>0.25140000000000001</c:v>
                </c:pt>
                <c:pt idx="2825">
                  <c:v>0.25159999999999999</c:v>
                </c:pt>
                <c:pt idx="2826">
                  <c:v>0.2525</c:v>
                </c:pt>
                <c:pt idx="2827">
                  <c:v>0.25180000000000002</c:v>
                </c:pt>
                <c:pt idx="2828">
                  <c:v>0.25430000000000003</c:v>
                </c:pt>
                <c:pt idx="2829">
                  <c:v>0.25580000000000003</c:v>
                </c:pt>
                <c:pt idx="2830">
                  <c:v>0.25519999999999998</c:v>
                </c:pt>
                <c:pt idx="2831">
                  <c:v>0.25590000000000002</c:v>
                </c:pt>
                <c:pt idx="2832">
                  <c:v>0.25769999999999998</c:v>
                </c:pt>
                <c:pt idx="2833">
                  <c:v>0.25829999999999997</c:v>
                </c:pt>
                <c:pt idx="2834">
                  <c:v>0.25840000000000002</c:v>
                </c:pt>
                <c:pt idx="2835">
                  <c:v>0.25729999999999997</c:v>
                </c:pt>
                <c:pt idx="2836">
                  <c:v>0.25590000000000002</c:v>
                </c:pt>
                <c:pt idx="2837">
                  <c:v>0.25659999999999999</c:v>
                </c:pt>
                <c:pt idx="2838">
                  <c:v>0.25569999999999998</c:v>
                </c:pt>
                <c:pt idx="2839">
                  <c:v>0.2535</c:v>
                </c:pt>
                <c:pt idx="2840">
                  <c:v>0.25569999999999998</c:v>
                </c:pt>
                <c:pt idx="2841">
                  <c:v>0.25090000000000001</c:v>
                </c:pt>
                <c:pt idx="2842">
                  <c:v>0.25269999999999998</c:v>
                </c:pt>
                <c:pt idx="2843">
                  <c:v>0.25359999999999999</c:v>
                </c:pt>
                <c:pt idx="2844">
                  <c:v>0.255</c:v>
                </c:pt>
                <c:pt idx="2845">
                  <c:v>0.25480000000000003</c:v>
                </c:pt>
                <c:pt idx="2846">
                  <c:v>0.25659999999999999</c:v>
                </c:pt>
                <c:pt idx="2847">
                  <c:v>0.2555</c:v>
                </c:pt>
                <c:pt idx="2848">
                  <c:v>0.2581</c:v>
                </c:pt>
                <c:pt idx="2849">
                  <c:v>0.25900000000000001</c:v>
                </c:pt>
                <c:pt idx="2850">
                  <c:v>0.2596</c:v>
                </c:pt>
                <c:pt idx="2851">
                  <c:v>0.25850000000000001</c:v>
                </c:pt>
                <c:pt idx="2852">
                  <c:v>0.25779999999999997</c:v>
                </c:pt>
                <c:pt idx="2853">
                  <c:v>0.25719999999999998</c:v>
                </c:pt>
                <c:pt idx="2854">
                  <c:v>0.25750000000000001</c:v>
                </c:pt>
                <c:pt idx="2855">
                  <c:v>0.2581</c:v>
                </c:pt>
                <c:pt idx="2856">
                  <c:v>0.25819999999999999</c:v>
                </c:pt>
              </c:numCache>
            </c:numRef>
          </c:yVal>
          <c:smooth val="0"/>
          <c:extLst>
            <c:ext xmlns:c16="http://schemas.microsoft.com/office/drawing/2014/chart" uri="{C3380CC4-5D6E-409C-BE32-E72D297353CC}">
              <c16:uniqueId val="{00000000-1223-4FE2-A239-F25CA84F8A2D}"/>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27"/>
          <c:min val="0.2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NBAR!$H$1</c:f>
              <c:strCache>
                <c:ptCount val="1"/>
                <c:pt idx="0">
                  <c:v>B4(M4)</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8.3005404716250036E-2"/>
                  <c:y val="0.18137308867638283"/>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NBAR!$D$2:$D$2858</c:f>
              <c:numCache>
                <c:formatCode>General</c:formatCode>
                <c:ptCount val="2857"/>
                <c:pt idx="0">
                  <c:v>4.9299999999999997E-2</c:v>
                </c:pt>
                <c:pt idx="1">
                  <c:v>5.4800000000000001E-2</c:v>
                </c:pt>
                <c:pt idx="2">
                  <c:v>5.7500000000000002E-2</c:v>
                </c:pt>
                <c:pt idx="3">
                  <c:v>6.0299999999999999E-2</c:v>
                </c:pt>
                <c:pt idx="4">
                  <c:v>6.5799999999999997E-2</c:v>
                </c:pt>
                <c:pt idx="5">
                  <c:v>6.8500000000000005E-2</c:v>
                </c:pt>
                <c:pt idx="6">
                  <c:v>6.8500000000000005E-2</c:v>
                </c:pt>
                <c:pt idx="7">
                  <c:v>7.1199999999999999E-2</c:v>
                </c:pt>
                <c:pt idx="8">
                  <c:v>7.9500000000000001E-2</c:v>
                </c:pt>
                <c:pt idx="9">
                  <c:v>8.2199999999999995E-2</c:v>
                </c:pt>
                <c:pt idx="10">
                  <c:v>0.1671</c:v>
                </c:pt>
                <c:pt idx="11">
                  <c:v>0.1726</c:v>
                </c:pt>
                <c:pt idx="12">
                  <c:v>0.17530000000000001</c:v>
                </c:pt>
                <c:pt idx="13">
                  <c:v>0.18079999999999999</c:v>
                </c:pt>
                <c:pt idx="14">
                  <c:v>0.18360000000000001</c:v>
                </c:pt>
                <c:pt idx="15">
                  <c:v>0.1918</c:v>
                </c:pt>
                <c:pt idx="16">
                  <c:v>0.2</c:v>
                </c:pt>
                <c:pt idx="17">
                  <c:v>0.2</c:v>
                </c:pt>
                <c:pt idx="18">
                  <c:v>0.20269999999999999</c:v>
                </c:pt>
                <c:pt idx="19">
                  <c:v>0.2082</c:v>
                </c:pt>
                <c:pt idx="20">
                  <c:v>0.21099999999999999</c:v>
                </c:pt>
                <c:pt idx="21">
                  <c:v>0.2137</c:v>
                </c:pt>
                <c:pt idx="22">
                  <c:v>0.21640000000000001</c:v>
                </c:pt>
                <c:pt idx="23">
                  <c:v>0.22189999999999999</c:v>
                </c:pt>
                <c:pt idx="24">
                  <c:v>0.2356</c:v>
                </c:pt>
                <c:pt idx="25">
                  <c:v>0.24110000000000001</c:v>
                </c:pt>
                <c:pt idx="26">
                  <c:v>0.24379999999999999</c:v>
                </c:pt>
                <c:pt idx="27">
                  <c:v>0.24660000000000001</c:v>
                </c:pt>
                <c:pt idx="28">
                  <c:v>0.24929999999999999</c:v>
                </c:pt>
                <c:pt idx="29">
                  <c:v>0.25480000000000003</c:v>
                </c:pt>
                <c:pt idx="30">
                  <c:v>0.26029999999999998</c:v>
                </c:pt>
                <c:pt idx="31">
                  <c:v>0.26579999999999998</c:v>
                </c:pt>
                <c:pt idx="32">
                  <c:v>0.26850000000000002</c:v>
                </c:pt>
                <c:pt idx="33">
                  <c:v>0.27400000000000002</c:v>
                </c:pt>
                <c:pt idx="34">
                  <c:v>0.28770000000000001</c:v>
                </c:pt>
                <c:pt idx="35">
                  <c:v>0.28770000000000001</c:v>
                </c:pt>
                <c:pt idx="36">
                  <c:v>0.2959</c:v>
                </c:pt>
                <c:pt idx="37">
                  <c:v>0.29859999999999998</c:v>
                </c:pt>
                <c:pt idx="38">
                  <c:v>0.30409999999999998</c:v>
                </c:pt>
                <c:pt idx="39">
                  <c:v>0.30680000000000002</c:v>
                </c:pt>
                <c:pt idx="40">
                  <c:v>0.30959999999999999</c:v>
                </c:pt>
                <c:pt idx="41">
                  <c:v>0.31230000000000002</c:v>
                </c:pt>
                <c:pt idx="42">
                  <c:v>0.31509999999999999</c:v>
                </c:pt>
                <c:pt idx="43">
                  <c:v>0.32329999999999998</c:v>
                </c:pt>
                <c:pt idx="44">
                  <c:v>0.32600000000000001</c:v>
                </c:pt>
                <c:pt idx="45">
                  <c:v>0.33150000000000002</c:v>
                </c:pt>
                <c:pt idx="46">
                  <c:v>0.33150000000000002</c:v>
                </c:pt>
                <c:pt idx="47">
                  <c:v>0.34520000000000001</c:v>
                </c:pt>
                <c:pt idx="48">
                  <c:v>0.34789999999999999</c:v>
                </c:pt>
                <c:pt idx="49">
                  <c:v>0.35070000000000001</c:v>
                </c:pt>
                <c:pt idx="50">
                  <c:v>0.35339999999999999</c:v>
                </c:pt>
                <c:pt idx="51">
                  <c:v>0.35620000000000002</c:v>
                </c:pt>
                <c:pt idx="52">
                  <c:v>0.3589</c:v>
                </c:pt>
                <c:pt idx="53">
                  <c:v>0.36159999999999998</c:v>
                </c:pt>
                <c:pt idx="54">
                  <c:v>0.3644</c:v>
                </c:pt>
                <c:pt idx="55">
                  <c:v>0.36709999999999998</c:v>
                </c:pt>
                <c:pt idx="56">
                  <c:v>0.36990000000000001</c:v>
                </c:pt>
                <c:pt idx="57">
                  <c:v>0.37259999999999999</c:v>
                </c:pt>
                <c:pt idx="58">
                  <c:v>0.37530000000000002</c:v>
                </c:pt>
                <c:pt idx="59">
                  <c:v>0.37530000000000002</c:v>
                </c:pt>
                <c:pt idx="60">
                  <c:v>0.37809999999999999</c:v>
                </c:pt>
                <c:pt idx="61">
                  <c:v>0.3836</c:v>
                </c:pt>
                <c:pt idx="62">
                  <c:v>0.38629999999999998</c:v>
                </c:pt>
                <c:pt idx="63">
                  <c:v>0.38900000000000001</c:v>
                </c:pt>
                <c:pt idx="64">
                  <c:v>0.39179999999999998</c:v>
                </c:pt>
                <c:pt idx="65">
                  <c:v>0.39450000000000002</c:v>
                </c:pt>
                <c:pt idx="66">
                  <c:v>0.39729999999999999</c:v>
                </c:pt>
                <c:pt idx="67">
                  <c:v>0.40550000000000003</c:v>
                </c:pt>
                <c:pt idx="68">
                  <c:v>0.40820000000000001</c:v>
                </c:pt>
                <c:pt idx="69">
                  <c:v>0.41099999999999998</c:v>
                </c:pt>
                <c:pt idx="70">
                  <c:v>0.41639999999999999</c:v>
                </c:pt>
                <c:pt idx="71">
                  <c:v>0.4219</c:v>
                </c:pt>
                <c:pt idx="72">
                  <c:v>0.42470000000000002</c:v>
                </c:pt>
                <c:pt idx="73">
                  <c:v>0.4274</c:v>
                </c:pt>
                <c:pt idx="74">
                  <c:v>0.43009999999999998</c:v>
                </c:pt>
                <c:pt idx="75">
                  <c:v>0.43290000000000001</c:v>
                </c:pt>
                <c:pt idx="76">
                  <c:v>0.43559999999999999</c:v>
                </c:pt>
                <c:pt idx="77">
                  <c:v>0.43840000000000001</c:v>
                </c:pt>
                <c:pt idx="78">
                  <c:v>0.44109999999999999</c:v>
                </c:pt>
                <c:pt idx="79">
                  <c:v>0.44379999999999997</c:v>
                </c:pt>
                <c:pt idx="80">
                  <c:v>0.4466</c:v>
                </c:pt>
                <c:pt idx="81">
                  <c:v>0.44929999999999998</c:v>
                </c:pt>
                <c:pt idx="82">
                  <c:v>0.4521</c:v>
                </c:pt>
                <c:pt idx="83">
                  <c:v>0.45479999999999998</c:v>
                </c:pt>
                <c:pt idx="84">
                  <c:v>0.45750000000000002</c:v>
                </c:pt>
                <c:pt idx="85">
                  <c:v>0.46029999999999999</c:v>
                </c:pt>
                <c:pt idx="86">
                  <c:v>0.46300000000000002</c:v>
                </c:pt>
                <c:pt idx="87">
                  <c:v>0.46300000000000002</c:v>
                </c:pt>
                <c:pt idx="88">
                  <c:v>0.46579999999999999</c:v>
                </c:pt>
                <c:pt idx="89">
                  <c:v>0.46850000000000003</c:v>
                </c:pt>
                <c:pt idx="90">
                  <c:v>0.47670000000000001</c:v>
                </c:pt>
                <c:pt idx="91">
                  <c:v>0.47949999999999998</c:v>
                </c:pt>
                <c:pt idx="92">
                  <c:v>0.48220000000000002</c:v>
                </c:pt>
                <c:pt idx="93">
                  <c:v>0.48770000000000002</c:v>
                </c:pt>
                <c:pt idx="94">
                  <c:v>0.4904</c:v>
                </c:pt>
                <c:pt idx="95">
                  <c:v>0.49320000000000003</c:v>
                </c:pt>
                <c:pt idx="96">
                  <c:v>0.49590000000000001</c:v>
                </c:pt>
                <c:pt idx="97">
                  <c:v>0.50139999999999996</c:v>
                </c:pt>
                <c:pt idx="98">
                  <c:v>0.50409999999999999</c:v>
                </c:pt>
                <c:pt idx="99">
                  <c:v>0.50680000000000003</c:v>
                </c:pt>
                <c:pt idx="100">
                  <c:v>0.50680000000000003</c:v>
                </c:pt>
                <c:pt idx="101">
                  <c:v>0.50960000000000005</c:v>
                </c:pt>
                <c:pt idx="102">
                  <c:v>0.51229999999999998</c:v>
                </c:pt>
                <c:pt idx="103">
                  <c:v>0.5151</c:v>
                </c:pt>
                <c:pt idx="104">
                  <c:v>0.51780000000000004</c:v>
                </c:pt>
                <c:pt idx="105">
                  <c:v>0.52049999999999996</c:v>
                </c:pt>
                <c:pt idx="106">
                  <c:v>0.52600000000000002</c:v>
                </c:pt>
                <c:pt idx="107">
                  <c:v>0.52880000000000005</c:v>
                </c:pt>
                <c:pt idx="108">
                  <c:v>0.53149999999999997</c:v>
                </c:pt>
                <c:pt idx="109">
                  <c:v>0.53420000000000001</c:v>
                </c:pt>
                <c:pt idx="110">
                  <c:v>0.53700000000000003</c:v>
                </c:pt>
                <c:pt idx="111">
                  <c:v>0.53969999999999996</c:v>
                </c:pt>
                <c:pt idx="112">
                  <c:v>0.54249999999999998</c:v>
                </c:pt>
                <c:pt idx="113">
                  <c:v>0.54520000000000002</c:v>
                </c:pt>
                <c:pt idx="114">
                  <c:v>0.54790000000000005</c:v>
                </c:pt>
                <c:pt idx="115">
                  <c:v>0.5534</c:v>
                </c:pt>
                <c:pt idx="116">
                  <c:v>0.55620000000000003</c:v>
                </c:pt>
                <c:pt idx="117">
                  <c:v>0.55889999999999995</c:v>
                </c:pt>
                <c:pt idx="118">
                  <c:v>0.56159999999999999</c:v>
                </c:pt>
                <c:pt idx="119">
                  <c:v>0.56440000000000001</c:v>
                </c:pt>
                <c:pt idx="120">
                  <c:v>0.56710000000000005</c:v>
                </c:pt>
                <c:pt idx="121">
                  <c:v>0.56989999999999996</c:v>
                </c:pt>
                <c:pt idx="122">
                  <c:v>0.5726</c:v>
                </c:pt>
                <c:pt idx="123">
                  <c:v>0.57530000000000003</c:v>
                </c:pt>
                <c:pt idx="124">
                  <c:v>0.57809999999999995</c:v>
                </c:pt>
                <c:pt idx="125">
                  <c:v>0.58079999999999998</c:v>
                </c:pt>
                <c:pt idx="126">
                  <c:v>0.58360000000000001</c:v>
                </c:pt>
                <c:pt idx="127">
                  <c:v>0.58630000000000004</c:v>
                </c:pt>
                <c:pt idx="128">
                  <c:v>0.58899999999999997</c:v>
                </c:pt>
                <c:pt idx="129">
                  <c:v>0.59179999999999999</c:v>
                </c:pt>
                <c:pt idx="130">
                  <c:v>0.59450000000000003</c:v>
                </c:pt>
                <c:pt idx="131">
                  <c:v>0.59450000000000003</c:v>
                </c:pt>
                <c:pt idx="132">
                  <c:v>0.59730000000000005</c:v>
                </c:pt>
                <c:pt idx="133">
                  <c:v>0.6</c:v>
                </c:pt>
                <c:pt idx="134">
                  <c:v>0.60270000000000001</c:v>
                </c:pt>
                <c:pt idx="135">
                  <c:v>0.60550000000000004</c:v>
                </c:pt>
                <c:pt idx="136">
                  <c:v>0.60819999999999996</c:v>
                </c:pt>
                <c:pt idx="137">
                  <c:v>0.61099999999999999</c:v>
                </c:pt>
                <c:pt idx="138">
                  <c:v>0.61370000000000002</c:v>
                </c:pt>
                <c:pt idx="139">
                  <c:v>0.61639999999999995</c:v>
                </c:pt>
                <c:pt idx="140">
                  <c:v>0.61919999999999997</c:v>
                </c:pt>
                <c:pt idx="141">
                  <c:v>0.62190000000000001</c:v>
                </c:pt>
                <c:pt idx="142">
                  <c:v>0.62470000000000003</c:v>
                </c:pt>
                <c:pt idx="143">
                  <c:v>0.62739999999999996</c:v>
                </c:pt>
                <c:pt idx="144">
                  <c:v>0.63009999999999999</c:v>
                </c:pt>
                <c:pt idx="145">
                  <c:v>0.63290000000000002</c:v>
                </c:pt>
                <c:pt idx="146">
                  <c:v>0.63560000000000005</c:v>
                </c:pt>
                <c:pt idx="147">
                  <c:v>0.63839999999999997</c:v>
                </c:pt>
                <c:pt idx="148">
                  <c:v>0.6411</c:v>
                </c:pt>
                <c:pt idx="149">
                  <c:v>0.64380000000000004</c:v>
                </c:pt>
                <c:pt idx="150">
                  <c:v>0.64659999999999995</c:v>
                </c:pt>
                <c:pt idx="151">
                  <c:v>0.64929999999999999</c:v>
                </c:pt>
                <c:pt idx="152">
                  <c:v>0.65210000000000001</c:v>
                </c:pt>
                <c:pt idx="153">
                  <c:v>0.65480000000000005</c:v>
                </c:pt>
                <c:pt idx="154">
                  <c:v>0.65749999999999997</c:v>
                </c:pt>
                <c:pt idx="155">
                  <c:v>0.66300000000000003</c:v>
                </c:pt>
                <c:pt idx="156">
                  <c:v>0.66579999999999995</c:v>
                </c:pt>
                <c:pt idx="157">
                  <c:v>0.66849999999999998</c:v>
                </c:pt>
                <c:pt idx="158">
                  <c:v>0.67120000000000002</c:v>
                </c:pt>
                <c:pt idx="159">
                  <c:v>0.67400000000000004</c:v>
                </c:pt>
                <c:pt idx="160">
                  <c:v>0.67669999999999997</c:v>
                </c:pt>
                <c:pt idx="161">
                  <c:v>0.67949999999999999</c:v>
                </c:pt>
                <c:pt idx="162">
                  <c:v>0.68220000000000003</c:v>
                </c:pt>
                <c:pt idx="163">
                  <c:v>0.68489999999999995</c:v>
                </c:pt>
                <c:pt idx="164">
                  <c:v>0.68769999999999998</c:v>
                </c:pt>
                <c:pt idx="165">
                  <c:v>0.69320000000000004</c:v>
                </c:pt>
                <c:pt idx="166">
                  <c:v>0.69589999999999996</c:v>
                </c:pt>
                <c:pt idx="167">
                  <c:v>0.70140000000000002</c:v>
                </c:pt>
                <c:pt idx="168">
                  <c:v>0.70409999999999995</c:v>
                </c:pt>
                <c:pt idx="169">
                  <c:v>0.70679999999999998</c:v>
                </c:pt>
                <c:pt idx="170">
                  <c:v>0.70960000000000001</c:v>
                </c:pt>
                <c:pt idx="171">
                  <c:v>0.71509999999999996</c:v>
                </c:pt>
                <c:pt idx="172">
                  <c:v>0.71779999999999999</c:v>
                </c:pt>
                <c:pt idx="173">
                  <c:v>0.72050000000000003</c:v>
                </c:pt>
                <c:pt idx="174">
                  <c:v>0.72330000000000005</c:v>
                </c:pt>
                <c:pt idx="175">
                  <c:v>0.72599999999999998</c:v>
                </c:pt>
                <c:pt idx="176">
                  <c:v>0.7288</c:v>
                </c:pt>
                <c:pt idx="177">
                  <c:v>0.73150000000000004</c:v>
                </c:pt>
                <c:pt idx="178">
                  <c:v>0.73419999999999996</c:v>
                </c:pt>
                <c:pt idx="179">
                  <c:v>0.73970000000000002</c:v>
                </c:pt>
                <c:pt idx="180">
                  <c:v>0.74250000000000005</c:v>
                </c:pt>
                <c:pt idx="181">
                  <c:v>0.74790000000000001</c:v>
                </c:pt>
                <c:pt idx="182">
                  <c:v>0.75070000000000003</c:v>
                </c:pt>
                <c:pt idx="183">
                  <c:v>0.75339999999999996</c:v>
                </c:pt>
                <c:pt idx="184">
                  <c:v>0.75619999999999998</c:v>
                </c:pt>
                <c:pt idx="185">
                  <c:v>0.75890000000000002</c:v>
                </c:pt>
                <c:pt idx="186">
                  <c:v>0.76160000000000005</c:v>
                </c:pt>
                <c:pt idx="187">
                  <c:v>0.76990000000000003</c:v>
                </c:pt>
                <c:pt idx="188">
                  <c:v>0.76990000000000003</c:v>
                </c:pt>
                <c:pt idx="189">
                  <c:v>0.77259999999999995</c:v>
                </c:pt>
                <c:pt idx="190">
                  <c:v>0.77810000000000001</c:v>
                </c:pt>
                <c:pt idx="191">
                  <c:v>0.78080000000000005</c:v>
                </c:pt>
                <c:pt idx="192">
                  <c:v>0.78359999999999996</c:v>
                </c:pt>
                <c:pt idx="193">
                  <c:v>0.7863</c:v>
                </c:pt>
                <c:pt idx="194">
                  <c:v>0.78900000000000003</c:v>
                </c:pt>
                <c:pt idx="195">
                  <c:v>0.79179999999999995</c:v>
                </c:pt>
                <c:pt idx="196">
                  <c:v>0.79449999999999998</c:v>
                </c:pt>
                <c:pt idx="197">
                  <c:v>0.8</c:v>
                </c:pt>
                <c:pt idx="198">
                  <c:v>0.80269999999999997</c:v>
                </c:pt>
                <c:pt idx="199">
                  <c:v>0.80549999999999999</c:v>
                </c:pt>
                <c:pt idx="200">
                  <c:v>0.80820000000000003</c:v>
                </c:pt>
                <c:pt idx="201">
                  <c:v>0.81100000000000005</c:v>
                </c:pt>
                <c:pt idx="202">
                  <c:v>0.81369999999999998</c:v>
                </c:pt>
                <c:pt idx="203">
                  <c:v>0.81369999999999998</c:v>
                </c:pt>
                <c:pt idx="204">
                  <c:v>0.81920000000000004</c:v>
                </c:pt>
                <c:pt idx="205">
                  <c:v>0.82189999999999996</c:v>
                </c:pt>
                <c:pt idx="206">
                  <c:v>0.82469999999999999</c:v>
                </c:pt>
                <c:pt idx="207">
                  <c:v>0.82740000000000002</c:v>
                </c:pt>
                <c:pt idx="208">
                  <c:v>0.83560000000000001</c:v>
                </c:pt>
                <c:pt idx="209">
                  <c:v>0.83840000000000003</c:v>
                </c:pt>
                <c:pt idx="210">
                  <c:v>0.84379999999999999</c:v>
                </c:pt>
                <c:pt idx="211">
                  <c:v>0.84660000000000002</c:v>
                </c:pt>
                <c:pt idx="212">
                  <c:v>0.84930000000000005</c:v>
                </c:pt>
                <c:pt idx="213">
                  <c:v>0.85209999999999997</c:v>
                </c:pt>
                <c:pt idx="214">
                  <c:v>0.8548</c:v>
                </c:pt>
                <c:pt idx="215">
                  <c:v>0.85750000000000004</c:v>
                </c:pt>
                <c:pt idx="216">
                  <c:v>0.85750000000000004</c:v>
                </c:pt>
                <c:pt idx="217">
                  <c:v>0.86029999999999995</c:v>
                </c:pt>
                <c:pt idx="218">
                  <c:v>0.86299999999999999</c:v>
                </c:pt>
                <c:pt idx="219">
                  <c:v>0.87119999999999997</c:v>
                </c:pt>
                <c:pt idx="220">
                  <c:v>0.87670000000000003</c:v>
                </c:pt>
                <c:pt idx="221">
                  <c:v>0.87949999999999995</c:v>
                </c:pt>
                <c:pt idx="222">
                  <c:v>0.88219999999999998</c:v>
                </c:pt>
                <c:pt idx="223">
                  <c:v>0.88770000000000004</c:v>
                </c:pt>
                <c:pt idx="224">
                  <c:v>0.89039999999999997</c:v>
                </c:pt>
                <c:pt idx="225">
                  <c:v>0.90139999999999998</c:v>
                </c:pt>
                <c:pt idx="226">
                  <c:v>0.90139999999999998</c:v>
                </c:pt>
                <c:pt idx="227">
                  <c:v>0.90410000000000001</c:v>
                </c:pt>
                <c:pt idx="228">
                  <c:v>0.90680000000000005</c:v>
                </c:pt>
                <c:pt idx="229">
                  <c:v>0.90959999999999996</c:v>
                </c:pt>
                <c:pt idx="230">
                  <c:v>0.91510000000000002</c:v>
                </c:pt>
                <c:pt idx="231">
                  <c:v>0.93149999999999999</c:v>
                </c:pt>
                <c:pt idx="232">
                  <c:v>0.93420000000000003</c:v>
                </c:pt>
                <c:pt idx="233">
                  <c:v>0.93700000000000006</c:v>
                </c:pt>
                <c:pt idx="234">
                  <c:v>0.93969999999999998</c:v>
                </c:pt>
                <c:pt idx="235">
                  <c:v>0.9425</c:v>
                </c:pt>
                <c:pt idx="236">
                  <c:v>0.94789999999999996</c:v>
                </c:pt>
                <c:pt idx="237">
                  <c:v>0.95069999999999999</c:v>
                </c:pt>
                <c:pt idx="238">
                  <c:v>0.95889999999999997</c:v>
                </c:pt>
                <c:pt idx="239">
                  <c:v>0.96160000000000001</c:v>
                </c:pt>
                <c:pt idx="240">
                  <c:v>0.96440000000000003</c:v>
                </c:pt>
                <c:pt idx="241">
                  <c:v>0.96709999999999996</c:v>
                </c:pt>
                <c:pt idx="242">
                  <c:v>0.96989999999999998</c:v>
                </c:pt>
                <c:pt idx="243">
                  <c:v>0.97260000000000002</c:v>
                </c:pt>
                <c:pt idx="244">
                  <c:v>0.97529999999999994</c:v>
                </c:pt>
                <c:pt idx="245">
                  <c:v>0.98360000000000003</c:v>
                </c:pt>
                <c:pt idx="246">
                  <c:v>0.98629999999999995</c:v>
                </c:pt>
                <c:pt idx="247">
                  <c:v>0.99180000000000001</c:v>
                </c:pt>
                <c:pt idx="248">
                  <c:v>0.99450000000000005</c:v>
                </c:pt>
                <c:pt idx="249">
                  <c:v>0.99729999999999996</c:v>
                </c:pt>
                <c:pt idx="250">
                  <c:v>1.0026999999999999</c:v>
                </c:pt>
                <c:pt idx="251">
                  <c:v>1.0055000000000001</c:v>
                </c:pt>
                <c:pt idx="252">
                  <c:v>1.0109999999999999</c:v>
                </c:pt>
                <c:pt idx="253">
                  <c:v>1.0137</c:v>
                </c:pt>
                <c:pt idx="254">
                  <c:v>1.0164</c:v>
                </c:pt>
                <c:pt idx="255">
                  <c:v>1.0246999999999999</c:v>
                </c:pt>
                <c:pt idx="256">
                  <c:v>1.0301</c:v>
                </c:pt>
                <c:pt idx="257">
                  <c:v>1.0328999999999999</c:v>
                </c:pt>
                <c:pt idx="258">
                  <c:v>1.0328999999999999</c:v>
                </c:pt>
                <c:pt idx="259">
                  <c:v>1.0356000000000001</c:v>
                </c:pt>
                <c:pt idx="260">
                  <c:v>1.0384</c:v>
                </c:pt>
                <c:pt idx="261">
                  <c:v>1.0410999999999999</c:v>
                </c:pt>
                <c:pt idx="262">
                  <c:v>1.0466</c:v>
                </c:pt>
                <c:pt idx="263">
                  <c:v>1.0492999999999999</c:v>
                </c:pt>
                <c:pt idx="264">
                  <c:v>1.0521</c:v>
                </c:pt>
                <c:pt idx="265">
                  <c:v>1.0548</c:v>
                </c:pt>
                <c:pt idx="266">
                  <c:v>1.0575000000000001</c:v>
                </c:pt>
                <c:pt idx="267">
                  <c:v>1.0603</c:v>
                </c:pt>
                <c:pt idx="268">
                  <c:v>1.0794999999999999</c:v>
                </c:pt>
                <c:pt idx="269">
                  <c:v>1.0822000000000001</c:v>
                </c:pt>
                <c:pt idx="270">
                  <c:v>1.0876999999999999</c:v>
                </c:pt>
                <c:pt idx="271">
                  <c:v>1.0904</c:v>
                </c:pt>
                <c:pt idx="272">
                  <c:v>1.0931999999999999</c:v>
                </c:pt>
                <c:pt idx="273">
                  <c:v>1.1013999999999999</c:v>
                </c:pt>
                <c:pt idx="274">
                  <c:v>1.1041000000000001</c:v>
                </c:pt>
                <c:pt idx="275">
                  <c:v>1.1068</c:v>
                </c:pt>
                <c:pt idx="276">
                  <c:v>1.1095999999999999</c:v>
                </c:pt>
                <c:pt idx="277">
                  <c:v>1.1151</c:v>
                </c:pt>
                <c:pt idx="278">
                  <c:v>1.1233</c:v>
                </c:pt>
                <c:pt idx="279">
                  <c:v>1.1259999999999999</c:v>
                </c:pt>
                <c:pt idx="280">
                  <c:v>1.1288</c:v>
                </c:pt>
                <c:pt idx="281">
                  <c:v>1.1315</c:v>
                </c:pt>
                <c:pt idx="282">
                  <c:v>1.1342000000000001</c:v>
                </c:pt>
                <c:pt idx="283">
                  <c:v>1.137</c:v>
                </c:pt>
                <c:pt idx="284">
                  <c:v>1.1396999999999999</c:v>
                </c:pt>
                <c:pt idx="285">
                  <c:v>1.1478999999999999</c:v>
                </c:pt>
                <c:pt idx="286">
                  <c:v>1.1561999999999999</c:v>
                </c:pt>
                <c:pt idx="287">
                  <c:v>1.1589</c:v>
                </c:pt>
                <c:pt idx="288">
                  <c:v>1.1671</c:v>
                </c:pt>
                <c:pt idx="289">
                  <c:v>1.1698999999999999</c:v>
                </c:pt>
                <c:pt idx="290">
                  <c:v>1.1726000000000001</c:v>
                </c:pt>
                <c:pt idx="291">
                  <c:v>1.1753</c:v>
                </c:pt>
                <c:pt idx="292">
                  <c:v>1.1808000000000001</c:v>
                </c:pt>
                <c:pt idx="293">
                  <c:v>1.1836</c:v>
                </c:pt>
                <c:pt idx="294">
                  <c:v>1.1862999999999999</c:v>
                </c:pt>
                <c:pt idx="295">
                  <c:v>1.1890000000000001</c:v>
                </c:pt>
                <c:pt idx="296">
                  <c:v>1.1918</c:v>
                </c:pt>
                <c:pt idx="297">
                  <c:v>1.1973</c:v>
                </c:pt>
                <c:pt idx="298">
                  <c:v>1.2</c:v>
                </c:pt>
                <c:pt idx="299">
                  <c:v>1.2027000000000001</c:v>
                </c:pt>
                <c:pt idx="300">
                  <c:v>1.2055</c:v>
                </c:pt>
                <c:pt idx="301">
                  <c:v>1.2081999999999999</c:v>
                </c:pt>
                <c:pt idx="302">
                  <c:v>1.2081999999999999</c:v>
                </c:pt>
                <c:pt idx="303">
                  <c:v>1.2137</c:v>
                </c:pt>
                <c:pt idx="304">
                  <c:v>1.2219</c:v>
                </c:pt>
                <c:pt idx="305">
                  <c:v>1.2246999999999999</c:v>
                </c:pt>
                <c:pt idx="306">
                  <c:v>1.2274</c:v>
                </c:pt>
                <c:pt idx="307">
                  <c:v>1.2329000000000001</c:v>
                </c:pt>
                <c:pt idx="308">
                  <c:v>1.2356</c:v>
                </c:pt>
                <c:pt idx="309">
                  <c:v>1.2383999999999999</c:v>
                </c:pt>
                <c:pt idx="310">
                  <c:v>1.2685</c:v>
                </c:pt>
                <c:pt idx="311">
                  <c:v>1.2712000000000001</c:v>
                </c:pt>
                <c:pt idx="312">
                  <c:v>1.2766999999999999</c:v>
                </c:pt>
                <c:pt idx="313">
                  <c:v>1.2795000000000001</c:v>
                </c:pt>
                <c:pt idx="314">
                  <c:v>1.2822</c:v>
                </c:pt>
                <c:pt idx="315">
                  <c:v>1.2848999999999999</c:v>
                </c:pt>
                <c:pt idx="316">
                  <c:v>1.2877000000000001</c:v>
                </c:pt>
                <c:pt idx="317">
                  <c:v>1.2931999999999999</c:v>
                </c:pt>
                <c:pt idx="318">
                  <c:v>1.2959000000000001</c:v>
                </c:pt>
                <c:pt idx="319">
                  <c:v>1.2959000000000001</c:v>
                </c:pt>
                <c:pt idx="320">
                  <c:v>1.2986</c:v>
                </c:pt>
                <c:pt idx="321">
                  <c:v>1.3013999999999999</c:v>
                </c:pt>
                <c:pt idx="322">
                  <c:v>1.3041</c:v>
                </c:pt>
                <c:pt idx="323">
                  <c:v>1.3178000000000001</c:v>
                </c:pt>
                <c:pt idx="324">
                  <c:v>1.3205</c:v>
                </c:pt>
                <c:pt idx="325">
                  <c:v>1.3232999999999999</c:v>
                </c:pt>
                <c:pt idx="326">
                  <c:v>1.3260000000000001</c:v>
                </c:pt>
                <c:pt idx="327">
                  <c:v>1.3288</c:v>
                </c:pt>
                <c:pt idx="328">
                  <c:v>1.3314999999999999</c:v>
                </c:pt>
                <c:pt idx="329">
                  <c:v>1.3342000000000001</c:v>
                </c:pt>
                <c:pt idx="330">
                  <c:v>1.3396999999999999</c:v>
                </c:pt>
                <c:pt idx="331">
                  <c:v>1.3425</c:v>
                </c:pt>
                <c:pt idx="332">
                  <c:v>1.3452</c:v>
                </c:pt>
                <c:pt idx="333">
                  <c:v>1.3533999999999999</c:v>
                </c:pt>
                <c:pt idx="334">
                  <c:v>1.3562000000000001</c:v>
                </c:pt>
                <c:pt idx="335">
                  <c:v>1.3589</c:v>
                </c:pt>
                <c:pt idx="336">
                  <c:v>1.3615999999999999</c:v>
                </c:pt>
                <c:pt idx="337">
                  <c:v>1.3671</c:v>
                </c:pt>
                <c:pt idx="338">
                  <c:v>1.3698999999999999</c:v>
                </c:pt>
                <c:pt idx="339">
                  <c:v>1.3781000000000001</c:v>
                </c:pt>
                <c:pt idx="340">
                  <c:v>1.3808</c:v>
                </c:pt>
                <c:pt idx="341">
                  <c:v>1.3863000000000001</c:v>
                </c:pt>
                <c:pt idx="342">
                  <c:v>1.3973</c:v>
                </c:pt>
                <c:pt idx="343">
                  <c:v>1.4</c:v>
                </c:pt>
                <c:pt idx="344">
                  <c:v>1.4027000000000001</c:v>
                </c:pt>
                <c:pt idx="345">
                  <c:v>1.4055</c:v>
                </c:pt>
                <c:pt idx="346">
                  <c:v>1.4081999999999999</c:v>
                </c:pt>
                <c:pt idx="347">
                  <c:v>1.411</c:v>
                </c:pt>
                <c:pt idx="348">
                  <c:v>1.4137</c:v>
                </c:pt>
                <c:pt idx="349">
                  <c:v>1.4164000000000001</c:v>
                </c:pt>
                <c:pt idx="350">
                  <c:v>1.4218999999999999</c:v>
                </c:pt>
                <c:pt idx="351">
                  <c:v>1.4247000000000001</c:v>
                </c:pt>
                <c:pt idx="352">
                  <c:v>1.4274</c:v>
                </c:pt>
                <c:pt idx="353">
                  <c:v>1.4274</c:v>
                </c:pt>
                <c:pt idx="354">
                  <c:v>1.4300999999999999</c:v>
                </c:pt>
                <c:pt idx="355">
                  <c:v>1.4329000000000001</c:v>
                </c:pt>
                <c:pt idx="356">
                  <c:v>1.4356</c:v>
                </c:pt>
                <c:pt idx="357">
                  <c:v>1.4383999999999999</c:v>
                </c:pt>
                <c:pt idx="358">
                  <c:v>1.4411</c:v>
                </c:pt>
                <c:pt idx="359">
                  <c:v>1.4438</c:v>
                </c:pt>
                <c:pt idx="360">
                  <c:v>1.4466000000000001</c:v>
                </c:pt>
                <c:pt idx="361">
                  <c:v>1.4493</c:v>
                </c:pt>
                <c:pt idx="362">
                  <c:v>1.4520999999999999</c:v>
                </c:pt>
                <c:pt idx="363">
                  <c:v>1.4548000000000001</c:v>
                </c:pt>
                <c:pt idx="364">
                  <c:v>1.4575</c:v>
                </c:pt>
                <c:pt idx="365">
                  <c:v>1.4602999999999999</c:v>
                </c:pt>
                <c:pt idx="366">
                  <c:v>1.4630000000000001</c:v>
                </c:pt>
                <c:pt idx="367">
                  <c:v>1.4658</c:v>
                </c:pt>
                <c:pt idx="368">
                  <c:v>1.4684999999999999</c:v>
                </c:pt>
                <c:pt idx="369">
                  <c:v>1.4712000000000001</c:v>
                </c:pt>
                <c:pt idx="370">
                  <c:v>1.4712000000000001</c:v>
                </c:pt>
                <c:pt idx="371">
                  <c:v>1.474</c:v>
                </c:pt>
                <c:pt idx="372">
                  <c:v>1.4766999999999999</c:v>
                </c:pt>
                <c:pt idx="373">
                  <c:v>1.4795</c:v>
                </c:pt>
                <c:pt idx="374">
                  <c:v>1.4822</c:v>
                </c:pt>
                <c:pt idx="375">
                  <c:v>1.4849000000000001</c:v>
                </c:pt>
                <c:pt idx="376">
                  <c:v>1.4877</c:v>
                </c:pt>
                <c:pt idx="377">
                  <c:v>1.4903999999999999</c:v>
                </c:pt>
                <c:pt idx="378">
                  <c:v>1.4932000000000001</c:v>
                </c:pt>
                <c:pt idx="379">
                  <c:v>1.4959</c:v>
                </c:pt>
                <c:pt idx="380">
                  <c:v>1.4985999999999999</c:v>
                </c:pt>
                <c:pt idx="381">
                  <c:v>1.5014000000000001</c:v>
                </c:pt>
                <c:pt idx="382">
                  <c:v>1.5041</c:v>
                </c:pt>
                <c:pt idx="383">
                  <c:v>1.5067999999999999</c:v>
                </c:pt>
                <c:pt idx="384">
                  <c:v>1.5096000000000001</c:v>
                </c:pt>
                <c:pt idx="385">
                  <c:v>1.5123</c:v>
                </c:pt>
                <c:pt idx="386">
                  <c:v>1.5150999999999999</c:v>
                </c:pt>
                <c:pt idx="387">
                  <c:v>1.5150999999999999</c:v>
                </c:pt>
                <c:pt idx="388">
                  <c:v>1.5178</c:v>
                </c:pt>
                <c:pt idx="389">
                  <c:v>1.5205</c:v>
                </c:pt>
                <c:pt idx="390">
                  <c:v>1.5233000000000001</c:v>
                </c:pt>
                <c:pt idx="391">
                  <c:v>1.526</c:v>
                </c:pt>
                <c:pt idx="392">
                  <c:v>1.5287999999999999</c:v>
                </c:pt>
                <c:pt idx="393">
                  <c:v>1.5315000000000001</c:v>
                </c:pt>
                <c:pt idx="394">
                  <c:v>1.5342</c:v>
                </c:pt>
                <c:pt idx="395">
                  <c:v>1.5369999999999999</c:v>
                </c:pt>
                <c:pt idx="396">
                  <c:v>1.5397000000000001</c:v>
                </c:pt>
                <c:pt idx="397">
                  <c:v>1.5425</c:v>
                </c:pt>
                <c:pt idx="398">
                  <c:v>1.5479000000000001</c:v>
                </c:pt>
                <c:pt idx="399">
                  <c:v>1.5507</c:v>
                </c:pt>
                <c:pt idx="400">
                  <c:v>1.5533999999999999</c:v>
                </c:pt>
                <c:pt idx="401">
                  <c:v>1.5562</c:v>
                </c:pt>
                <c:pt idx="402">
                  <c:v>1.5616000000000001</c:v>
                </c:pt>
                <c:pt idx="403">
                  <c:v>1.5644</c:v>
                </c:pt>
                <c:pt idx="404">
                  <c:v>1.5670999999999999</c:v>
                </c:pt>
                <c:pt idx="405">
                  <c:v>1.5699000000000001</c:v>
                </c:pt>
                <c:pt idx="406">
                  <c:v>1.5726</c:v>
                </c:pt>
                <c:pt idx="407">
                  <c:v>1.5752999999999999</c:v>
                </c:pt>
                <c:pt idx="408">
                  <c:v>1.5781000000000001</c:v>
                </c:pt>
                <c:pt idx="409">
                  <c:v>1.5808</c:v>
                </c:pt>
                <c:pt idx="410">
                  <c:v>1.5835999999999999</c:v>
                </c:pt>
                <c:pt idx="411">
                  <c:v>1.5863</c:v>
                </c:pt>
                <c:pt idx="412">
                  <c:v>1.589</c:v>
                </c:pt>
                <c:pt idx="413">
                  <c:v>1.5918000000000001</c:v>
                </c:pt>
                <c:pt idx="414">
                  <c:v>1.5945</c:v>
                </c:pt>
                <c:pt idx="415">
                  <c:v>1.5972999999999999</c:v>
                </c:pt>
                <c:pt idx="416">
                  <c:v>1.6</c:v>
                </c:pt>
                <c:pt idx="417">
                  <c:v>1.6027</c:v>
                </c:pt>
                <c:pt idx="418">
                  <c:v>1.6027</c:v>
                </c:pt>
                <c:pt idx="419">
                  <c:v>1.6054999999999999</c:v>
                </c:pt>
                <c:pt idx="420">
                  <c:v>1.6082000000000001</c:v>
                </c:pt>
                <c:pt idx="421">
                  <c:v>1.611</c:v>
                </c:pt>
                <c:pt idx="422">
                  <c:v>1.6136999999999999</c:v>
                </c:pt>
                <c:pt idx="423">
                  <c:v>1.6218999999999999</c:v>
                </c:pt>
                <c:pt idx="424">
                  <c:v>1.6247</c:v>
                </c:pt>
                <c:pt idx="425">
                  <c:v>1.6274</c:v>
                </c:pt>
                <c:pt idx="426">
                  <c:v>1.6355999999999999</c:v>
                </c:pt>
                <c:pt idx="427">
                  <c:v>1.6384000000000001</c:v>
                </c:pt>
                <c:pt idx="428">
                  <c:v>1.6411</c:v>
                </c:pt>
                <c:pt idx="429">
                  <c:v>1.6437999999999999</c:v>
                </c:pt>
                <c:pt idx="430">
                  <c:v>1.6466000000000001</c:v>
                </c:pt>
                <c:pt idx="431">
                  <c:v>1.6493</c:v>
                </c:pt>
                <c:pt idx="432">
                  <c:v>1.6520999999999999</c:v>
                </c:pt>
                <c:pt idx="433">
                  <c:v>1.6548</c:v>
                </c:pt>
                <c:pt idx="434">
                  <c:v>1.6575</c:v>
                </c:pt>
                <c:pt idx="435">
                  <c:v>1.6603000000000001</c:v>
                </c:pt>
                <c:pt idx="436">
                  <c:v>1.6657999999999999</c:v>
                </c:pt>
                <c:pt idx="437">
                  <c:v>1.6685000000000001</c:v>
                </c:pt>
                <c:pt idx="438">
                  <c:v>1.6712</c:v>
                </c:pt>
                <c:pt idx="439">
                  <c:v>1.6739999999999999</c:v>
                </c:pt>
                <c:pt idx="440">
                  <c:v>1.6767000000000001</c:v>
                </c:pt>
                <c:pt idx="441">
                  <c:v>1.6795</c:v>
                </c:pt>
                <c:pt idx="442">
                  <c:v>1.6821999999999999</c:v>
                </c:pt>
                <c:pt idx="443">
                  <c:v>1.6849000000000001</c:v>
                </c:pt>
                <c:pt idx="444">
                  <c:v>1.6877</c:v>
                </c:pt>
                <c:pt idx="445">
                  <c:v>1.6903999999999999</c:v>
                </c:pt>
                <c:pt idx="446">
                  <c:v>1.6932</c:v>
                </c:pt>
                <c:pt idx="447">
                  <c:v>1.6959</c:v>
                </c:pt>
                <c:pt idx="448">
                  <c:v>1.6986000000000001</c:v>
                </c:pt>
                <c:pt idx="449">
                  <c:v>1.7014</c:v>
                </c:pt>
                <c:pt idx="450">
                  <c:v>1.7040999999999999</c:v>
                </c:pt>
                <c:pt idx="451">
                  <c:v>1.7068000000000001</c:v>
                </c:pt>
                <c:pt idx="452">
                  <c:v>1.7096</c:v>
                </c:pt>
                <c:pt idx="453">
                  <c:v>1.7122999999999999</c:v>
                </c:pt>
                <c:pt idx="454">
                  <c:v>1.7151000000000001</c:v>
                </c:pt>
                <c:pt idx="455">
                  <c:v>1.7178</c:v>
                </c:pt>
                <c:pt idx="456">
                  <c:v>1.726</c:v>
                </c:pt>
                <c:pt idx="457">
                  <c:v>1.7315</c:v>
                </c:pt>
                <c:pt idx="458">
                  <c:v>1.7342</c:v>
                </c:pt>
                <c:pt idx="459">
                  <c:v>1.7342</c:v>
                </c:pt>
                <c:pt idx="460">
                  <c:v>1.7370000000000001</c:v>
                </c:pt>
                <c:pt idx="461">
                  <c:v>1.7397</c:v>
                </c:pt>
                <c:pt idx="462">
                  <c:v>1.7424999999999999</c:v>
                </c:pt>
                <c:pt idx="463">
                  <c:v>1.7452000000000001</c:v>
                </c:pt>
                <c:pt idx="464">
                  <c:v>1.7479</c:v>
                </c:pt>
                <c:pt idx="465">
                  <c:v>1.7506999999999999</c:v>
                </c:pt>
                <c:pt idx="466">
                  <c:v>1.7534000000000001</c:v>
                </c:pt>
                <c:pt idx="467">
                  <c:v>1.7616000000000001</c:v>
                </c:pt>
                <c:pt idx="468">
                  <c:v>1.7644</c:v>
                </c:pt>
                <c:pt idx="469">
                  <c:v>1.7670999999999999</c:v>
                </c:pt>
                <c:pt idx="470">
                  <c:v>1.7699</c:v>
                </c:pt>
                <c:pt idx="471">
                  <c:v>1.7726</c:v>
                </c:pt>
                <c:pt idx="472">
                  <c:v>1.7753000000000001</c:v>
                </c:pt>
                <c:pt idx="473">
                  <c:v>1.7781</c:v>
                </c:pt>
                <c:pt idx="474">
                  <c:v>1.7781</c:v>
                </c:pt>
                <c:pt idx="475">
                  <c:v>1.7807999999999999</c:v>
                </c:pt>
                <c:pt idx="476">
                  <c:v>1.7836000000000001</c:v>
                </c:pt>
                <c:pt idx="477">
                  <c:v>1.7863</c:v>
                </c:pt>
                <c:pt idx="478">
                  <c:v>1.7918000000000001</c:v>
                </c:pt>
                <c:pt idx="479">
                  <c:v>1.7945</c:v>
                </c:pt>
                <c:pt idx="480">
                  <c:v>1.7972999999999999</c:v>
                </c:pt>
                <c:pt idx="481">
                  <c:v>1.8</c:v>
                </c:pt>
                <c:pt idx="482">
                  <c:v>1.8027</c:v>
                </c:pt>
                <c:pt idx="483">
                  <c:v>1.8055000000000001</c:v>
                </c:pt>
                <c:pt idx="484">
                  <c:v>1.8082</c:v>
                </c:pt>
                <c:pt idx="485">
                  <c:v>1.8137000000000001</c:v>
                </c:pt>
                <c:pt idx="486">
                  <c:v>1.8164</c:v>
                </c:pt>
                <c:pt idx="487">
                  <c:v>1.8191999999999999</c:v>
                </c:pt>
                <c:pt idx="488">
                  <c:v>1.8219000000000001</c:v>
                </c:pt>
                <c:pt idx="489">
                  <c:v>1.8219000000000001</c:v>
                </c:pt>
                <c:pt idx="490">
                  <c:v>1.8247</c:v>
                </c:pt>
                <c:pt idx="491">
                  <c:v>1.8273999999999999</c:v>
                </c:pt>
                <c:pt idx="492">
                  <c:v>1.8301000000000001</c:v>
                </c:pt>
                <c:pt idx="493">
                  <c:v>1.8329</c:v>
                </c:pt>
                <c:pt idx="494">
                  <c:v>1.8355999999999999</c:v>
                </c:pt>
                <c:pt idx="495">
                  <c:v>1.8438000000000001</c:v>
                </c:pt>
                <c:pt idx="496">
                  <c:v>1.8466</c:v>
                </c:pt>
                <c:pt idx="497">
                  <c:v>1.8574999999999999</c:v>
                </c:pt>
                <c:pt idx="498">
                  <c:v>1.8603000000000001</c:v>
                </c:pt>
                <c:pt idx="499">
                  <c:v>1.863</c:v>
                </c:pt>
                <c:pt idx="500">
                  <c:v>1.8657999999999999</c:v>
                </c:pt>
                <c:pt idx="501">
                  <c:v>1.8657999999999999</c:v>
                </c:pt>
                <c:pt idx="502">
                  <c:v>1.8685</c:v>
                </c:pt>
                <c:pt idx="503">
                  <c:v>1.8712</c:v>
                </c:pt>
                <c:pt idx="504">
                  <c:v>1.8740000000000001</c:v>
                </c:pt>
                <c:pt idx="505">
                  <c:v>1.8767</c:v>
                </c:pt>
                <c:pt idx="506">
                  <c:v>1.8794999999999999</c:v>
                </c:pt>
                <c:pt idx="507">
                  <c:v>1.8849</c:v>
                </c:pt>
                <c:pt idx="508">
                  <c:v>1.8932</c:v>
                </c:pt>
                <c:pt idx="509">
                  <c:v>1.8958999999999999</c:v>
                </c:pt>
                <c:pt idx="510">
                  <c:v>1.9040999999999999</c:v>
                </c:pt>
                <c:pt idx="511">
                  <c:v>1.9096</c:v>
                </c:pt>
                <c:pt idx="512">
                  <c:v>1.9096</c:v>
                </c:pt>
                <c:pt idx="513">
                  <c:v>1.9123000000000001</c:v>
                </c:pt>
                <c:pt idx="514">
                  <c:v>1.9233</c:v>
                </c:pt>
                <c:pt idx="515">
                  <c:v>1.9259999999999999</c:v>
                </c:pt>
                <c:pt idx="516">
                  <c:v>1.9288000000000001</c:v>
                </c:pt>
                <c:pt idx="517">
                  <c:v>1.9315</c:v>
                </c:pt>
                <c:pt idx="518">
                  <c:v>1.9370000000000001</c:v>
                </c:pt>
                <c:pt idx="519">
                  <c:v>1.9397</c:v>
                </c:pt>
                <c:pt idx="520">
                  <c:v>1.9424999999999999</c:v>
                </c:pt>
                <c:pt idx="521">
                  <c:v>1.9507000000000001</c:v>
                </c:pt>
                <c:pt idx="522">
                  <c:v>1.9534</c:v>
                </c:pt>
                <c:pt idx="523">
                  <c:v>1.9534</c:v>
                </c:pt>
                <c:pt idx="524">
                  <c:v>1.9561999999999999</c:v>
                </c:pt>
                <c:pt idx="525">
                  <c:v>1.9589000000000001</c:v>
                </c:pt>
                <c:pt idx="526">
                  <c:v>1.9616</c:v>
                </c:pt>
                <c:pt idx="527">
                  <c:v>1.9643999999999999</c:v>
                </c:pt>
                <c:pt idx="528">
                  <c:v>1.9671000000000001</c:v>
                </c:pt>
                <c:pt idx="529">
                  <c:v>1.9725999999999999</c:v>
                </c:pt>
                <c:pt idx="530">
                  <c:v>1.9753000000000001</c:v>
                </c:pt>
                <c:pt idx="531">
                  <c:v>1.9781</c:v>
                </c:pt>
                <c:pt idx="532">
                  <c:v>1.9836</c:v>
                </c:pt>
                <c:pt idx="533">
                  <c:v>1.9863</c:v>
                </c:pt>
                <c:pt idx="534">
                  <c:v>1.9890000000000001</c:v>
                </c:pt>
                <c:pt idx="535">
                  <c:v>1.9918</c:v>
                </c:pt>
                <c:pt idx="536">
                  <c:v>1.9944999999999999</c:v>
                </c:pt>
                <c:pt idx="537">
                  <c:v>1.9973000000000001</c:v>
                </c:pt>
                <c:pt idx="538">
                  <c:v>1.9973000000000001</c:v>
                </c:pt>
                <c:pt idx="539">
                  <c:v>2.0026999999999999</c:v>
                </c:pt>
                <c:pt idx="540">
                  <c:v>2.0055000000000001</c:v>
                </c:pt>
                <c:pt idx="541">
                  <c:v>2.0110000000000001</c:v>
                </c:pt>
                <c:pt idx="542">
                  <c:v>2.0137</c:v>
                </c:pt>
                <c:pt idx="543">
                  <c:v>2.0164</c:v>
                </c:pt>
                <c:pt idx="544">
                  <c:v>2.0247000000000002</c:v>
                </c:pt>
                <c:pt idx="545">
                  <c:v>2.0274000000000001</c:v>
                </c:pt>
                <c:pt idx="546">
                  <c:v>2.0329000000000002</c:v>
                </c:pt>
                <c:pt idx="547">
                  <c:v>2.0356000000000001</c:v>
                </c:pt>
                <c:pt idx="548">
                  <c:v>2.0384000000000002</c:v>
                </c:pt>
                <c:pt idx="549">
                  <c:v>2.0438000000000001</c:v>
                </c:pt>
                <c:pt idx="550">
                  <c:v>2.0466000000000002</c:v>
                </c:pt>
                <c:pt idx="551">
                  <c:v>2.0493000000000001</c:v>
                </c:pt>
                <c:pt idx="552">
                  <c:v>2.0548000000000002</c:v>
                </c:pt>
                <c:pt idx="553">
                  <c:v>2.0657999999999999</c:v>
                </c:pt>
                <c:pt idx="554">
                  <c:v>2.0767000000000002</c:v>
                </c:pt>
                <c:pt idx="555">
                  <c:v>2.0794999999999999</c:v>
                </c:pt>
                <c:pt idx="556">
                  <c:v>2.0903999999999998</c:v>
                </c:pt>
                <c:pt idx="557">
                  <c:v>2.0931999999999999</c:v>
                </c:pt>
                <c:pt idx="558">
                  <c:v>2.0958999999999999</c:v>
                </c:pt>
                <c:pt idx="559">
                  <c:v>2.0985999999999998</c:v>
                </c:pt>
                <c:pt idx="560">
                  <c:v>2.1013999999999999</c:v>
                </c:pt>
                <c:pt idx="561">
                  <c:v>2.1040999999999999</c:v>
                </c:pt>
                <c:pt idx="562">
                  <c:v>2.1067999999999998</c:v>
                </c:pt>
                <c:pt idx="563">
                  <c:v>2.1095999999999999</c:v>
                </c:pt>
                <c:pt idx="564">
                  <c:v>2.1122999999999998</c:v>
                </c:pt>
                <c:pt idx="565">
                  <c:v>2.1151</c:v>
                </c:pt>
                <c:pt idx="566">
                  <c:v>2.1177999999999999</c:v>
                </c:pt>
                <c:pt idx="567">
                  <c:v>2.1204999999999998</c:v>
                </c:pt>
                <c:pt idx="568">
                  <c:v>2.1288</c:v>
                </c:pt>
                <c:pt idx="569">
                  <c:v>2.1288</c:v>
                </c:pt>
                <c:pt idx="570">
                  <c:v>2.1315</c:v>
                </c:pt>
                <c:pt idx="571">
                  <c:v>2.1341999999999999</c:v>
                </c:pt>
                <c:pt idx="572">
                  <c:v>2.137</c:v>
                </c:pt>
                <c:pt idx="573">
                  <c:v>2.1396999999999999</c:v>
                </c:pt>
                <c:pt idx="574">
                  <c:v>2.1425000000000001</c:v>
                </c:pt>
                <c:pt idx="575">
                  <c:v>2.1452</c:v>
                </c:pt>
                <c:pt idx="576">
                  <c:v>2.1478999999999999</c:v>
                </c:pt>
                <c:pt idx="577">
                  <c:v>2.1507000000000001</c:v>
                </c:pt>
                <c:pt idx="578">
                  <c:v>2.1534</c:v>
                </c:pt>
                <c:pt idx="579">
                  <c:v>2.1562000000000001</c:v>
                </c:pt>
                <c:pt idx="580">
                  <c:v>2.1589</c:v>
                </c:pt>
                <c:pt idx="581">
                  <c:v>2.1671</c:v>
                </c:pt>
                <c:pt idx="582">
                  <c:v>2.1726000000000001</c:v>
                </c:pt>
                <c:pt idx="583">
                  <c:v>2.1753</c:v>
                </c:pt>
                <c:pt idx="584">
                  <c:v>2.1808000000000001</c:v>
                </c:pt>
                <c:pt idx="585">
                  <c:v>2.1836000000000002</c:v>
                </c:pt>
                <c:pt idx="586">
                  <c:v>2.1863000000000001</c:v>
                </c:pt>
                <c:pt idx="587">
                  <c:v>2.1918000000000002</c:v>
                </c:pt>
                <c:pt idx="588">
                  <c:v>2.1945000000000001</c:v>
                </c:pt>
                <c:pt idx="589">
                  <c:v>2.1972999999999998</c:v>
                </c:pt>
                <c:pt idx="590">
                  <c:v>2.2000000000000002</c:v>
                </c:pt>
                <c:pt idx="591">
                  <c:v>2.2136999999999998</c:v>
                </c:pt>
                <c:pt idx="592">
                  <c:v>2.2164000000000001</c:v>
                </c:pt>
                <c:pt idx="593">
                  <c:v>2.2164000000000001</c:v>
                </c:pt>
                <c:pt idx="594">
                  <c:v>2.2191999999999998</c:v>
                </c:pt>
                <c:pt idx="595">
                  <c:v>2.2219000000000002</c:v>
                </c:pt>
                <c:pt idx="596">
                  <c:v>2.2246999999999999</c:v>
                </c:pt>
                <c:pt idx="597">
                  <c:v>2.2273999999999998</c:v>
                </c:pt>
                <c:pt idx="598">
                  <c:v>2.2301000000000002</c:v>
                </c:pt>
                <c:pt idx="599">
                  <c:v>2.2328999999999999</c:v>
                </c:pt>
                <c:pt idx="600">
                  <c:v>2.2355999999999998</c:v>
                </c:pt>
                <c:pt idx="601">
                  <c:v>2.2383999999999999</c:v>
                </c:pt>
                <c:pt idx="602">
                  <c:v>2.2465999999999999</c:v>
                </c:pt>
                <c:pt idx="603">
                  <c:v>2.2492999999999999</c:v>
                </c:pt>
                <c:pt idx="604">
                  <c:v>2.2521</c:v>
                </c:pt>
                <c:pt idx="605">
                  <c:v>2.2547999999999999</c:v>
                </c:pt>
                <c:pt idx="606">
                  <c:v>2.2574999999999998</c:v>
                </c:pt>
                <c:pt idx="607">
                  <c:v>2.2603</c:v>
                </c:pt>
                <c:pt idx="608">
                  <c:v>2.2603</c:v>
                </c:pt>
                <c:pt idx="609">
                  <c:v>2.2629999999999999</c:v>
                </c:pt>
                <c:pt idx="610">
                  <c:v>2.2658</c:v>
                </c:pt>
                <c:pt idx="611">
                  <c:v>2.2685</c:v>
                </c:pt>
                <c:pt idx="612">
                  <c:v>2.2795000000000001</c:v>
                </c:pt>
                <c:pt idx="613">
                  <c:v>2.2822</c:v>
                </c:pt>
                <c:pt idx="614">
                  <c:v>2.2877000000000001</c:v>
                </c:pt>
                <c:pt idx="615">
                  <c:v>2.2904</c:v>
                </c:pt>
                <c:pt idx="616">
                  <c:v>2.2932000000000001</c:v>
                </c:pt>
                <c:pt idx="617">
                  <c:v>2.2986</c:v>
                </c:pt>
                <c:pt idx="618">
                  <c:v>2.3014000000000001</c:v>
                </c:pt>
                <c:pt idx="619">
                  <c:v>2.3041</c:v>
                </c:pt>
                <c:pt idx="620">
                  <c:v>2.3096000000000001</c:v>
                </c:pt>
                <c:pt idx="621">
                  <c:v>2.3123</c:v>
                </c:pt>
                <c:pt idx="622">
                  <c:v>2.3151000000000002</c:v>
                </c:pt>
                <c:pt idx="623">
                  <c:v>2.3178000000000001</c:v>
                </c:pt>
                <c:pt idx="624">
                  <c:v>2.3205</c:v>
                </c:pt>
                <c:pt idx="625">
                  <c:v>2.3233000000000001</c:v>
                </c:pt>
                <c:pt idx="626">
                  <c:v>2.3260000000000001</c:v>
                </c:pt>
                <c:pt idx="627">
                  <c:v>2.3288000000000002</c:v>
                </c:pt>
                <c:pt idx="628">
                  <c:v>2.3315000000000001</c:v>
                </c:pt>
                <c:pt idx="629">
                  <c:v>2.3342000000000001</c:v>
                </c:pt>
                <c:pt idx="630">
                  <c:v>2.3452000000000002</c:v>
                </c:pt>
                <c:pt idx="631">
                  <c:v>2.3506999999999998</c:v>
                </c:pt>
                <c:pt idx="632">
                  <c:v>2.3534000000000002</c:v>
                </c:pt>
                <c:pt idx="633">
                  <c:v>2.3561999999999999</c:v>
                </c:pt>
                <c:pt idx="634">
                  <c:v>2.3589000000000002</c:v>
                </c:pt>
                <c:pt idx="635">
                  <c:v>2.3616000000000001</c:v>
                </c:pt>
                <c:pt idx="636">
                  <c:v>2.3643999999999998</c:v>
                </c:pt>
                <c:pt idx="637">
                  <c:v>2.3671000000000002</c:v>
                </c:pt>
                <c:pt idx="638">
                  <c:v>2.3725999999999998</c:v>
                </c:pt>
                <c:pt idx="639">
                  <c:v>2.3753000000000002</c:v>
                </c:pt>
                <c:pt idx="640">
                  <c:v>2.3780999999999999</c:v>
                </c:pt>
                <c:pt idx="641">
                  <c:v>2.3889999999999998</c:v>
                </c:pt>
                <c:pt idx="642">
                  <c:v>2.3917999999999999</c:v>
                </c:pt>
                <c:pt idx="643">
                  <c:v>2.3917999999999999</c:v>
                </c:pt>
                <c:pt idx="644">
                  <c:v>2.3944999999999999</c:v>
                </c:pt>
                <c:pt idx="645">
                  <c:v>2.3973</c:v>
                </c:pt>
                <c:pt idx="646">
                  <c:v>2.4</c:v>
                </c:pt>
                <c:pt idx="647">
                  <c:v>2.4026999999999998</c:v>
                </c:pt>
                <c:pt idx="648">
                  <c:v>2.4055</c:v>
                </c:pt>
                <c:pt idx="649">
                  <c:v>2.411</c:v>
                </c:pt>
                <c:pt idx="650">
                  <c:v>2.4137</c:v>
                </c:pt>
                <c:pt idx="651">
                  <c:v>2.4163999999999999</c:v>
                </c:pt>
                <c:pt idx="652">
                  <c:v>2.4192</c:v>
                </c:pt>
                <c:pt idx="653">
                  <c:v>2.4274</c:v>
                </c:pt>
                <c:pt idx="654">
                  <c:v>2.4300999999999999</c:v>
                </c:pt>
                <c:pt idx="655">
                  <c:v>2.4329000000000001</c:v>
                </c:pt>
                <c:pt idx="656">
                  <c:v>2.4384000000000001</c:v>
                </c:pt>
                <c:pt idx="657">
                  <c:v>2.4438</c:v>
                </c:pt>
                <c:pt idx="658">
                  <c:v>2.4466000000000001</c:v>
                </c:pt>
                <c:pt idx="659">
                  <c:v>2.4493</c:v>
                </c:pt>
                <c:pt idx="660">
                  <c:v>2.4521000000000002</c:v>
                </c:pt>
                <c:pt idx="661">
                  <c:v>2.4548000000000001</c:v>
                </c:pt>
                <c:pt idx="662">
                  <c:v>2.4575</c:v>
                </c:pt>
                <c:pt idx="663">
                  <c:v>2.4603000000000002</c:v>
                </c:pt>
                <c:pt idx="664">
                  <c:v>2.4630000000000001</c:v>
                </c:pt>
                <c:pt idx="665">
                  <c:v>2.4658000000000002</c:v>
                </c:pt>
                <c:pt idx="666">
                  <c:v>2.4685000000000001</c:v>
                </c:pt>
                <c:pt idx="667">
                  <c:v>2.4712000000000001</c:v>
                </c:pt>
                <c:pt idx="668">
                  <c:v>2.4740000000000002</c:v>
                </c:pt>
                <c:pt idx="669">
                  <c:v>2.4767000000000001</c:v>
                </c:pt>
                <c:pt idx="670">
                  <c:v>2.4794999999999998</c:v>
                </c:pt>
                <c:pt idx="671">
                  <c:v>2.4794999999999998</c:v>
                </c:pt>
                <c:pt idx="672">
                  <c:v>2.4822000000000002</c:v>
                </c:pt>
                <c:pt idx="673">
                  <c:v>2.4849000000000001</c:v>
                </c:pt>
                <c:pt idx="674">
                  <c:v>2.4876999999999998</c:v>
                </c:pt>
                <c:pt idx="675">
                  <c:v>2.4904000000000002</c:v>
                </c:pt>
                <c:pt idx="676">
                  <c:v>2.4931999999999999</c:v>
                </c:pt>
                <c:pt idx="677">
                  <c:v>2.4958999999999998</c:v>
                </c:pt>
                <c:pt idx="678">
                  <c:v>2.4986000000000002</c:v>
                </c:pt>
                <c:pt idx="679">
                  <c:v>2.5013999999999998</c:v>
                </c:pt>
                <c:pt idx="680">
                  <c:v>2.5041000000000002</c:v>
                </c:pt>
                <c:pt idx="681">
                  <c:v>2.5068000000000001</c:v>
                </c:pt>
                <c:pt idx="682">
                  <c:v>2.5095999999999998</c:v>
                </c:pt>
                <c:pt idx="683">
                  <c:v>2.5123000000000002</c:v>
                </c:pt>
                <c:pt idx="684">
                  <c:v>2.5150999999999999</c:v>
                </c:pt>
                <c:pt idx="685">
                  <c:v>2.5177999999999998</c:v>
                </c:pt>
                <c:pt idx="686">
                  <c:v>2.5205000000000002</c:v>
                </c:pt>
                <c:pt idx="687">
                  <c:v>2.5259999999999998</c:v>
                </c:pt>
                <c:pt idx="688">
                  <c:v>2.5287999999999999</c:v>
                </c:pt>
                <c:pt idx="689">
                  <c:v>2.5314999999999999</c:v>
                </c:pt>
                <c:pt idx="690">
                  <c:v>2.5341999999999998</c:v>
                </c:pt>
                <c:pt idx="691">
                  <c:v>2.5369999999999999</c:v>
                </c:pt>
                <c:pt idx="692">
                  <c:v>2.5396999999999998</c:v>
                </c:pt>
                <c:pt idx="693">
                  <c:v>2.5425</c:v>
                </c:pt>
                <c:pt idx="694">
                  <c:v>2.5451999999999999</c:v>
                </c:pt>
                <c:pt idx="695">
                  <c:v>2.5478999999999998</c:v>
                </c:pt>
                <c:pt idx="696">
                  <c:v>2.5507</c:v>
                </c:pt>
                <c:pt idx="697">
                  <c:v>2.5562</c:v>
                </c:pt>
                <c:pt idx="698">
                  <c:v>2.5589</c:v>
                </c:pt>
                <c:pt idx="699">
                  <c:v>2.5615999999999999</c:v>
                </c:pt>
                <c:pt idx="700">
                  <c:v>2.5644</c:v>
                </c:pt>
                <c:pt idx="701">
                  <c:v>2.5670999999999999</c:v>
                </c:pt>
                <c:pt idx="702">
                  <c:v>2.5699000000000001</c:v>
                </c:pt>
                <c:pt idx="703">
                  <c:v>2.5726</c:v>
                </c:pt>
                <c:pt idx="704">
                  <c:v>2.5752999999999999</c:v>
                </c:pt>
                <c:pt idx="705">
                  <c:v>2.5781000000000001</c:v>
                </c:pt>
                <c:pt idx="706">
                  <c:v>2.5808</c:v>
                </c:pt>
                <c:pt idx="707">
                  <c:v>2.5836000000000001</c:v>
                </c:pt>
                <c:pt idx="708">
                  <c:v>2.5863</c:v>
                </c:pt>
                <c:pt idx="709">
                  <c:v>2.589</c:v>
                </c:pt>
                <c:pt idx="710">
                  <c:v>2.5918000000000001</c:v>
                </c:pt>
                <c:pt idx="711">
                  <c:v>2.5945</c:v>
                </c:pt>
                <c:pt idx="712">
                  <c:v>2.5973000000000002</c:v>
                </c:pt>
                <c:pt idx="713">
                  <c:v>2.6</c:v>
                </c:pt>
                <c:pt idx="714">
                  <c:v>2.6027</c:v>
                </c:pt>
                <c:pt idx="715">
                  <c:v>2.6055000000000001</c:v>
                </c:pt>
                <c:pt idx="716">
                  <c:v>2.6082000000000001</c:v>
                </c:pt>
                <c:pt idx="717">
                  <c:v>2.6110000000000002</c:v>
                </c:pt>
                <c:pt idx="718">
                  <c:v>2.6137000000000001</c:v>
                </c:pt>
                <c:pt idx="719">
                  <c:v>2.6164000000000001</c:v>
                </c:pt>
                <c:pt idx="720">
                  <c:v>2.6192000000000002</c:v>
                </c:pt>
                <c:pt idx="721">
                  <c:v>2.6219000000000001</c:v>
                </c:pt>
                <c:pt idx="722">
                  <c:v>2.6246999999999998</c:v>
                </c:pt>
                <c:pt idx="723">
                  <c:v>2.6274000000000002</c:v>
                </c:pt>
                <c:pt idx="724">
                  <c:v>2.6301000000000001</c:v>
                </c:pt>
                <c:pt idx="725">
                  <c:v>2.6328999999999998</c:v>
                </c:pt>
                <c:pt idx="726">
                  <c:v>2.6356000000000002</c:v>
                </c:pt>
                <c:pt idx="727">
                  <c:v>2.6383999999999999</c:v>
                </c:pt>
                <c:pt idx="728">
                  <c:v>2.6438000000000001</c:v>
                </c:pt>
                <c:pt idx="729">
                  <c:v>2.6465999999999998</c:v>
                </c:pt>
                <c:pt idx="730">
                  <c:v>2.6493000000000002</c:v>
                </c:pt>
                <c:pt idx="731">
                  <c:v>2.6520999999999999</c:v>
                </c:pt>
                <c:pt idx="732">
                  <c:v>2.6547999999999998</c:v>
                </c:pt>
                <c:pt idx="733">
                  <c:v>2.6575000000000002</c:v>
                </c:pt>
                <c:pt idx="734">
                  <c:v>2.6629999999999998</c:v>
                </c:pt>
                <c:pt idx="735">
                  <c:v>2.6684999999999999</c:v>
                </c:pt>
                <c:pt idx="736">
                  <c:v>2.6711999999999998</c:v>
                </c:pt>
                <c:pt idx="737">
                  <c:v>2.6739999999999999</c:v>
                </c:pt>
                <c:pt idx="738">
                  <c:v>2.6766999999999999</c:v>
                </c:pt>
                <c:pt idx="739">
                  <c:v>2.6795</c:v>
                </c:pt>
                <c:pt idx="740">
                  <c:v>2.6821999999999999</c:v>
                </c:pt>
                <c:pt idx="741">
                  <c:v>2.6848999999999998</c:v>
                </c:pt>
                <c:pt idx="742">
                  <c:v>2.6877</c:v>
                </c:pt>
                <c:pt idx="743">
                  <c:v>2.6903999999999999</c:v>
                </c:pt>
                <c:pt idx="744">
                  <c:v>2.6932</c:v>
                </c:pt>
                <c:pt idx="745">
                  <c:v>2.6959</c:v>
                </c:pt>
                <c:pt idx="746">
                  <c:v>2.6985999999999999</c:v>
                </c:pt>
                <c:pt idx="747">
                  <c:v>2.6985999999999999</c:v>
                </c:pt>
                <c:pt idx="748">
                  <c:v>2.7014</c:v>
                </c:pt>
                <c:pt idx="749">
                  <c:v>2.7040999999999999</c:v>
                </c:pt>
                <c:pt idx="750">
                  <c:v>2.7067999999999999</c:v>
                </c:pt>
                <c:pt idx="751">
                  <c:v>2.7096</c:v>
                </c:pt>
                <c:pt idx="752">
                  <c:v>2.7122999999999999</c:v>
                </c:pt>
                <c:pt idx="753">
                  <c:v>2.7151000000000001</c:v>
                </c:pt>
                <c:pt idx="754">
                  <c:v>2.7178</c:v>
                </c:pt>
                <c:pt idx="755">
                  <c:v>2.7204999999999999</c:v>
                </c:pt>
                <c:pt idx="756">
                  <c:v>2.7233000000000001</c:v>
                </c:pt>
                <c:pt idx="757">
                  <c:v>2.726</c:v>
                </c:pt>
                <c:pt idx="758">
                  <c:v>2.7315</c:v>
                </c:pt>
                <c:pt idx="759">
                  <c:v>2.7370000000000001</c:v>
                </c:pt>
                <c:pt idx="760">
                  <c:v>2.7397</c:v>
                </c:pt>
                <c:pt idx="761">
                  <c:v>2.7425000000000002</c:v>
                </c:pt>
                <c:pt idx="762">
                  <c:v>2.7452000000000001</c:v>
                </c:pt>
                <c:pt idx="763">
                  <c:v>2.7479</c:v>
                </c:pt>
                <c:pt idx="764">
                  <c:v>2.7534000000000001</c:v>
                </c:pt>
                <c:pt idx="765">
                  <c:v>2.7562000000000002</c:v>
                </c:pt>
                <c:pt idx="766">
                  <c:v>2.7589000000000001</c:v>
                </c:pt>
                <c:pt idx="767">
                  <c:v>2.7616000000000001</c:v>
                </c:pt>
                <c:pt idx="768">
                  <c:v>2.7644000000000002</c:v>
                </c:pt>
                <c:pt idx="769">
                  <c:v>2.7671000000000001</c:v>
                </c:pt>
                <c:pt idx="770">
                  <c:v>2.7698999999999998</c:v>
                </c:pt>
                <c:pt idx="771">
                  <c:v>2.7753000000000001</c:v>
                </c:pt>
                <c:pt idx="772">
                  <c:v>2.7780999999999998</c:v>
                </c:pt>
                <c:pt idx="773">
                  <c:v>2.7835999999999999</c:v>
                </c:pt>
                <c:pt idx="774">
                  <c:v>2.7863000000000002</c:v>
                </c:pt>
                <c:pt idx="775">
                  <c:v>2.7863000000000002</c:v>
                </c:pt>
                <c:pt idx="776">
                  <c:v>2.7890000000000001</c:v>
                </c:pt>
                <c:pt idx="777">
                  <c:v>2.7917999999999998</c:v>
                </c:pt>
                <c:pt idx="778">
                  <c:v>2.7945000000000002</c:v>
                </c:pt>
                <c:pt idx="779">
                  <c:v>2.7972999999999999</c:v>
                </c:pt>
                <c:pt idx="780">
                  <c:v>2.8</c:v>
                </c:pt>
                <c:pt idx="781">
                  <c:v>2.8027000000000002</c:v>
                </c:pt>
                <c:pt idx="782">
                  <c:v>2.8054999999999999</c:v>
                </c:pt>
                <c:pt idx="783">
                  <c:v>2.8081999999999998</c:v>
                </c:pt>
                <c:pt idx="784">
                  <c:v>2.8109999999999999</c:v>
                </c:pt>
                <c:pt idx="785">
                  <c:v>2.8136999999999999</c:v>
                </c:pt>
                <c:pt idx="786">
                  <c:v>2.8163999999999998</c:v>
                </c:pt>
                <c:pt idx="787">
                  <c:v>2.8191999999999999</c:v>
                </c:pt>
                <c:pt idx="788">
                  <c:v>2.8247</c:v>
                </c:pt>
                <c:pt idx="789">
                  <c:v>2.8273999999999999</c:v>
                </c:pt>
                <c:pt idx="790">
                  <c:v>2.8300999999999998</c:v>
                </c:pt>
                <c:pt idx="791">
                  <c:v>2.8329</c:v>
                </c:pt>
                <c:pt idx="792">
                  <c:v>2.8384</c:v>
                </c:pt>
                <c:pt idx="793">
                  <c:v>2.8411</c:v>
                </c:pt>
                <c:pt idx="794">
                  <c:v>2.8492999999999999</c:v>
                </c:pt>
                <c:pt idx="795">
                  <c:v>2.8521000000000001</c:v>
                </c:pt>
                <c:pt idx="796">
                  <c:v>2.8548</c:v>
                </c:pt>
                <c:pt idx="797">
                  <c:v>2.8574999999999999</c:v>
                </c:pt>
                <c:pt idx="798">
                  <c:v>2.8603000000000001</c:v>
                </c:pt>
                <c:pt idx="799">
                  <c:v>2.863</c:v>
                </c:pt>
                <c:pt idx="800">
                  <c:v>2.8658000000000001</c:v>
                </c:pt>
                <c:pt idx="801">
                  <c:v>2.8685</c:v>
                </c:pt>
                <c:pt idx="802">
                  <c:v>2.8712</c:v>
                </c:pt>
                <c:pt idx="803">
                  <c:v>2.8740000000000001</c:v>
                </c:pt>
                <c:pt idx="804">
                  <c:v>2.8767</c:v>
                </c:pt>
                <c:pt idx="805">
                  <c:v>2.8795000000000002</c:v>
                </c:pt>
                <c:pt idx="806">
                  <c:v>2.8849</c:v>
                </c:pt>
                <c:pt idx="807">
                  <c:v>2.8877000000000002</c:v>
                </c:pt>
                <c:pt idx="808">
                  <c:v>2.8904000000000001</c:v>
                </c:pt>
                <c:pt idx="809">
                  <c:v>2.8932000000000002</c:v>
                </c:pt>
                <c:pt idx="810">
                  <c:v>2.8959000000000001</c:v>
                </c:pt>
                <c:pt idx="811">
                  <c:v>2.8986000000000001</c:v>
                </c:pt>
                <c:pt idx="812">
                  <c:v>2.9014000000000002</c:v>
                </c:pt>
                <c:pt idx="813">
                  <c:v>2.9041000000000001</c:v>
                </c:pt>
                <c:pt idx="814">
                  <c:v>2.9068000000000001</c:v>
                </c:pt>
                <c:pt idx="815">
                  <c:v>2.9123000000000001</c:v>
                </c:pt>
                <c:pt idx="816">
                  <c:v>2.9150999999999998</c:v>
                </c:pt>
                <c:pt idx="817">
                  <c:v>2.9178000000000002</c:v>
                </c:pt>
                <c:pt idx="818">
                  <c:v>2.9205000000000001</c:v>
                </c:pt>
                <c:pt idx="819">
                  <c:v>2.9260000000000002</c:v>
                </c:pt>
                <c:pt idx="820">
                  <c:v>2.9287999999999998</c:v>
                </c:pt>
                <c:pt idx="821">
                  <c:v>2.9397000000000002</c:v>
                </c:pt>
                <c:pt idx="822">
                  <c:v>2.9424999999999999</c:v>
                </c:pt>
                <c:pt idx="823">
                  <c:v>2.9479000000000002</c:v>
                </c:pt>
                <c:pt idx="824">
                  <c:v>2.9506999999999999</c:v>
                </c:pt>
                <c:pt idx="825">
                  <c:v>2.9533999999999998</c:v>
                </c:pt>
                <c:pt idx="826">
                  <c:v>2.9699</c:v>
                </c:pt>
                <c:pt idx="827">
                  <c:v>2.9725999999999999</c:v>
                </c:pt>
                <c:pt idx="828">
                  <c:v>2.9781</c:v>
                </c:pt>
                <c:pt idx="829">
                  <c:v>2.9836</c:v>
                </c:pt>
                <c:pt idx="830">
                  <c:v>2.9889999999999999</c:v>
                </c:pt>
                <c:pt idx="831">
                  <c:v>2.9944999999999999</c:v>
                </c:pt>
                <c:pt idx="832">
                  <c:v>2.9973000000000001</c:v>
                </c:pt>
                <c:pt idx="833">
                  <c:v>3</c:v>
                </c:pt>
                <c:pt idx="834">
                  <c:v>3.0026999999999999</c:v>
                </c:pt>
                <c:pt idx="835">
                  <c:v>3.0055000000000001</c:v>
                </c:pt>
                <c:pt idx="836">
                  <c:v>3.0055000000000001</c:v>
                </c:pt>
                <c:pt idx="837">
                  <c:v>3.0082</c:v>
                </c:pt>
                <c:pt idx="838">
                  <c:v>3.0137</c:v>
                </c:pt>
                <c:pt idx="839">
                  <c:v>3.0192000000000001</c:v>
                </c:pt>
                <c:pt idx="840">
                  <c:v>3.0219</c:v>
                </c:pt>
                <c:pt idx="841">
                  <c:v>3.0247000000000002</c:v>
                </c:pt>
                <c:pt idx="842">
                  <c:v>3.0274000000000001</c:v>
                </c:pt>
                <c:pt idx="843">
                  <c:v>3.0356000000000001</c:v>
                </c:pt>
                <c:pt idx="844">
                  <c:v>3.0438000000000001</c:v>
                </c:pt>
                <c:pt idx="845">
                  <c:v>3.0466000000000002</c:v>
                </c:pt>
                <c:pt idx="846">
                  <c:v>3.0520999999999998</c:v>
                </c:pt>
                <c:pt idx="847">
                  <c:v>3.0548000000000002</c:v>
                </c:pt>
                <c:pt idx="848">
                  <c:v>3.0575000000000001</c:v>
                </c:pt>
                <c:pt idx="849">
                  <c:v>3.0657999999999999</c:v>
                </c:pt>
                <c:pt idx="850">
                  <c:v>3.0739999999999998</c:v>
                </c:pt>
                <c:pt idx="851">
                  <c:v>3.0794999999999999</c:v>
                </c:pt>
                <c:pt idx="852">
                  <c:v>3.0821999999999998</c:v>
                </c:pt>
                <c:pt idx="853">
                  <c:v>3.0849000000000002</c:v>
                </c:pt>
                <c:pt idx="854">
                  <c:v>3.0876999999999999</c:v>
                </c:pt>
                <c:pt idx="855">
                  <c:v>3.0903999999999998</c:v>
                </c:pt>
                <c:pt idx="856">
                  <c:v>3.0931999999999999</c:v>
                </c:pt>
                <c:pt idx="857">
                  <c:v>3.0931999999999999</c:v>
                </c:pt>
                <c:pt idx="858">
                  <c:v>3.1013999999999999</c:v>
                </c:pt>
                <c:pt idx="859">
                  <c:v>3.1040999999999999</c:v>
                </c:pt>
                <c:pt idx="860">
                  <c:v>3.1067999999999998</c:v>
                </c:pt>
                <c:pt idx="861">
                  <c:v>3.1095999999999999</c:v>
                </c:pt>
                <c:pt idx="862">
                  <c:v>3.1122999999999998</c:v>
                </c:pt>
                <c:pt idx="863">
                  <c:v>3.1259999999999999</c:v>
                </c:pt>
                <c:pt idx="864">
                  <c:v>3.1315</c:v>
                </c:pt>
                <c:pt idx="865">
                  <c:v>3.1341999999999999</c:v>
                </c:pt>
                <c:pt idx="866">
                  <c:v>3.137</c:v>
                </c:pt>
                <c:pt idx="867">
                  <c:v>3.137</c:v>
                </c:pt>
                <c:pt idx="868">
                  <c:v>3.1396999999999999</c:v>
                </c:pt>
                <c:pt idx="869">
                  <c:v>3.1507000000000001</c:v>
                </c:pt>
                <c:pt idx="870">
                  <c:v>3.1534</c:v>
                </c:pt>
                <c:pt idx="871">
                  <c:v>3.1616</c:v>
                </c:pt>
                <c:pt idx="872">
                  <c:v>3.1644000000000001</c:v>
                </c:pt>
                <c:pt idx="873">
                  <c:v>3.1726000000000001</c:v>
                </c:pt>
                <c:pt idx="874">
                  <c:v>3.1753</c:v>
                </c:pt>
                <c:pt idx="875">
                  <c:v>3.1781000000000001</c:v>
                </c:pt>
                <c:pt idx="876">
                  <c:v>3.1808000000000001</c:v>
                </c:pt>
                <c:pt idx="877">
                  <c:v>3.1808000000000001</c:v>
                </c:pt>
                <c:pt idx="878">
                  <c:v>3.1918000000000002</c:v>
                </c:pt>
                <c:pt idx="879">
                  <c:v>3.1945000000000001</c:v>
                </c:pt>
                <c:pt idx="880">
                  <c:v>3.2</c:v>
                </c:pt>
                <c:pt idx="881">
                  <c:v>3.2027000000000001</c:v>
                </c:pt>
                <c:pt idx="882">
                  <c:v>3.2054999999999998</c:v>
                </c:pt>
                <c:pt idx="883">
                  <c:v>3.2082000000000002</c:v>
                </c:pt>
                <c:pt idx="884">
                  <c:v>3.2109999999999999</c:v>
                </c:pt>
                <c:pt idx="885">
                  <c:v>3.2136999999999998</c:v>
                </c:pt>
                <c:pt idx="886">
                  <c:v>3.2164000000000001</c:v>
                </c:pt>
                <c:pt idx="887">
                  <c:v>3.2191999999999998</c:v>
                </c:pt>
                <c:pt idx="888">
                  <c:v>3.2383999999999999</c:v>
                </c:pt>
                <c:pt idx="889">
                  <c:v>3.2437999999999998</c:v>
                </c:pt>
                <c:pt idx="890">
                  <c:v>3.2465999999999999</c:v>
                </c:pt>
                <c:pt idx="891">
                  <c:v>3.2547999999999999</c:v>
                </c:pt>
                <c:pt idx="892">
                  <c:v>3.2574999999999998</c:v>
                </c:pt>
                <c:pt idx="893">
                  <c:v>3.2603</c:v>
                </c:pt>
                <c:pt idx="894">
                  <c:v>3.2629999999999999</c:v>
                </c:pt>
                <c:pt idx="895">
                  <c:v>3.2658</c:v>
                </c:pt>
                <c:pt idx="896">
                  <c:v>3.2685</c:v>
                </c:pt>
                <c:pt idx="897">
                  <c:v>3.2685</c:v>
                </c:pt>
                <c:pt idx="898">
                  <c:v>3.2711999999999999</c:v>
                </c:pt>
                <c:pt idx="899">
                  <c:v>3.2766999999999999</c:v>
                </c:pt>
                <c:pt idx="900">
                  <c:v>3.2795000000000001</c:v>
                </c:pt>
                <c:pt idx="901">
                  <c:v>3.2822</c:v>
                </c:pt>
                <c:pt idx="902">
                  <c:v>3.2848999999999999</c:v>
                </c:pt>
                <c:pt idx="903">
                  <c:v>3.2877000000000001</c:v>
                </c:pt>
                <c:pt idx="904">
                  <c:v>3.2904</c:v>
                </c:pt>
                <c:pt idx="905">
                  <c:v>3.2932000000000001</c:v>
                </c:pt>
                <c:pt idx="906">
                  <c:v>3.2959000000000001</c:v>
                </c:pt>
                <c:pt idx="907">
                  <c:v>3.2986</c:v>
                </c:pt>
                <c:pt idx="908">
                  <c:v>3.3014000000000001</c:v>
                </c:pt>
                <c:pt idx="909">
                  <c:v>3.3041</c:v>
                </c:pt>
                <c:pt idx="910">
                  <c:v>3.3068</c:v>
                </c:pt>
                <c:pt idx="911">
                  <c:v>3.3096000000000001</c:v>
                </c:pt>
                <c:pt idx="912">
                  <c:v>3.3123</c:v>
                </c:pt>
                <c:pt idx="913">
                  <c:v>3.3123</c:v>
                </c:pt>
                <c:pt idx="914">
                  <c:v>3.3151000000000002</c:v>
                </c:pt>
                <c:pt idx="915">
                  <c:v>3.3178000000000001</c:v>
                </c:pt>
                <c:pt idx="916">
                  <c:v>3.3205</c:v>
                </c:pt>
                <c:pt idx="917">
                  <c:v>3.3233000000000001</c:v>
                </c:pt>
                <c:pt idx="918">
                  <c:v>3.3260000000000001</c:v>
                </c:pt>
                <c:pt idx="919">
                  <c:v>3.3288000000000002</c:v>
                </c:pt>
                <c:pt idx="920">
                  <c:v>3.3315000000000001</c:v>
                </c:pt>
                <c:pt idx="921">
                  <c:v>3.3342000000000001</c:v>
                </c:pt>
                <c:pt idx="922">
                  <c:v>3.3370000000000002</c:v>
                </c:pt>
                <c:pt idx="923">
                  <c:v>3.3397000000000001</c:v>
                </c:pt>
                <c:pt idx="924">
                  <c:v>3.3424999999999998</c:v>
                </c:pt>
                <c:pt idx="925">
                  <c:v>3.3452000000000002</c:v>
                </c:pt>
                <c:pt idx="926">
                  <c:v>3.3479000000000001</c:v>
                </c:pt>
                <c:pt idx="927">
                  <c:v>3.3506999999999998</c:v>
                </c:pt>
                <c:pt idx="928">
                  <c:v>3.3534000000000002</c:v>
                </c:pt>
                <c:pt idx="929">
                  <c:v>3.3561999999999999</c:v>
                </c:pt>
                <c:pt idx="930">
                  <c:v>3.3561999999999999</c:v>
                </c:pt>
                <c:pt idx="931">
                  <c:v>3.3589000000000002</c:v>
                </c:pt>
                <c:pt idx="932">
                  <c:v>3.3643999999999998</c:v>
                </c:pt>
                <c:pt idx="933">
                  <c:v>3.3671000000000002</c:v>
                </c:pt>
                <c:pt idx="934">
                  <c:v>3.3698999999999999</c:v>
                </c:pt>
                <c:pt idx="935">
                  <c:v>3.3725999999999998</c:v>
                </c:pt>
                <c:pt idx="936">
                  <c:v>3.3780999999999999</c:v>
                </c:pt>
                <c:pt idx="937">
                  <c:v>3.3807999999999998</c:v>
                </c:pt>
                <c:pt idx="938">
                  <c:v>3.3835999999999999</c:v>
                </c:pt>
                <c:pt idx="939">
                  <c:v>3.3862999999999999</c:v>
                </c:pt>
                <c:pt idx="940">
                  <c:v>3.3889999999999998</c:v>
                </c:pt>
                <c:pt idx="941">
                  <c:v>3.3973</c:v>
                </c:pt>
                <c:pt idx="942">
                  <c:v>3.4055</c:v>
                </c:pt>
                <c:pt idx="943">
                  <c:v>3.4081999999999999</c:v>
                </c:pt>
                <c:pt idx="944">
                  <c:v>3.411</c:v>
                </c:pt>
                <c:pt idx="945">
                  <c:v>3.4163999999999999</c:v>
                </c:pt>
                <c:pt idx="946">
                  <c:v>3.4192</c:v>
                </c:pt>
                <c:pt idx="947">
                  <c:v>3.4218999999999999</c:v>
                </c:pt>
                <c:pt idx="948">
                  <c:v>3.4247000000000001</c:v>
                </c:pt>
                <c:pt idx="949">
                  <c:v>3.4329000000000001</c:v>
                </c:pt>
                <c:pt idx="950">
                  <c:v>3.4356</c:v>
                </c:pt>
                <c:pt idx="951">
                  <c:v>3.4384000000000001</c:v>
                </c:pt>
                <c:pt idx="952">
                  <c:v>3.4411</c:v>
                </c:pt>
                <c:pt idx="953">
                  <c:v>3.4438</c:v>
                </c:pt>
                <c:pt idx="954">
                  <c:v>3.4466000000000001</c:v>
                </c:pt>
                <c:pt idx="955">
                  <c:v>3.4493</c:v>
                </c:pt>
                <c:pt idx="956">
                  <c:v>3.4521000000000002</c:v>
                </c:pt>
                <c:pt idx="957">
                  <c:v>3.4548000000000001</c:v>
                </c:pt>
                <c:pt idx="958">
                  <c:v>3.4575</c:v>
                </c:pt>
                <c:pt idx="959">
                  <c:v>3.4603000000000002</c:v>
                </c:pt>
                <c:pt idx="960">
                  <c:v>3.4630000000000001</c:v>
                </c:pt>
                <c:pt idx="961">
                  <c:v>3.4658000000000002</c:v>
                </c:pt>
                <c:pt idx="962">
                  <c:v>3.4685000000000001</c:v>
                </c:pt>
                <c:pt idx="963">
                  <c:v>3.4712000000000001</c:v>
                </c:pt>
                <c:pt idx="964">
                  <c:v>3.4740000000000002</c:v>
                </c:pt>
                <c:pt idx="965">
                  <c:v>3.4767000000000001</c:v>
                </c:pt>
                <c:pt idx="966">
                  <c:v>3.4794999999999998</c:v>
                </c:pt>
                <c:pt idx="967">
                  <c:v>3.4822000000000002</c:v>
                </c:pt>
                <c:pt idx="968">
                  <c:v>3.4849000000000001</c:v>
                </c:pt>
                <c:pt idx="969">
                  <c:v>3.4904000000000002</c:v>
                </c:pt>
                <c:pt idx="970">
                  <c:v>3.4931999999999999</c:v>
                </c:pt>
                <c:pt idx="971">
                  <c:v>3.4958999999999998</c:v>
                </c:pt>
                <c:pt idx="972">
                  <c:v>3.5013999999999998</c:v>
                </c:pt>
                <c:pt idx="973">
                  <c:v>3.5041000000000002</c:v>
                </c:pt>
                <c:pt idx="974">
                  <c:v>3.5068000000000001</c:v>
                </c:pt>
                <c:pt idx="975">
                  <c:v>3.5095999999999998</c:v>
                </c:pt>
                <c:pt idx="976">
                  <c:v>3.5123000000000002</c:v>
                </c:pt>
                <c:pt idx="977">
                  <c:v>3.5150999999999999</c:v>
                </c:pt>
                <c:pt idx="978">
                  <c:v>3.5177999999999998</c:v>
                </c:pt>
                <c:pt idx="979">
                  <c:v>3.5205000000000002</c:v>
                </c:pt>
                <c:pt idx="980">
                  <c:v>3.5232999999999999</c:v>
                </c:pt>
                <c:pt idx="981">
                  <c:v>3.5259999999999998</c:v>
                </c:pt>
                <c:pt idx="982">
                  <c:v>3.5287999999999999</c:v>
                </c:pt>
                <c:pt idx="983">
                  <c:v>3.5314999999999999</c:v>
                </c:pt>
                <c:pt idx="984">
                  <c:v>3.5314999999999999</c:v>
                </c:pt>
                <c:pt idx="985">
                  <c:v>3.5341999999999998</c:v>
                </c:pt>
                <c:pt idx="986">
                  <c:v>3.5369999999999999</c:v>
                </c:pt>
                <c:pt idx="987">
                  <c:v>3.5396999999999998</c:v>
                </c:pt>
                <c:pt idx="988">
                  <c:v>3.5425</c:v>
                </c:pt>
                <c:pt idx="989">
                  <c:v>3.5451999999999999</c:v>
                </c:pt>
                <c:pt idx="990">
                  <c:v>3.5478999999999998</c:v>
                </c:pt>
                <c:pt idx="991">
                  <c:v>3.5507</c:v>
                </c:pt>
                <c:pt idx="992">
                  <c:v>3.5533999999999999</c:v>
                </c:pt>
                <c:pt idx="993">
                  <c:v>3.5589</c:v>
                </c:pt>
                <c:pt idx="994">
                  <c:v>3.5615999999999999</c:v>
                </c:pt>
                <c:pt idx="995">
                  <c:v>3.5644</c:v>
                </c:pt>
                <c:pt idx="996">
                  <c:v>3.5670999999999999</c:v>
                </c:pt>
                <c:pt idx="997">
                  <c:v>3.5699000000000001</c:v>
                </c:pt>
                <c:pt idx="998">
                  <c:v>3.5726</c:v>
                </c:pt>
                <c:pt idx="999">
                  <c:v>3.5752999999999999</c:v>
                </c:pt>
                <c:pt idx="1000">
                  <c:v>3.5781000000000001</c:v>
                </c:pt>
                <c:pt idx="1001">
                  <c:v>3.5808</c:v>
                </c:pt>
                <c:pt idx="1002">
                  <c:v>3.5836000000000001</c:v>
                </c:pt>
                <c:pt idx="1003">
                  <c:v>3.5863</c:v>
                </c:pt>
                <c:pt idx="1004">
                  <c:v>3.589</c:v>
                </c:pt>
                <c:pt idx="1005">
                  <c:v>3.5918000000000001</c:v>
                </c:pt>
                <c:pt idx="1006">
                  <c:v>3.5945</c:v>
                </c:pt>
                <c:pt idx="1007">
                  <c:v>3.5973000000000002</c:v>
                </c:pt>
                <c:pt idx="1008">
                  <c:v>3.6</c:v>
                </c:pt>
                <c:pt idx="1009">
                  <c:v>3.6027</c:v>
                </c:pt>
                <c:pt idx="1010">
                  <c:v>3.6082000000000001</c:v>
                </c:pt>
                <c:pt idx="1011">
                  <c:v>3.6110000000000002</c:v>
                </c:pt>
                <c:pt idx="1012">
                  <c:v>3.6137000000000001</c:v>
                </c:pt>
                <c:pt idx="1013">
                  <c:v>3.6219000000000001</c:v>
                </c:pt>
                <c:pt idx="1014">
                  <c:v>3.6246999999999998</c:v>
                </c:pt>
                <c:pt idx="1015">
                  <c:v>3.6274000000000002</c:v>
                </c:pt>
                <c:pt idx="1016">
                  <c:v>3.6301000000000001</c:v>
                </c:pt>
                <c:pt idx="1017">
                  <c:v>3.6328999999999998</c:v>
                </c:pt>
                <c:pt idx="1018">
                  <c:v>3.6356000000000002</c:v>
                </c:pt>
                <c:pt idx="1019">
                  <c:v>3.6383999999999999</c:v>
                </c:pt>
                <c:pt idx="1020">
                  <c:v>3.6410999999999998</c:v>
                </c:pt>
                <c:pt idx="1021">
                  <c:v>3.6438000000000001</c:v>
                </c:pt>
                <c:pt idx="1022">
                  <c:v>3.6465999999999998</c:v>
                </c:pt>
                <c:pt idx="1023">
                  <c:v>3.6493000000000002</c:v>
                </c:pt>
                <c:pt idx="1024">
                  <c:v>3.6520999999999999</c:v>
                </c:pt>
                <c:pt idx="1025">
                  <c:v>3.6547999999999998</c:v>
                </c:pt>
                <c:pt idx="1026">
                  <c:v>3.6575000000000002</c:v>
                </c:pt>
                <c:pt idx="1027">
                  <c:v>3.6629999999999998</c:v>
                </c:pt>
                <c:pt idx="1028">
                  <c:v>3.6657999999999999</c:v>
                </c:pt>
                <c:pt idx="1029">
                  <c:v>3.6684999999999999</c:v>
                </c:pt>
                <c:pt idx="1030">
                  <c:v>3.6711999999999998</c:v>
                </c:pt>
                <c:pt idx="1031">
                  <c:v>3.6739999999999999</c:v>
                </c:pt>
                <c:pt idx="1032">
                  <c:v>3.6766999999999999</c:v>
                </c:pt>
                <c:pt idx="1033">
                  <c:v>3.6795</c:v>
                </c:pt>
                <c:pt idx="1034">
                  <c:v>3.6821999999999999</c:v>
                </c:pt>
                <c:pt idx="1035">
                  <c:v>3.6848999999999998</c:v>
                </c:pt>
                <c:pt idx="1036">
                  <c:v>3.6877</c:v>
                </c:pt>
                <c:pt idx="1037">
                  <c:v>3.6903999999999999</c:v>
                </c:pt>
                <c:pt idx="1038">
                  <c:v>3.6932</c:v>
                </c:pt>
                <c:pt idx="1039">
                  <c:v>3.6959</c:v>
                </c:pt>
                <c:pt idx="1040">
                  <c:v>3.6985999999999999</c:v>
                </c:pt>
                <c:pt idx="1041">
                  <c:v>3.7014</c:v>
                </c:pt>
                <c:pt idx="1042">
                  <c:v>3.7040999999999999</c:v>
                </c:pt>
                <c:pt idx="1043">
                  <c:v>3.7067999999999999</c:v>
                </c:pt>
                <c:pt idx="1044">
                  <c:v>3.7067999999999999</c:v>
                </c:pt>
                <c:pt idx="1045">
                  <c:v>3.7096</c:v>
                </c:pt>
                <c:pt idx="1046">
                  <c:v>3.7122999999999999</c:v>
                </c:pt>
                <c:pt idx="1047">
                  <c:v>3.7178</c:v>
                </c:pt>
                <c:pt idx="1048">
                  <c:v>3.7204999999999999</c:v>
                </c:pt>
                <c:pt idx="1049">
                  <c:v>3.7233000000000001</c:v>
                </c:pt>
                <c:pt idx="1050">
                  <c:v>3.7288000000000001</c:v>
                </c:pt>
                <c:pt idx="1051">
                  <c:v>3.7315</c:v>
                </c:pt>
                <c:pt idx="1052">
                  <c:v>3.7479</c:v>
                </c:pt>
                <c:pt idx="1053">
                  <c:v>3.7507000000000001</c:v>
                </c:pt>
                <c:pt idx="1054">
                  <c:v>3.7507000000000001</c:v>
                </c:pt>
                <c:pt idx="1055">
                  <c:v>3.7534000000000001</c:v>
                </c:pt>
                <c:pt idx="1056">
                  <c:v>3.7562000000000002</c:v>
                </c:pt>
                <c:pt idx="1057">
                  <c:v>3.7589000000000001</c:v>
                </c:pt>
                <c:pt idx="1058">
                  <c:v>3.7616000000000001</c:v>
                </c:pt>
                <c:pt idx="1059">
                  <c:v>3.7644000000000002</c:v>
                </c:pt>
                <c:pt idx="1060">
                  <c:v>3.7671000000000001</c:v>
                </c:pt>
                <c:pt idx="1061">
                  <c:v>3.7698999999999998</c:v>
                </c:pt>
                <c:pt idx="1062">
                  <c:v>3.7753000000000001</c:v>
                </c:pt>
                <c:pt idx="1063">
                  <c:v>3.7780999999999998</c:v>
                </c:pt>
                <c:pt idx="1064">
                  <c:v>3.7835999999999999</c:v>
                </c:pt>
                <c:pt idx="1065">
                  <c:v>3.7863000000000002</c:v>
                </c:pt>
                <c:pt idx="1066">
                  <c:v>3.7890000000000001</c:v>
                </c:pt>
                <c:pt idx="1067">
                  <c:v>3.7917999999999998</c:v>
                </c:pt>
                <c:pt idx="1068">
                  <c:v>3.7972999999999999</c:v>
                </c:pt>
                <c:pt idx="1069">
                  <c:v>3.8027000000000002</c:v>
                </c:pt>
                <c:pt idx="1070">
                  <c:v>3.8054999999999999</c:v>
                </c:pt>
                <c:pt idx="1071">
                  <c:v>3.8191999999999999</c:v>
                </c:pt>
                <c:pt idx="1072">
                  <c:v>3.8218999999999999</c:v>
                </c:pt>
                <c:pt idx="1073">
                  <c:v>3.8247</c:v>
                </c:pt>
                <c:pt idx="1074">
                  <c:v>3.8273999999999999</c:v>
                </c:pt>
                <c:pt idx="1075">
                  <c:v>3.8300999999999998</c:v>
                </c:pt>
                <c:pt idx="1076">
                  <c:v>3.8329</c:v>
                </c:pt>
                <c:pt idx="1077">
                  <c:v>3.8355999999999999</c:v>
                </c:pt>
                <c:pt idx="1078">
                  <c:v>3.8384</c:v>
                </c:pt>
                <c:pt idx="1079">
                  <c:v>3.8384</c:v>
                </c:pt>
                <c:pt idx="1080">
                  <c:v>3.8466</c:v>
                </c:pt>
                <c:pt idx="1081">
                  <c:v>3.8492999999999999</c:v>
                </c:pt>
                <c:pt idx="1082">
                  <c:v>3.8521000000000001</c:v>
                </c:pt>
                <c:pt idx="1083">
                  <c:v>3.8548</c:v>
                </c:pt>
                <c:pt idx="1084">
                  <c:v>3.8574999999999999</c:v>
                </c:pt>
                <c:pt idx="1085">
                  <c:v>3.863</c:v>
                </c:pt>
                <c:pt idx="1086">
                  <c:v>3.8658000000000001</c:v>
                </c:pt>
                <c:pt idx="1087">
                  <c:v>3.8822000000000001</c:v>
                </c:pt>
                <c:pt idx="1088">
                  <c:v>3.8822000000000001</c:v>
                </c:pt>
                <c:pt idx="1089">
                  <c:v>3.8849</c:v>
                </c:pt>
                <c:pt idx="1090">
                  <c:v>3.8904000000000001</c:v>
                </c:pt>
                <c:pt idx="1091">
                  <c:v>3.8932000000000002</c:v>
                </c:pt>
                <c:pt idx="1092">
                  <c:v>3.8959000000000001</c:v>
                </c:pt>
                <c:pt idx="1093">
                  <c:v>3.8986000000000001</c:v>
                </c:pt>
                <c:pt idx="1094">
                  <c:v>3.9014000000000002</c:v>
                </c:pt>
                <c:pt idx="1095">
                  <c:v>3.9068000000000001</c:v>
                </c:pt>
                <c:pt idx="1096">
                  <c:v>3.9178000000000002</c:v>
                </c:pt>
                <c:pt idx="1097">
                  <c:v>3.9205000000000001</c:v>
                </c:pt>
                <c:pt idx="1098">
                  <c:v>3.9232999999999998</c:v>
                </c:pt>
                <c:pt idx="1099">
                  <c:v>3.9260000000000002</c:v>
                </c:pt>
                <c:pt idx="1100">
                  <c:v>3.9287999999999998</c:v>
                </c:pt>
                <c:pt idx="1101">
                  <c:v>3.9315000000000002</c:v>
                </c:pt>
                <c:pt idx="1102">
                  <c:v>3.9342000000000001</c:v>
                </c:pt>
                <c:pt idx="1103">
                  <c:v>3.9369999999999998</c:v>
                </c:pt>
                <c:pt idx="1104">
                  <c:v>3.9397000000000002</c:v>
                </c:pt>
                <c:pt idx="1105">
                  <c:v>3.9451999999999998</c:v>
                </c:pt>
                <c:pt idx="1106">
                  <c:v>3.9533999999999998</c:v>
                </c:pt>
                <c:pt idx="1107">
                  <c:v>3.9561999999999999</c:v>
                </c:pt>
                <c:pt idx="1108">
                  <c:v>3.9643999999999999</c:v>
                </c:pt>
                <c:pt idx="1109">
                  <c:v>3.9670999999999998</c:v>
                </c:pt>
                <c:pt idx="1110">
                  <c:v>3.9699</c:v>
                </c:pt>
                <c:pt idx="1111">
                  <c:v>3.9725999999999999</c:v>
                </c:pt>
                <c:pt idx="1112">
                  <c:v>3.9781</c:v>
                </c:pt>
                <c:pt idx="1113">
                  <c:v>3.9807999999999999</c:v>
                </c:pt>
                <c:pt idx="1114">
                  <c:v>3.9836</c:v>
                </c:pt>
                <c:pt idx="1115">
                  <c:v>3.9889999999999999</c:v>
                </c:pt>
                <c:pt idx="1116">
                  <c:v>3.9973000000000001</c:v>
                </c:pt>
                <c:pt idx="1117">
                  <c:v>4.0054999999999996</c:v>
                </c:pt>
                <c:pt idx="1118">
                  <c:v>4.0082000000000004</c:v>
                </c:pt>
                <c:pt idx="1119">
                  <c:v>4.0110000000000001</c:v>
                </c:pt>
                <c:pt idx="1120">
                  <c:v>4.0137</c:v>
                </c:pt>
                <c:pt idx="1121">
                  <c:v>4.0137</c:v>
                </c:pt>
                <c:pt idx="1122">
                  <c:v>4.0164</c:v>
                </c:pt>
                <c:pt idx="1123">
                  <c:v>4.0218999999999996</c:v>
                </c:pt>
                <c:pt idx="1124">
                  <c:v>4.0247000000000002</c:v>
                </c:pt>
                <c:pt idx="1125">
                  <c:v>4.0274000000000001</c:v>
                </c:pt>
                <c:pt idx="1126">
                  <c:v>4.0301</c:v>
                </c:pt>
                <c:pt idx="1127">
                  <c:v>4.0328999999999997</c:v>
                </c:pt>
                <c:pt idx="1128">
                  <c:v>4.0355999999999996</c:v>
                </c:pt>
                <c:pt idx="1129">
                  <c:v>4.0384000000000002</c:v>
                </c:pt>
                <c:pt idx="1130">
                  <c:v>4.0411000000000001</c:v>
                </c:pt>
                <c:pt idx="1131">
                  <c:v>4.0521000000000003</c:v>
                </c:pt>
                <c:pt idx="1132">
                  <c:v>4.0548000000000002</c:v>
                </c:pt>
                <c:pt idx="1133">
                  <c:v>4.0575000000000001</c:v>
                </c:pt>
                <c:pt idx="1134">
                  <c:v>4.0575000000000001</c:v>
                </c:pt>
                <c:pt idx="1135">
                  <c:v>4.0602999999999998</c:v>
                </c:pt>
                <c:pt idx="1136">
                  <c:v>4.0629999999999997</c:v>
                </c:pt>
                <c:pt idx="1137">
                  <c:v>4.0658000000000003</c:v>
                </c:pt>
                <c:pt idx="1138">
                  <c:v>4.0685000000000002</c:v>
                </c:pt>
                <c:pt idx="1139">
                  <c:v>4.0712000000000002</c:v>
                </c:pt>
                <c:pt idx="1140">
                  <c:v>4.0766999999999998</c:v>
                </c:pt>
                <c:pt idx="1141">
                  <c:v>4.0795000000000003</c:v>
                </c:pt>
                <c:pt idx="1142">
                  <c:v>4.0822000000000003</c:v>
                </c:pt>
                <c:pt idx="1143">
                  <c:v>4.0876999999999999</c:v>
                </c:pt>
                <c:pt idx="1144">
                  <c:v>4.0903999999999998</c:v>
                </c:pt>
                <c:pt idx="1145">
                  <c:v>4.0932000000000004</c:v>
                </c:pt>
                <c:pt idx="1146">
                  <c:v>4.0959000000000003</c:v>
                </c:pt>
                <c:pt idx="1147">
                  <c:v>4.1013999999999999</c:v>
                </c:pt>
                <c:pt idx="1148">
                  <c:v>4.1013999999999999</c:v>
                </c:pt>
                <c:pt idx="1149">
                  <c:v>4.1040999999999999</c:v>
                </c:pt>
                <c:pt idx="1150">
                  <c:v>4.1067999999999998</c:v>
                </c:pt>
                <c:pt idx="1151">
                  <c:v>4.1096000000000004</c:v>
                </c:pt>
                <c:pt idx="1152">
                  <c:v>4.1123000000000003</c:v>
                </c:pt>
                <c:pt idx="1153">
                  <c:v>4.1151</c:v>
                </c:pt>
                <c:pt idx="1154">
                  <c:v>4.1177999999999999</c:v>
                </c:pt>
                <c:pt idx="1155">
                  <c:v>4.1204999999999998</c:v>
                </c:pt>
                <c:pt idx="1156">
                  <c:v>4.1233000000000004</c:v>
                </c:pt>
                <c:pt idx="1157">
                  <c:v>4.1260000000000003</c:v>
                </c:pt>
                <c:pt idx="1158">
                  <c:v>4.1288</c:v>
                </c:pt>
                <c:pt idx="1159">
                  <c:v>4.1369999999999996</c:v>
                </c:pt>
                <c:pt idx="1160">
                  <c:v>4.1397000000000004</c:v>
                </c:pt>
                <c:pt idx="1161">
                  <c:v>4.1425000000000001</c:v>
                </c:pt>
                <c:pt idx="1162">
                  <c:v>4.1452</c:v>
                </c:pt>
                <c:pt idx="1163">
                  <c:v>4.1452</c:v>
                </c:pt>
                <c:pt idx="1164">
                  <c:v>4.1478999999999999</c:v>
                </c:pt>
                <c:pt idx="1165">
                  <c:v>4.1506999999999996</c:v>
                </c:pt>
                <c:pt idx="1166">
                  <c:v>4.1534000000000004</c:v>
                </c:pt>
                <c:pt idx="1167">
                  <c:v>4.1562000000000001</c:v>
                </c:pt>
                <c:pt idx="1168">
                  <c:v>4.1589</c:v>
                </c:pt>
                <c:pt idx="1169">
                  <c:v>4.1670999999999996</c:v>
                </c:pt>
                <c:pt idx="1170">
                  <c:v>4.1753</c:v>
                </c:pt>
                <c:pt idx="1171">
                  <c:v>4.1780999999999997</c:v>
                </c:pt>
                <c:pt idx="1172">
                  <c:v>4.1807999999999996</c:v>
                </c:pt>
                <c:pt idx="1173">
                  <c:v>4.1836000000000002</c:v>
                </c:pt>
                <c:pt idx="1174">
                  <c:v>4.1863000000000001</c:v>
                </c:pt>
                <c:pt idx="1175">
                  <c:v>4.1890000000000001</c:v>
                </c:pt>
                <c:pt idx="1176">
                  <c:v>4.1890000000000001</c:v>
                </c:pt>
                <c:pt idx="1177">
                  <c:v>4.1917999999999997</c:v>
                </c:pt>
                <c:pt idx="1178">
                  <c:v>4.2</c:v>
                </c:pt>
                <c:pt idx="1179">
                  <c:v>4.2027000000000001</c:v>
                </c:pt>
                <c:pt idx="1180">
                  <c:v>4.2054999999999998</c:v>
                </c:pt>
                <c:pt idx="1181">
                  <c:v>4.2081999999999997</c:v>
                </c:pt>
                <c:pt idx="1182">
                  <c:v>4.2164000000000001</c:v>
                </c:pt>
                <c:pt idx="1183">
                  <c:v>4.2191999999999998</c:v>
                </c:pt>
                <c:pt idx="1184">
                  <c:v>4.2218999999999998</c:v>
                </c:pt>
                <c:pt idx="1185">
                  <c:v>4.2384000000000004</c:v>
                </c:pt>
                <c:pt idx="1186">
                  <c:v>4.2411000000000003</c:v>
                </c:pt>
                <c:pt idx="1187">
                  <c:v>4.2438000000000002</c:v>
                </c:pt>
                <c:pt idx="1188">
                  <c:v>4.2465999999999999</c:v>
                </c:pt>
                <c:pt idx="1189">
                  <c:v>4.2492999999999999</c:v>
                </c:pt>
                <c:pt idx="1190">
                  <c:v>4.2548000000000004</c:v>
                </c:pt>
                <c:pt idx="1191">
                  <c:v>4.2575000000000003</c:v>
                </c:pt>
                <c:pt idx="1192">
                  <c:v>4.2657999999999996</c:v>
                </c:pt>
                <c:pt idx="1193">
                  <c:v>4.2766999999999999</c:v>
                </c:pt>
                <c:pt idx="1194">
                  <c:v>4.2794999999999996</c:v>
                </c:pt>
                <c:pt idx="1195">
                  <c:v>4.2821999999999996</c:v>
                </c:pt>
                <c:pt idx="1196">
                  <c:v>4.2849000000000004</c:v>
                </c:pt>
                <c:pt idx="1197">
                  <c:v>4.2877000000000001</c:v>
                </c:pt>
                <c:pt idx="1198">
                  <c:v>4.2931999999999997</c:v>
                </c:pt>
                <c:pt idx="1199">
                  <c:v>4.2958999999999996</c:v>
                </c:pt>
                <c:pt idx="1200">
                  <c:v>4.2986000000000004</c:v>
                </c:pt>
                <c:pt idx="1201">
                  <c:v>4.3014000000000001</c:v>
                </c:pt>
                <c:pt idx="1202">
                  <c:v>4.3041</c:v>
                </c:pt>
                <c:pt idx="1203">
                  <c:v>4.3068</c:v>
                </c:pt>
                <c:pt idx="1204">
                  <c:v>4.3122999999999996</c:v>
                </c:pt>
                <c:pt idx="1205">
                  <c:v>4.3151000000000002</c:v>
                </c:pt>
                <c:pt idx="1206">
                  <c:v>4.3178000000000001</c:v>
                </c:pt>
                <c:pt idx="1207">
                  <c:v>4.3205</c:v>
                </c:pt>
                <c:pt idx="1208">
                  <c:v>4.3232999999999997</c:v>
                </c:pt>
                <c:pt idx="1209">
                  <c:v>4.3315000000000001</c:v>
                </c:pt>
                <c:pt idx="1210">
                  <c:v>4.3425000000000002</c:v>
                </c:pt>
                <c:pt idx="1211">
                  <c:v>4.3452000000000002</c:v>
                </c:pt>
                <c:pt idx="1212">
                  <c:v>4.3533999999999997</c:v>
                </c:pt>
                <c:pt idx="1213">
                  <c:v>4.3562000000000003</c:v>
                </c:pt>
                <c:pt idx="1214">
                  <c:v>4.3589000000000002</c:v>
                </c:pt>
                <c:pt idx="1215">
                  <c:v>4.3616000000000001</c:v>
                </c:pt>
                <c:pt idx="1216">
                  <c:v>4.3670999999999998</c:v>
                </c:pt>
                <c:pt idx="1217">
                  <c:v>4.3699000000000003</c:v>
                </c:pt>
                <c:pt idx="1218">
                  <c:v>4.3726000000000003</c:v>
                </c:pt>
                <c:pt idx="1219">
                  <c:v>4.3836000000000004</c:v>
                </c:pt>
                <c:pt idx="1220">
                  <c:v>4.3917999999999999</c:v>
                </c:pt>
                <c:pt idx="1221">
                  <c:v>4.3944999999999999</c:v>
                </c:pt>
                <c:pt idx="1222">
                  <c:v>4.3973000000000004</c:v>
                </c:pt>
                <c:pt idx="1223">
                  <c:v>4.4000000000000004</c:v>
                </c:pt>
                <c:pt idx="1224">
                  <c:v>4.4027000000000003</c:v>
                </c:pt>
                <c:pt idx="1225">
                  <c:v>4.4055</c:v>
                </c:pt>
                <c:pt idx="1226">
                  <c:v>4.4081999999999999</c:v>
                </c:pt>
                <c:pt idx="1227">
                  <c:v>4.4081999999999999</c:v>
                </c:pt>
                <c:pt idx="1228">
                  <c:v>4.4109999999999996</c:v>
                </c:pt>
                <c:pt idx="1229">
                  <c:v>4.4137000000000004</c:v>
                </c:pt>
                <c:pt idx="1230">
                  <c:v>4.4164000000000003</c:v>
                </c:pt>
                <c:pt idx="1231">
                  <c:v>4.4192</c:v>
                </c:pt>
                <c:pt idx="1232">
                  <c:v>4.4273999999999996</c:v>
                </c:pt>
                <c:pt idx="1233">
                  <c:v>4.4301000000000004</c:v>
                </c:pt>
                <c:pt idx="1234">
                  <c:v>4.4329000000000001</c:v>
                </c:pt>
                <c:pt idx="1235">
                  <c:v>4.4356</c:v>
                </c:pt>
                <c:pt idx="1236">
                  <c:v>4.4383999999999997</c:v>
                </c:pt>
                <c:pt idx="1237">
                  <c:v>4.4410999999999996</c:v>
                </c:pt>
                <c:pt idx="1238">
                  <c:v>4.4438000000000004</c:v>
                </c:pt>
                <c:pt idx="1239">
                  <c:v>4.4520999999999997</c:v>
                </c:pt>
                <c:pt idx="1240">
                  <c:v>4.4520999999999997</c:v>
                </c:pt>
                <c:pt idx="1241">
                  <c:v>4.4547999999999996</c:v>
                </c:pt>
                <c:pt idx="1242">
                  <c:v>4.4574999999999996</c:v>
                </c:pt>
                <c:pt idx="1243">
                  <c:v>4.4603000000000002</c:v>
                </c:pt>
                <c:pt idx="1244">
                  <c:v>4.4630000000000001</c:v>
                </c:pt>
                <c:pt idx="1245">
                  <c:v>4.4657999999999998</c:v>
                </c:pt>
                <c:pt idx="1246">
                  <c:v>4.4684999999999997</c:v>
                </c:pt>
                <c:pt idx="1247">
                  <c:v>4.4711999999999996</c:v>
                </c:pt>
                <c:pt idx="1248">
                  <c:v>4.4740000000000002</c:v>
                </c:pt>
                <c:pt idx="1249">
                  <c:v>4.4767000000000001</c:v>
                </c:pt>
                <c:pt idx="1250">
                  <c:v>4.4848999999999997</c:v>
                </c:pt>
                <c:pt idx="1251">
                  <c:v>4.4877000000000002</c:v>
                </c:pt>
                <c:pt idx="1252">
                  <c:v>4.4904000000000002</c:v>
                </c:pt>
                <c:pt idx="1253">
                  <c:v>4.4931999999999999</c:v>
                </c:pt>
                <c:pt idx="1254">
                  <c:v>4.4958999999999998</c:v>
                </c:pt>
                <c:pt idx="1255">
                  <c:v>4.4958999999999998</c:v>
                </c:pt>
                <c:pt idx="1256">
                  <c:v>4.4985999999999997</c:v>
                </c:pt>
                <c:pt idx="1257">
                  <c:v>4.5014000000000003</c:v>
                </c:pt>
                <c:pt idx="1258">
                  <c:v>4.5041000000000002</c:v>
                </c:pt>
                <c:pt idx="1259">
                  <c:v>4.5068000000000001</c:v>
                </c:pt>
                <c:pt idx="1260">
                  <c:v>4.5095999999999998</c:v>
                </c:pt>
                <c:pt idx="1261">
                  <c:v>4.5122999999999998</c:v>
                </c:pt>
                <c:pt idx="1262">
                  <c:v>4.5151000000000003</c:v>
                </c:pt>
                <c:pt idx="1263">
                  <c:v>4.5178000000000003</c:v>
                </c:pt>
                <c:pt idx="1264">
                  <c:v>4.5205000000000002</c:v>
                </c:pt>
                <c:pt idx="1265">
                  <c:v>4.5232999999999999</c:v>
                </c:pt>
                <c:pt idx="1266">
                  <c:v>4.5259999999999998</c:v>
                </c:pt>
                <c:pt idx="1267">
                  <c:v>4.5288000000000004</c:v>
                </c:pt>
                <c:pt idx="1268">
                  <c:v>4.5315000000000003</c:v>
                </c:pt>
                <c:pt idx="1269">
                  <c:v>4.5342000000000002</c:v>
                </c:pt>
                <c:pt idx="1270">
                  <c:v>4.5369999999999999</c:v>
                </c:pt>
                <c:pt idx="1271">
                  <c:v>4.5396999999999998</c:v>
                </c:pt>
                <c:pt idx="1272">
                  <c:v>4.5396999999999998</c:v>
                </c:pt>
                <c:pt idx="1273">
                  <c:v>4.5425000000000004</c:v>
                </c:pt>
                <c:pt idx="1274">
                  <c:v>4.5452000000000004</c:v>
                </c:pt>
                <c:pt idx="1275">
                  <c:v>4.5479000000000003</c:v>
                </c:pt>
                <c:pt idx="1276">
                  <c:v>4.5507</c:v>
                </c:pt>
                <c:pt idx="1277">
                  <c:v>4.5533999999999999</c:v>
                </c:pt>
                <c:pt idx="1278">
                  <c:v>4.5561999999999996</c:v>
                </c:pt>
                <c:pt idx="1279">
                  <c:v>4.5589000000000004</c:v>
                </c:pt>
                <c:pt idx="1280">
                  <c:v>4.5616000000000003</c:v>
                </c:pt>
                <c:pt idx="1281">
                  <c:v>4.5644</c:v>
                </c:pt>
                <c:pt idx="1282">
                  <c:v>4.5670999999999999</c:v>
                </c:pt>
                <c:pt idx="1283">
                  <c:v>4.5698999999999996</c:v>
                </c:pt>
                <c:pt idx="1284">
                  <c:v>4.5726000000000004</c:v>
                </c:pt>
                <c:pt idx="1285">
                  <c:v>4.5753000000000004</c:v>
                </c:pt>
                <c:pt idx="1286">
                  <c:v>4.5781000000000001</c:v>
                </c:pt>
                <c:pt idx="1287">
                  <c:v>4.5835999999999997</c:v>
                </c:pt>
                <c:pt idx="1288">
                  <c:v>4.5890000000000004</c:v>
                </c:pt>
                <c:pt idx="1289">
                  <c:v>4.5918000000000001</c:v>
                </c:pt>
                <c:pt idx="1290">
                  <c:v>4.5945</c:v>
                </c:pt>
                <c:pt idx="1291">
                  <c:v>4.5972999999999997</c:v>
                </c:pt>
                <c:pt idx="1292">
                  <c:v>4.5999999999999996</c:v>
                </c:pt>
                <c:pt idx="1293">
                  <c:v>4.6026999999999996</c:v>
                </c:pt>
                <c:pt idx="1294">
                  <c:v>4.6055000000000001</c:v>
                </c:pt>
                <c:pt idx="1295">
                  <c:v>4.6082000000000001</c:v>
                </c:pt>
                <c:pt idx="1296">
                  <c:v>4.6163999999999996</c:v>
                </c:pt>
                <c:pt idx="1297">
                  <c:v>4.6192000000000002</c:v>
                </c:pt>
                <c:pt idx="1298">
                  <c:v>4.6219000000000001</c:v>
                </c:pt>
                <c:pt idx="1299">
                  <c:v>4.6246999999999998</c:v>
                </c:pt>
                <c:pt idx="1300">
                  <c:v>4.6273999999999997</c:v>
                </c:pt>
                <c:pt idx="1301">
                  <c:v>4.6273999999999997</c:v>
                </c:pt>
                <c:pt idx="1302">
                  <c:v>4.6300999999999997</c:v>
                </c:pt>
                <c:pt idx="1303">
                  <c:v>4.6329000000000002</c:v>
                </c:pt>
                <c:pt idx="1304">
                  <c:v>4.6356000000000002</c:v>
                </c:pt>
                <c:pt idx="1305">
                  <c:v>4.6383999999999999</c:v>
                </c:pt>
                <c:pt idx="1306">
                  <c:v>4.6410999999999998</c:v>
                </c:pt>
                <c:pt idx="1307">
                  <c:v>4.6437999999999997</c:v>
                </c:pt>
                <c:pt idx="1308">
                  <c:v>4.6466000000000003</c:v>
                </c:pt>
                <c:pt idx="1309">
                  <c:v>4.6493000000000002</c:v>
                </c:pt>
                <c:pt idx="1310">
                  <c:v>4.6520999999999999</c:v>
                </c:pt>
                <c:pt idx="1311">
                  <c:v>4.6547999999999998</c:v>
                </c:pt>
                <c:pt idx="1312">
                  <c:v>4.6603000000000003</c:v>
                </c:pt>
                <c:pt idx="1313">
                  <c:v>4.6630000000000003</c:v>
                </c:pt>
                <c:pt idx="1314">
                  <c:v>4.6657999999999999</c:v>
                </c:pt>
                <c:pt idx="1315">
                  <c:v>4.6684999999999999</c:v>
                </c:pt>
                <c:pt idx="1316">
                  <c:v>4.6711999999999998</c:v>
                </c:pt>
                <c:pt idx="1317">
                  <c:v>4.6740000000000004</c:v>
                </c:pt>
                <c:pt idx="1318">
                  <c:v>4.6767000000000003</c:v>
                </c:pt>
                <c:pt idx="1319">
                  <c:v>4.6795</c:v>
                </c:pt>
                <c:pt idx="1320">
                  <c:v>4.6821999999999999</c:v>
                </c:pt>
                <c:pt idx="1321">
                  <c:v>4.6848999999999998</c:v>
                </c:pt>
                <c:pt idx="1322">
                  <c:v>4.6877000000000004</c:v>
                </c:pt>
                <c:pt idx="1323">
                  <c:v>4.6904000000000003</c:v>
                </c:pt>
                <c:pt idx="1324">
                  <c:v>4.6932</c:v>
                </c:pt>
                <c:pt idx="1325">
                  <c:v>4.6959</c:v>
                </c:pt>
                <c:pt idx="1326">
                  <c:v>4.6985999999999999</c:v>
                </c:pt>
                <c:pt idx="1327">
                  <c:v>4.7013999999999996</c:v>
                </c:pt>
                <c:pt idx="1328">
                  <c:v>4.7041000000000004</c:v>
                </c:pt>
                <c:pt idx="1329">
                  <c:v>4.7068000000000003</c:v>
                </c:pt>
                <c:pt idx="1330">
                  <c:v>4.7096</c:v>
                </c:pt>
                <c:pt idx="1331">
                  <c:v>4.7122999999999999</c:v>
                </c:pt>
                <c:pt idx="1332">
                  <c:v>4.7150999999999996</c:v>
                </c:pt>
                <c:pt idx="1333">
                  <c:v>4.7150999999999996</c:v>
                </c:pt>
                <c:pt idx="1334">
                  <c:v>4.7178000000000004</c:v>
                </c:pt>
                <c:pt idx="1335">
                  <c:v>4.7205000000000004</c:v>
                </c:pt>
                <c:pt idx="1336">
                  <c:v>4.7233000000000001</c:v>
                </c:pt>
                <c:pt idx="1337">
                  <c:v>4.726</c:v>
                </c:pt>
                <c:pt idx="1338">
                  <c:v>4.7287999999999997</c:v>
                </c:pt>
                <c:pt idx="1339">
                  <c:v>4.7314999999999996</c:v>
                </c:pt>
                <c:pt idx="1340">
                  <c:v>4.7342000000000004</c:v>
                </c:pt>
                <c:pt idx="1341">
                  <c:v>4.7370000000000001</c:v>
                </c:pt>
                <c:pt idx="1342">
                  <c:v>4.7397</c:v>
                </c:pt>
                <c:pt idx="1343">
                  <c:v>4.7424999999999997</c:v>
                </c:pt>
                <c:pt idx="1344">
                  <c:v>4.7478999999999996</c:v>
                </c:pt>
                <c:pt idx="1345">
                  <c:v>4.7507000000000001</c:v>
                </c:pt>
                <c:pt idx="1346">
                  <c:v>4.7534000000000001</c:v>
                </c:pt>
                <c:pt idx="1347">
                  <c:v>4.7561999999999998</c:v>
                </c:pt>
                <c:pt idx="1348">
                  <c:v>4.7588999999999997</c:v>
                </c:pt>
                <c:pt idx="1349">
                  <c:v>4.7588999999999997</c:v>
                </c:pt>
                <c:pt idx="1350">
                  <c:v>4.7615999999999996</c:v>
                </c:pt>
                <c:pt idx="1351">
                  <c:v>4.7644000000000002</c:v>
                </c:pt>
                <c:pt idx="1352">
                  <c:v>4.7671000000000001</c:v>
                </c:pt>
                <c:pt idx="1353">
                  <c:v>4.7698999999999998</c:v>
                </c:pt>
                <c:pt idx="1354">
                  <c:v>4.7725999999999997</c:v>
                </c:pt>
                <c:pt idx="1355">
                  <c:v>4.7752999999999997</c:v>
                </c:pt>
                <c:pt idx="1356">
                  <c:v>4.7781000000000002</c:v>
                </c:pt>
                <c:pt idx="1357">
                  <c:v>4.7835999999999999</c:v>
                </c:pt>
                <c:pt idx="1358">
                  <c:v>4.7862999999999998</c:v>
                </c:pt>
                <c:pt idx="1359">
                  <c:v>4.7889999999999997</c:v>
                </c:pt>
                <c:pt idx="1360">
                  <c:v>4.7918000000000003</c:v>
                </c:pt>
                <c:pt idx="1361">
                  <c:v>4.7945000000000002</c:v>
                </c:pt>
                <c:pt idx="1362">
                  <c:v>4.7972999999999999</c:v>
                </c:pt>
                <c:pt idx="1363">
                  <c:v>4.8</c:v>
                </c:pt>
                <c:pt idx="1364">
                  <c:v>4.8026999999999997</c:v>
                </c:pt>
                <c:pt idx="1365">
                  <c:v>4.8026999999999997</c:v>
                </c:pt>
                <c:pt idx="1366">
                  <c:v>4.8055000000000003</c:v>
                </c:pt>
                <c:pt idx="1367">
                  <c:v>4.8082000000000003</c:v>
                </c:pt>
                <c:pt idx="1368">
                  <c:v>4.8136999999999999</c:v>
                </c:pt>
                <c:pt idx="1369">
                  <c:v>4.8163999999999998</c:v>
                </c:pt>
                <c:pt idx="1370">
                  <c:v>4.8247</c:v>
                </c:pt>
                <c:pt idx="1371">
                  <c:v>4.8273999999999999</c:v>
                </c:pt>
                <c:pt idx="1372">
                  <c:v>4.8300999999999998</c:v>
                </c:pt>
                <c:pt idx="1373">
                  <c:v>4.8329000000000004</c:v>
                </c:pt>
                <c:pt idx="1374">
                  <c:v>4.8356000000000003</c:v>
                </c:pt>
                <c:pt idx="1375">
                  <c:v>4.8384</c:v>
                </c:pt>
                <c:pt idx="1376">
                  <c:v>4.8411</c:v>
                </c:pt>
                <c:pt idx="1377">
                  <c:v>4.8437999999999999</c:v>
                </c:pt>
                <c:pt idx="1378">
                  <c:v>4.8465999999999996</c:v>
                </c:pt>
                <c:pt idx="1379">
                  <c:v>4.8465999999999996</c:v>
                </c:pt>
                <c:pt idx="1380">
                  <c:v>4.8493000000000004</c:v>
                </c:pt>
                <c:pt idx="1381">
                  <c:v>4.8521000000000001</c:v>
                </c:pt>
                <c:pt idx="1382">
                  <c:v>4.8548</c:v>
                </c:pt>
                <c:pt idx="1383">
                  <c:v>4.8712</c:v>
                </c:pt>
                <c:pt idx="1384">
                  <c:v>4.8739999999999997</c:v>
                </c:pt>
                <c:pt idx="1385">
                  <c:v>4.8795000000000002</c:v>
                </c:pt>
                <c:pt idx="1386">
                  <c:v>4.8822000000000001</c:v>
                </c:pt>
                <c:pt idx="1387">
                  <c:v>4.8876999999999997</c:v>
                </c:pt>
                <c:pt idx="1388">
                  <c:v>4.8903999999999996</c:v>
                </c:pt>
                <c:pt idx="1389">
                  <c:v>4.8903999999999996</c:v>
                </c:pt>
                <c:pt idx="1390">
                  <c:v>4.8959000000000001</c:v>
                </c:pt>
                <c:pt idx="1391">
                  <c:v>4.8986000000000001</c:v>
                </c:pt>
                <c:pt idx="1392">
                  <c:v>4.9013999999999998</c:v>
                </c:pt>
                <c:pt idx="1393">
                  <c:v>4.9040999999999997</c:v>
                </c:pt>
                <c:pt idx="1394">
                  <c:v>4.9096000000000002</c:v>
                </c:pt>
                <c:pt idx="1395">
                  <c:v>4.9150999999999998</c:v>
                </c:pt>
                <c:pt idx="1396">
                  <c:v>4.9177999999999997</c:v>
                </c:pt>
                <c:pt idx="1397">
                  <c:v>4.9204999999999997</c:v>
                </c:pt>
                <c:pt idx="1398">
                  <c:v>4.9233000000000002</c:v>
                </c:pt>
                <c:pt idx="1399">
                  <c:v>4.9260000000000002</c:v>
                </c:pt>
                <c:pt idx="1400">
                  <c:v>4.9287999999999998</c:v>
                </c:pt>
                <c:pt idx="1401">
                  <c:v>4.9314999999999998</c:v>
                </c:pt>
                <c:pt idx="1402">
                  <c:v>4.9341999999999997</c:v>
                </c:pt>
                <c:pt idx="1403">
                  <c:v>4.9370000000000003</c:v>
                </c:pt>
                <c:pt idx="1404">
                  <c:v>4.9397000000000002</c:v>
                </c:pt>
                <c:pt idx="1405">
                  <c:v>4.9424999999999999</c:v>
                </c:pt>
                <c:pt idx="1406">
                  <c:v>4.9451999999999998</c:v>
                </c:pt>
                <c:pt idx="1407">
                  <c:v>4.9478999999999997</c:v>
                </c:pt>
                <c:pt idx="1408">
                  <c:v>4.9534000000000002</c:v>
                </c:pt>
                <c:pt idx="1409">
                  <c:v>4.9588999999999999</c:v>
                </c:pt>
                <c:pt idx="1410">
                  <c:v>4.9644000000000004</c:v>
                </c:pt>
                <c:pt idx="1411">
                  <c:v>4.9671000000000003</c:v>
                </c:pt>
                <c:pt idx="1412">
                  <c:v>4.9699</c:v>
                </c:pt>
                <c:pt idx="1413">
                  <c:v>4.9725999999999999</c:v>
                </c:pt>
                <c:pt idx="1414">
                  <c:v>4.9808000000000003</c:v>
                </c:pt>
                <c:pt idx="1415">
                  <c:v>4.9836</c:v>
                </c:pt>
                <c:pt idx="1416">
                  <c:v>4.9863</c:v>
                </c:pt>
                <c:pt idx="1417">
                  <c:v>4.9889999999999999</c:v>
                </c:pt>
                <c:pt idx="1418">
                  <c:v>4.9917999999999996</c:v>
                </c:pt>
                <c:pt idx="1419">
                  <c:v>4.9973000000000001</c:v>
                </c:pt>
                <c:pt idx="1420">
                  <c:v>5.0054999999999996</c:v>
                </c:pt>
                <c:pt idx="1421">
                  <c:v>5.0082000000000004</c:v>
                </c:pt>
                <c:pt idx="1422">
                  <c:v>5.0110000000000001</c:v>
                </c:pt>
                <c:pt idx="1423">
                  <c:v>5.0137</c:v>
                </c:pt>
                <c:pt idx="1424">
                  <c:v>5.0164</c:v>
                </c:pt>
                <c:pt idx="1425">
                  <c:v>5.0191999999999997</c:v>
                </c:pt>
                <c:pt idx="1426">
                  <c:v>5.0274000000000001</c:v>
                </c:pt>
                <c:pt idx="1427">
                  <c:v>5.0301</c:v>
                </c:pt>
                <c:pt idx="1428">
                  <c:v>5.0328999999999997</c:v>
                </c:pt>
                <c:pt idx="1429">
                  <c:v>5.0355999999999996</c:v>
                </c:pt>
                <c:pt idx="1430">
                  <c:v>5.0438000000000001</c:v>
                </c:pt>
                <c:pt idx="1431">
                  <c:v>5.0465999999999998</c:v>
                </c:pt>
                <c:pt idx="1432">
                  <c:v>5.0492999999999997</c:v>
                </c:pt>
                <c:pt idx="1433">
                  <c:v>5.0521000000000003</c:v>
                </c:pt>
                <c:pt idx="1434">
                  <c:v>5.0548000000000002</c:v>
                </c:pt>
                <c:pt idx="1435">
                  <c:v>5.0575000000000001</c:v>
                </c:pt>
                <c:pt idx="1436">
                  <c:v>5.0658000000000003</c:v>
                </c:pt>
                <c:pt idx="1437">
                  <c:v>5.0658000000000003</c:v>
                </c:pt>
                <c:pt idx="1438">
                  <c:v>5.0739999999999998</c:v>
                </c:pt>
                <c:pt idx="1439">
                  <c:v>5.0795000000000003</c:v>
                </c:pt>
                <c:pt idx="1440">
                  <c:v>5.0822000000000003</c:v>
                </c:pt>
                <c:pt idx="1441">
                  <c:v>5.0849000000000002</c:v>
                </c:pt>
                <c:pt idx="1442">
                  <c:v>5.0876999999999999</c:v>
                </c:pt>
                <c:pt idx="1443">
                  <c:v>5.0903999999999998</c:v>
                </c:pt>
                <c:pt idx="1444">
                  <c:v>5.0932000000000004</c:v>
                </c:pt>
                <c:pt idx="1445">
                  <c:v>5.0986000000000002</c:v>
                </c:pt>
                <c:pt idx="1446">
                  <c:v>5.1013999999999999</c:v>
                </c:pt>
                <c:pt idx="1447">
                  <c:v>5.1040999999999999</c:v>
                </c:pt>
                <c:pt idx="1448">
                  <c:v>5.1067999999999998</c:v>
                </c:pt>
                <c:pt idx="1449">
                  <c:v>5.1096000000000004</c:v>
                </c:pt>
                <c:pt idx="1450">
                  <c:v>5.1096000000000004</c:v>
                </c:pt>
                <c:pt idx="1451">
                  <c:v>5.1151</c:v>
                </c:pt>
                <c:pt idx="1452">
                  <c:v>5.1177999999999999</c:v>
                </c:pt>
                <c:pt idx="1453">
                  <c:v>5.1204999999999998</c:v>
                </c:pt>
                <c:pt idx="1454">
                  <c:v>5.1233000000000004</c:v>
                </c:pt>
                <c:pt idx="1455">
                  <c:v>5.1260000000000003</c:v>
                </c:pt>
                <c:pt idx="1456">
                  <c:v>5.1315</c:v>
                </c:pt>
                <c:pt idx="1457">
                  <c:v>5.1341999999999999</c:v>
                </c:pt>
                <c:pt idx="1458">
                  <c:v>5.1369999999999996</c:v>
                </c:pt>
                <c:pt idx="1459">
                  <c:v>5.1397000000000004</c:v>
                </c:pt>
                <c:pt idx="1460">
                  <c:v>5.1425000000000001</c:v>
                </c:pt>
                <c:pt idx="1461">
                  <c:v>5.1452</c:v>
                </c:pt>
                <c:pt idx="1462">
                  <c:v>5.1506999999999996</c:v>
                </c:pt>
                <c:pt idx="1463">
                  <c:v>5.1534000000000004</c:v>
                </c:pt>
                <c:pt idx="1464">
                  <c:v>5.1534000000000004</c:v>
                </c:pt>
                <c:pt idx="1465">
                  <c:v>5.1562000000000001</c:v>
                </c:pt>
                <c:pt idx="1466">
                  <c:v>5.1616</c:v>
                </c:pt>
                <c:pt idx="1467">
                  <c:v>5.1643999999999997</c:v>
                </c:pt>
                <c:pt idx="1468">
                  <c:v>5.1670999999999996</c:v>
                </c:pt>
                <c:pt idx="1469">
                  <c:v>5.1699000000000002</c:v>
                </c:pt>
                <c:pt idx="1470">
                  <c:v>5.1726000000000001</c:v>
                </c:pt>
                <c:pt idx="1471">
                  <c:v>5.1753</c:v>
                </c:pt>
                <c:pt idx="1472">
                  <c:v>5.1780999999999997</c:v>
                </c:pt>
                <c:pt idx="1473">
                  <c:v>5.1807999999999996</c:v>
                </c:pt>
                <c:pt idx="1474">
                  <c:v>5.1944999999999997</c:v>
                </c:pt>
                <c:pt idx="1475">
                  <c:v>5.2</c:v>
                </c:pt>
                <c:pt idx="1476">
                  <c:v>5.2027000000000001</c:v>
                </c:pt>
                <c:pt idx="1477">
                  <c:v>5.2054999999999998</c:v>
                </c:pt>
                <c:pt idx="1478">
                  <c:v>5.2081999999999997</c:v>
                </c:pt>
                <c:pt idx="1479">
                  <c:v>5.2191999999999998</c:v>
                </c:pt>
                <c:pt idx="1480">
                  <c:v>5.2247000000000003</c:v>
                </c:pt>
                <c:pt idx="1481">
                  <c:v>5.2274000000000003</c:v>
                </c:pt>
                <c:pt idx="1482">
                  <c:v>5.2301000000000002</c:v>
                </c:pt>
                <c:pt idx="1483">
                  <c:v>5.2328999999999999</c:v>
                </c:pt>
                <c:pt idx="1484">
                  <c:v>5.2355999999999998</c:v>
                </c:pt>
                <c:pt idx="1485">
                  <c:v>5.2411000000000003</c:v>
                </c:pt>
                <c:pt idx="1486">
                  <c:v>5.2411000000000003</c:v>
                </c:pt>
                <c:pt idx="1487">
                  <c:v>5.2438000000000002</c:v>
                </c:pt>
                <c:pt idx="1488">
                  <c:v>5.2521000000000004</c:v>
                </c:pt>
                <c:pt idx="1489">
                  <c:v>5.2548000000000004</c:v>
                </c:pt>
                <c:pt idx="1490">
                  <c:v>5.2575000000000003</c:v>
                </c:pt>
                <c:pt idx="1491">
                  <c:v>5.2603</c:v>
                </c:pt>
                <c:pt idx="1492">
                  <c:v>5.2629999999999999</c:v>
                </c:pt>
                <c:pt idx="1493">
                  <c:v>5.2657999999999996</c:v>
                </c:pt>
                <c:pt idx="1494">
                  <c:v>5.2685000000000004</c:v>
                </c:pt>
                <c:pt idx="1495">
                  <c:v>5.2877000000000001</c:v>
                </c:pt>
                <c:pt idx="1496">
                  <c:v>5.2904</c:v>
                </c:pt>
                <c:pt idx="1497">
                  <c:v>5.2931999999999997</c:v>
                </c:pt>
                <c:pt idx="1498">
                  <c:v>5.2958999999999996</c:v>
                </c:pt>
                <c:pt idx="1499">
                  <c:v>5.2986000000000004</c:v>
                </c:pt>
                <c:pt idx="1500">
                  <c:v>5.3014000000000001</c:v>
                </c:pt>
                <c:pt idx="1501">
                  <c:v>5.3041</c:v>
                </c:pt>
                <c:pt idx="1502">
                  <c:v>5.3068</c:v>
                </c:pt>
                <c:pt idx="1503">
                  <c:v>5.3095999999999997</c:v>
                </c:pt>
                <c:pt idx="1504">
                  <c:v>5.3122999999999996</c:v>
                </c:pt>
                <c:pt idx="1505">
                  <c:v>5.3151000000000002</c:v>
                </c:pt>
                <c:pt idx="1506">
                  <c:v>5.3178000000000001</c:v>
                </c:pt>
                <c:pt idx="1507">
                  <c:v>5.3342000000000001</c:v>
                </c:pt>
                <c:pt idx="1508">
                  <c:v>5.3452000000000002</c:v>
                </c:pt>
                <c:pt idx="1509">
                  <c:v>5.3479000000000001</c:v>
                </c:pt>
                <c:pt idx="1510">
                  <c:v>5.3506999999999998</c:v>
                </c:pt>
                <c:pt idx="1511">
                  <c:v>5.3533999999999997</c:v>
                </c:pt>
                <c:pt idx="1512">
                  <c:v>5.3562000000000003</c:v>
                </c:pt>
                <c:pt idx="1513">
                  <c:v>5.3589000000000002</c:v>
                </c:pt>
                <c:pt idx="1514">
                  <c:v>5.3616000000000001</c:v>
                </c:pt>
                <c:pt idx="1515">
                  <c:v>5.3643999999999998</c:v>
                </c:pt>
                <c:pt idx="1516">
                  <c:v>5.3670999999999998</c:v>
                </c:pt>
                <c:pt idx="1517">
                  <c:v>5.3699000000000003</c:v>
                </c:pt>
                <c:pt idx="1518">
                  <c:v>5.3780999999999999</c:v>
                </c:pt>
                <c:pt idx="1519">
                  <c:v>5.3807999999999998</c:v>
                </c:pt>
                <c:pt idx="1520">
                  <c:v>5.3836000000000004</c:v>
                </c:pt>
                <c:pt idx="1521">
                  <c:v>5.3863000000000003</c:v>
                </c:pt>
                <c:pt idx="1522">
                  <c:v>5.3890000000000002</c:v>
                </c:pt>
                <c:pt idx="1523">
                  <c:v>5.3917999999999999</c:v>
                </c:pt>
                <c:pt idx="1524">
                  <c:v>5.3944999999999999</c:v>
                </c:pt>
                <c:pt idx="1525">
                  <c:v>5.3973000000000004</c:v>
                </c:pt>
                <c:pt idx="1526">
                  <c:v>5.4</c:v>
                </c:pt>
                <c:pt idx="1527">
                  <c:v>5.4027000000000003</c:v>
                </c:pt>
                <c:pt idx="1528">
                  <c:v>5.4055</c:v>
                </c:pt>
                <c:pt idx="1529">
                  <c:v>5.4081999999999999</c:v>
                </c:pt>
                <c:pt idx="1530">
                  <c:v>5.4109999999999996</c:v>
                </c:pt>
                <c:pt idx="1531">
                  <c:v>5.4137000000000004</c:v>
                </c:pt>
                <c:pt idx="1532">
                  <c:v>5.4164000000000003</c:v>
                </c:pt>
                <c:pt idx="1533">
                  <c:v>5.4164000000000003</c:v>
                </c:pt>
                <c:pt idx="1534">
                  <c:v>5.4192</c:v>
                </c:pt>
                <c:pt idx="1535">
                  <c:v>5.4218999999999999</c:v>
                </c:pt>
                <c:pt idx="1536">
                  <c:v>5.4246999999999996</c:v>
                </c:pt>
                <c:pt idx="1537">
                  <c:v>5.4273999999999996</c:v>
                </c:pt>
                <c:pt idx="1538">
                  <c:v>5.4301000000000004</c:v>
                </c:pt>
                <c:pt idx="1539">
                  <c:v>5.4383999999999997</c:v>
                </c:pt>
                <c:pt idx="1540">
                  <c:v>5.4438000000000004</c:v>
                </c:pt>
                <c:pt idx="1541">
                  <c:v>5.4466000000000001</c:v>
                </c:pt>
                <c:pt idx="1542">
                  <c:v>5.4547999999999996</c:v>
                </c:pt>
                <c:pt idx="1543">
                  <c:v>5.4574999999999996</c:v>
                </c:pt>
                <c:pt idx="1544">
                  <c:v>5.4603000000000002</c:v>
                </c:pt>
                <c:pt idx="1545">
                  <c:v>5.4603000000000002</c:v>
                </c:pt>
                <c:pt idx="1546">
                  <c:v>5.4630000000000001</c:v>
                </c:pt>
                <c:pt idx="1547">
                  <c:v>5.4657999999999998</c:v>
                </c:pt>
                <c:pt idx="1548">
                  <c:v>5.4684999999999997</c:v>
                </c:pt>
                <c:pt idx="1549">
                  <c:v>5.4740000000000002</c:v>
                </c:pt>
                <c:pt idx="1550">
                  <c:v>5.4767000000000001</c:v>
                </c:pt>
                <c:pt idx="1551">
                  <c:v>5.4794999999999998</c:v>
                </c:pt>
                <c:pt idx="1552">
                  <c:v>5.4821999999999997</c:v>
                </c:pt>
                <c:pt idx="1553">
                  <c:v>5.4848999999999997</c:v>
                </c:pt>
                <c:pt idx="1554">
                  <c:v>5.4877000000000002</c:v>
                </c:pt>
                <c:pt idx="1555">
                  <c:v>5.4904000000000002</c:v>
                </c:pt>
                <c:pt idx="1556">
                  <c:v>5.4931999999999999</c:v>
                </c:pt>
                <c:pt idx="1557">
                  <c:v>5.4958999999999998</c:v>
                </c:pt>
                <c:pt idx="1558">
                  <c:v>5.4985999999999997</c:v>
                </c:pt>
                <c:pt idx="1559">
                  <c:v>5.5014000000000003</c:v>
                </c:pt>
                <c:pt idx="1560">
                  <c:v>5.5041000000000002</c:v>
                </c:pt>
                <c:pt idx="1561">
                  <c:v>5.5041000000000002</c:v>
                </c:pt>
                <c:pt idx="1562">
                  <c:v>5.5068000000000001</c:v>
                </c:pt>
                <c:pt idx="1563">
                  <c:v>5.5095999999999998</c:v>
                </c:pt>
                <c:pt idx="1564">
                  <c:v>5.5122999999999998</c:v>
                </c:pt>
                <c:pt idx="1565">
                  <c:v>5.5151000000000003</c:v>
                </c:pt>
                <c:pt idx="1566">
                  <c:v>5.5178000000000003</c:v>
                </c:pt>
                <c:pt idx="1567">
                  <c:v>5.5205000000000002</c:v>
                </c:pt>
                <c:pt idx="1568">
                  <c:v>5.5232999999999999</c:v>
                </c:pt>
                <c:pt idx="1569">
                  <c:v>5.5259999999999998</c:v>
                </c:pt>
                <c:pt idx="1570">
                  <c:v>5.5288000000000004</c:v>
                </c:pt>
                <c:pt idx="1571">
                  <c:v>5.5315000000000003</c:v>
                </c:pt>
                <c:pt idx="1572">
                  <c:v>5.5342000000000002</c:v>
                </c:pt>
                <c:pt idx="1573">
                  <c:v>5.5369999999999999</c:v>
                </c:pt>
                <c:pt idx="1574">
                  <c:v>5.5396999999999998</c:v>
                </c:pt>
                <c:pt idx="1575">
                  <c:v>5.5425000000000004</c:v>
                </c:pt>
                <c:pt idx="1576">
                  <c:v>5.5452000000000004</c:v>
                </c:pt>
                <c:pt idx="1577">
                  <c:v>5.5507</c:v>
                </c:pt>
                <c:pt idx="1578">
                  <c:v>5.5533999999999999</c:v>
                </c:pt>
                <c:pt idx="1579">
                  <c:v>5.5561999999999996</c:v>
                </c:pt>
                <c:pt idx="1580">
                  <c:v>5.5589000000000004</c:v>
                </c:pt>
                <c:pt idx="1581">
                  <c:v>5.5616000000000003</c:v>
                </c:pt>
                <c:pt idx="1582">
                  <c:v>5.5644</c:v>
                </c:pt>
                <c:pt idx="1583">
                  <c:v>5.5670999999999999</c:v>
                </c:pt>
                <c:pt idx="1584">
                  <c:v>5.5698999999999996</c:v>
                </c:pt>
                <c:pt idx="1585">
                  <c:v>5.5726000000000004</c:v>
                </c:pt>
                <c:pt idx="1586">
                  <c:v>5.5753000000000004</c:v>
                </c:pt>
                <c:pt idx="1587">
                  <c:v>5.5781000000000001</c:v>
                </c:pt>
                <c:pt idx="1588">
                  <c:v>5.5808</c:v>
                </c:pt>
                <c:pt idx="1589">
                  <c:v>5.5835999999999997</c:v>
                </c:pt>
                <c:pt idx="1590">
                  <c:v>5.5862999999999996</c:v>
                </c:pt>
                <c:pt idx="1591">
                  <c:v>5.5890000000000004</c:v>
                </c:pt>
                <c:pt idx="1592">
                  <c:v>5.5918000000000001</c:v>
                </c:pt>
                <c:pt idx="1593">
                  <c:v>5.5918000000000001</c:v>
                </c:pt>
                <c:pt idx="1594">
                  <c:v>5.5945</c:v>
                </c:pt>
                <c:pt idx="1595">
                  <c:v>5.5972999999999997</c:v>
                </c:pt>
                <c:pt idx="1596">
                  <c:v>5.6</c:v>
                </c:pt>
                <c:pt idx="1597">
                  <c:v>5.6026999999999996</c:v>
                </c:pt>
                <c:pt idx="1598">
                  <c:v>5.6055000000000001</c:v>
                </c:pt>
                <c:pt idx="1599">
                  <c:v>5.6082000000000001</c:v>
                </c:pt>
                <c:pt idx="1600">
                  <c:v>5.6109999999999998</c:v>
                </c:pt>
                <c:pt idx="1601">
                  <c:v>5.6136999999999997</c:v>
                </c:pt>
                <c:pt idx="1602">
                  <c:v>5.6163999999999996</c:v>
                </c:pt>
                <c:pt idx="1603">
                  <c:v>5.6219000000000001</c:v>
                </c:pt>
                <c:pt idx="1604">
                  <c:v>5.6246999999999998</c:v>
                </c:pt>
                <c:pt idx="1605">
                  <c:v>5.6273999999999997</c:v>
                </c:pt>
                <c:pt idx="1606">
                  <c:v>5.6300999999999997</c:v>
                </c:pt>
                <c:pt idx="1607">
                  <c:v>5.6329000000000002</c:v>
                </c:pt>
                <c:pt idx="1608">
                  <c:v>5.6356000000000002</c:v>
                </c:pt>
                <c:pt idx="1609">
                  <c:v>5.6356000000000002</c:v>
                </c:pt>
                <c:pt idx="1610">
                  <c:v>5.6383999999999999</c:v>
                </c:pt>
                <c:pt idx="1611">
                  <c:v>5.6410999999999998</c:v>
                </c:pt>
                <c:pt idx="1612">
                  <c:v>5.6437999999999997</c:v>
                </c:pt>
                <c:pt idx="1613">
                  <c:v>5.6466000000000003</c:v>
                </c:pt>
                <c:pt idx="1614">
                  <c:v>5.6520999999999999</c:v>
                </c:pt>
                <c:pt idx="1615">
                  <c:v>5.6547999999999998</c:v>
                </c:pt>
                <c:pt idx="1616">
                  <c:v>5.6574999999999998</c:v>
                </c:pt>
                <c:pt idx="1617">
                  <c:v>5.6603000000000003</c:v>
                </c:pt>
                <c:pt idx="1618">
                  <c:v>5.6630000000000003</c:v>
                </c:pt>
                <c:pt idx="1619">
                  <c:v>5.6657999999999999</c:v>
                </c:pt>
                <c:pt idx="1620">
                  <c:v>5.6684999999999999</c:v>
                </c:pt>
                <c:pt idx="1621">
                  <c:v>5.6711999999999998</c:v>
                </c:pt>
                <c:pt idx="1622">
                  <c:v>5.6740000000000004</c:v>
                </c:pt>
                <c:pt idx="1623">
                  <c:v>5.6767000000000003</c:v>
                </c:pt>
                <c:pt idx="1624">
                  <c:v>5.6795</c:v>
                </c:pt>
                <c:pt idx="1625">
                  <c:v>5.6795</c:v>
                </c:pt>
                <c:pt idx="1626">
                  <c:v>5.6821999999999999</c:v>
                </c:pt>
                <c:pt idx="1627">
                  <c:v>5.6848999999999998</c:v>
                </c:pt>
                <c:pt idx="1628">
                  <c:v>5.6877000000000004</c:v>
                </c:pt>
                <c:pt idx="1629">
                  <c:v>5.6904000000000003</c:v>
                </c:pt>
                <c:pt idx="1630">
                  <c:v>5.6932</c:v>
                </c:pt>
                <c:pt idx="1631">
                  <c:v>5.6959</c:v>
                </c:pt>
                <c:pt idx="1632">
                  <c:v>5.6985999999999999</c:v>
                </c:pt>
                <c:pt idx="1633">
                  <c:v>5.7013999999999996</c:v>
                </c:pt>
                <c:pt idx="1634">
                  <c:v>5.7041000000000004</c:v>
                </c:pt>
                <c:pt idx="1635">
                  <c:v>5.7068000000000003</c:v>
                </c:pt>
                <c:pt idx="1636">
                  <c:v>5.7096</c:v>
                </c:pt>
                <c:pt idx="1637">
                  <c:v>5.7122999999999999</c:v>
                </c:pt>
                <c:pt idx="1638">
                  <c:v>5.7150999999999996</c:v>
                </c:pt>
                <c:pt idx="1639">
                  <c:v>5.7178000000000004</c:v>
                </c:pt>
                <c:pt idx="1640">
                  <c:v>5.7205000000000004</c:v>
                </c:pt>
                <c:pt idx="1641">
                  <c:v>5.7233000000000001</c:v>
                </c:pt>
                <c:pt idx="1642">
                  <c:v>5.7233000000000001</c:v>
                </c:pt>
                <c:pt idx="1643">
                  <c:v>5.726</c:v>
                </c:pt>
                <c:pt idx="1644">
                  <c:v>5.7287999999999997</c:v>
                </c:pt>
                <c:pt idx="1645">
                  <c:v>5.7314999999999996</c:v>
                </c:pt>
                <c:pt idx="1646">
                  <c:v>5.7342000000000004</c:v>
                </c:pt>
                <c:pt idx="1647">
                  <c:v>5.7397</c:v>
                </c:pt>
                <c:pt idx="1648">
                  <c:v>5.7424999999999997</c:v>
                </c:pt>
                <c:pt idx="1649">
                  <c:v>5.7451999999999996</c:v>
                </c:pt>
                <c:pt idx="1650">
                  <c:v>5.7478999999999996</c:v>
                </c:pt>
                <c:pt idx="1651">
                  <c:v>5.7507000000000001</c:v>
                </c:pt>
                <c:pt idx="1652">
                  <c:v>5.7534000000000001</c:v>
                </c:pt>
                <c:pt idx="1653">
                  <c:v>5.7561999999999998</c:v>
                </c:pt>
                <c:pt idx="1654">
                  <c:v>5.7588999999999997</c:v>
                </c:pt>
                <c:pt idx="1655">
                  <c:v>5.7615999999999996</c:v>
                </c:pt>
                <c:pt idx="1656">
                  <c:v>5.7644000000000002</c:v>
                </c:pt>
                <c:pt idx="1657">
                  <c:v>5.7752999999999997</c:v>
                </c:pt>
                <c:pt idx="1658">
                  <c:v>5.7781000000000002</c:v>
                </c:pt>
                <c:pt idx="1659">
                  <c:v>5.7808000000000002</c:v>
                </c:pt>
                <c:pt idx="1660">
                  <c:v>5.7889999999999997</c:v>
                </c:pt>
                <c:pt idx="1661">
                  <c:v>5.7918000000000003</c:v>
                </c:pt>
                <c:pt idx="1662">
                  <c:v>5.7945000000000002</c:v>
                </c:pt>
                <c:pt idx="1663">
                  <c:v>5.7972999999999999</c:v>
                </c:pt>
                <c:pt idx="1664">
                  <c:v>5.8026999999999997</c:v>
                </c:pt>
                <c:pt idx="1665">
                  <c:v>5.8055000000000003</c:v>
                </c:pt>
                <c:pt idx="1666">
                  <c:v>5.8082000000000003</c:v>
                </c:pt>
                <c:pt idx="1667">
                  <c:v>5.8109999999999999</c:v>
                </c:pt>
                <c:pt idx="1668">
                  <c:v>5.8109999999999999</c:v>
                </c:pt>
                <c:pt idx="1669">
                  <c:v>5.8136999999999999</c:v>
                </c:pt>
                <c:pt idx="1670">
                  <c:v>5.8163999999999998</c:v>
                </c:pt>
                <c:pt idx="1671">
                  <c:v>5.8219000000000003</c:v>
                </c:pt>
                <c:pt idx="1672">
                  <c:v>5.8247</c:v>
                </c:pt>
                <c:pt idx="1673">
                  <c:v>5.8300999999999998</c:v>
                </c:pt>
                <c:pt idx="1674">
                  <c:v>5.8329000000000004</c:v>
                </c:pt>
                <c:pt idx="1675">
                  <c:v>5.8356000000000003</c:v>
                </c:pt>
                <c:pt idx="1676">
                  <c:v>5.8384</c:v>
                </c:pt>
                <c:pt idx="1677">
                  <c:v>5.8437999999999999</c:v>
                </c:pt>
                <c:pt idx="1678">
                  <c:v>5.8493000000000004</c:v>
                </c:pt>
                <c:pt idx="1679">
                  <c:v>5.8521000000000001</c:v>
                </c:pt>
                <c:pt idx="1680">
                  <c:v>5.8574999999999999</c:v>
                </c:pt>
                <c:pt idx="1681">
                  <c:v>5.8602999999999996</c:v>
                </c:pt>
                <c:pt idx="1682">
                  <c:v>5.8630000000000004</c:v>
                </c:pt>
                <c:pt idx="1683">
                  <c:v>5.8712</c:v>
                </c:pt>
                <c:pt idx="1684">
                  <c:v>5.8739999999999997</c:v>
                </c:pt>
                <c:pt idx="1685">
                  <c:v>5.8766999999999996</c:v>
                </c:pt>
                <c:pt idx="1686">
                  <c:v>5.8795000000000002</c:v>
                </c:pt>
                <c:pt idx="1687">
                  <c:v>5.8849</c:v>
                </c:pt>
                <c:pt idx="1688">
                  <c:v>5.8903999999999996</c:v>
                </c:pt>
                <c:pt idx="1689">
                  <c:v>5.8932000000000002</c:v>
                </c:pt>
                <c:pt idx="1690">
                  <c:v>5.8959000000000001</c:v>
                </c:pt>
                <c:pt idx="1691">
                  <c:v>5.8986000000000001</c:v>
                </c:pt>
                <c:pt idx="1692">
                  <c:v>5.9040999999999997</c:v>
                </c:pt>
                <c:pt idx="1693">
                  <c:v>5.9067999999999996</c:v>
                </c:pt>
                <c:pt idx="1694">
                  <c:v>5.9096000000000002</c:v>
                </c:pt>
                <c:pt idx="1695">
                  <c:v>5.9123000000000001</c:v>
                </c:pt>
                <c:pt idx="1696">
                  <c:v>5.9150999999999998</c:v>
                </c:pt>
                <c:pt idx="1697">
                  <c:v>5.9177999999999997</c:v>
                </c:pt>
                <c:pt idx="1698">
                  <c:v>5.9204999999999997</c:v>
                </c:pt>
                <c:pt idx="1699">
                  <c:v>5.9233000000000002</c:v>
                </c:pt>
                <c:pt idx="1700">
                  <c:v>5.9260000000000002</c:v>
                </c:pt>
                <c:pt idx="1701">
                  <c:v>5.9397000000000002</c:v>
                </c:pt>
                <c:pt idx="1702">
                  <c:v>5.9451999999999998</c:v>
                </c:pt>
                <c:pt idx="1703">
                  <c:v>5.9478999999999997</c:v>
                </c:pt>
                <c:pt idx="1704">
                  <c:v>5.9507000000000003</c:v>
                </c:pt>
                <c:pt idx="1705">
                  <c:v>5.9534000000000002</c:v>
                </c:pt>
                <c:pt idx="1706">
                  <c:v>5.9561999999999999</c:v>
                </c:pt>
                <c:pt idx="1707">
                  <c:v>5.9588999999999999</c:v>
                </c:pt>
                <c:pt idx="1708">
                  <c:v>5.9615999999999998</c:v>
                </c:pt>
                <c:pt idx="1709">
                  <c:v>5.9836</c:v>
                </c:pt>
                <c:pt idx="1710">
                  <c:v>5.9863</c:v>
                </c:pt>
                <c:pt idx="1711">
                  <c:v>5.9863</c:v>
                </c:pt>
                <c:pt idx="1712">
                  <c:v>5.9917999999999996</c:v>
                </c:pt>
                <c:pt idx="1713">
                  <c:v>5.9945000000000004</c:v>
                </c:pt>
                <c:pt idx="1714">
                  <c:v>5.9973000000000001</c:v>
                </c:pt>
                <c:pt idx="1715">
                  <c:v>6</c:v>
                </c:pt>
                <c:pt idx="1716">
                  <c:v>6.0054999999999996</c:v>
                </c:pt>
                <c:pt idx="1717">
                  <c:v>6.0082000000000004</c:v>
                </c:pt>
                <c:pt idx="1718">
                  <c:v>6.0110000000000001</c:v>
                </c:pt>
                <c:pt idx="1719">
                  <c:v>6.0137</c:v>
                </c:pt>
                <c:pt idx="1720">
                  <c:v>6.0191999999999997</c:v>
                </c:pt>
                <c:pt idx="1721">
                  <c:v>6.0218999999999996</c:v>
                </c:pt>
                <c:pt idx="1722">
                  <c:v>6.0247000000000002</c:v>
                </c:pt>
                <c:pt idx="1723">
                  <c:v>6.0301</c:v>
                </c:pt>
                <c:pt idx="1724">
                  <c:v>6.0355999999999996</c:v>
                </c:pt>
                <c:pt idx="1725">
                  <c:v>6.0384000000000002</c:v>
                </c:pt>
                <c:pt idx="1726">
                  <c:v>6.0411000000000001</c:v>
                </c:pt>
                <c:pt idx="1727">
                  <c:v>6.0438000000000001</c:v>
                </c:pt>
                <c:pt idx="1728">
                  <c:v>6.0465999999999998</c:v>
                </c:pt>
                <c:pt idx="1729">
                  <c:v>6.0492999999999997</c:v>
                </c:pt>
                <c:pt idx="1730">
                  <c:v>6.0521000000000003</c:v>
                </c:pt>
                <c:pt idx="1731">
                  <c:v>6.0548000000000002</c:v>
                </c:pt>
                <c:pt idx="1732">
                  <c:v>6.0602999999999998</c:v>
                </c:pt>
                <c:pt idx="1733">
                  <c:v>6.0658000000000003</c:v>
                </c:pt>
                <c:pt idx="1734">
                  <c:v>6.0712000000000002</c:v>
                </c:pt>
                <c:pt idx="1735">
                  <c:v>6.0739999999999998</c:v>
                </c:pt>
                <c:pt idx="1736">
                  <c:v>6.0739999999999998</c:v>
                </c:pt>
                <c:pt idx="1737">
                  <c:v>6.0766999999999998</c:v>
                </c:pt>
                <c:pt idx="1738">
                  <c:v>6.0849000000000002</c:v>
                </c:pt>
                <c:pt idx="1739">
                  <c:v>6.0876999999999999</c:v>
                </c:pt>
                <c:pt idx="1740">
                  <c:v>6.0903999999999998</c:v>
                </c:pt>
                <c:pt idx="1741">
                  <c:v>6.0959000000000003</c:v>
                </c:pt>
                <c:pt idx="1742">
                  <c:v>6.1096000000000004</c:v>
                </c:pt>
                <c:pt idx="1743">
                  <c:v>6.1288</c:v>
                </c:pt>
                <c:pt idx="1744">
                  <c:v>6.1341999999999999</c:v>
                </c:pt>
                <c:pt idx="1745">
                  <c:v>6.1425000000000001</c:v>
                </c:pt>
                <c:pt idx="1746">
                  <c:v>6.1534000000000004</c:v>
                </c:pt>
                <c:pt idx="1747">
                  <c:v>6.1589</c:v>
                </c:pt>
                <c:pt idx="1748">
                  <c:v>6.1616</c:v>
                </c:pt>
                <c:pt idx="1749">
                  <c:v>6.1616</c:v>
                </c:pt>
                <c:pt idx="1750">
                  <c:v>6.1643999999999997</c:v>
                </c:pt>
                <c:pt idx="1751">
                  <c:v>6.1670999999999996</c:v>
                </c:pt>
                <c:pt idx="1752">
                  <c:v>6.1726000000000001</c:v>
                </c:pt>
                <c:pt idx="1753">
                  <c:v>6.1780999999999997</c:v>
                </c:pt>
                <c:pt idx="1754">
                  <c:v>6.1807999999999996</c:v>
                </c:pt>
                <c:pt idx="1755">
                  <c:v>6.1836000000000002</c:v>
                </c:pt>
                <c:pt idx="1756">
                  <c:v>6.1890000000000001</c:v>
                </c:pt>
                <c:pt idx="1757">
                  <c:v>6.1917999999999997</c:v>
                </c:pt>
                <c:pt idx="1758">
                  <c:v>6.1944999999999997</c:v>
                </c:pt>
                <c:pt idx="1759">
                  <c:v>6.1973000000000003</c:v>
                </c:pt>
                <c:pt idx="1760">
                  <c:v>6.2</c:v>
                </c:pt>
                <c:pt idx="1761">
                  <c:v>6.2027000000000001</c:v>
                </c:pt>
                <c:pt idx="1762">
                  <c:v>6.2054999999999998</c:v>
                </c:pt>
                <c:pt idx="1763">
                  <c:v>6.2054999999999998</c:v>
                </c:pt>
                <c:pt idx="1764">
                  <c:v>6.2081999999999997</c:v>
                </c:pt>
                <c:pt idx="1765">
                  <c:v>6.2110000000000003</c:v>
                </c:pt>
                <c:pt idx="1766">
                  <c:v>6.2164000000000001</c:v>
                </c:pt>
                <c:pt idx="1767">
                  <c:v>6.2191999999999998</c:v>
                </c:pt>
                <c:pt idx="1768">
                  <c:v>6.2301000000000002</c:v>
                </c:pt>
                <c:pt idx="1769">
                  <c:v>6.2328999999999999</c:v>
                </c:pt>
                <c:pt idx="1770">
                  <c:v>6.2355999999999998</c:v>
                </c:pt>
                <c:pt idx="1771">
                  <c:v>6.2438000000000002</c:v>
                </c:pt>
                <c:pt idx="1772">
                  <c:v>6.2465999999999999</c:v>
                </c:pt>
                <c:pt idx="1773">
                  <c:v>6.2492999999999999</c:v>
                </c:pt>
                <c:pt idx="1774">
                  <c:v>6.2492999999999999</c:v>
                </c:pt>
                <c:pt idx="1775">
                  <c:v>6.2521000000000004</c:v>
                </c:pt>
                <c:pt idx="1776">
                  <c:v>6.2575000000000003</c:v>
                </c:pt>
                <c:pt idx="1777">
                  <c:v>6.2603</c:v>
                </c:pt>
                <c:pt idx="1778">
                  <c:v>6.2629999999999999</c:v>
                </c:pt>
                <c:pt idx="1779">
                  <c:v>6.2657999999999996</c:v>
                </c:pt>
                <c:pt idx="1780">
                  <c:v>6.2685000000000004</c:v>
                </c:pt>
                <c:pt idx="1781">
                  <c:v>6.2712000000000003</c:v>
                </c:pt>
                <c:pt idx="1782">
                  <c:v>6.274</c:v>
                </c:pt>
                <c:pt idx="1783">
                  <c:v>6.2766999999999999</c:v>
                </c:pt>
                <c:pt idx="1784">
                  <c:v>6.2958999999999996</c:v>
                </c:pt>
                <c:pt idx="1785">
                  <c:v>6.2986000000000004</c:v>
                </c:pt>
                <c:pt idx="1786">
                  <c:v>6.3095999999999997</c:v>
                </c:pt>
                <c:pt idx="1787">
                  <c:v>6.3122999999999996</c:v>
                </c:pt>
                <c:pt idx="1788">
                  <c:v>6.3151000000000002</c:v>
                </c:pt>
                <c:pt idx="1789">
                  <c:v>6.3178000000000001</c:v>
                </c:pt>
                <c:pt idx="1790">
                  <c:v>6.3205</c:v>
                </c:pt>
                <c:pt idx="1791">
                  <c:v>6.3232999999999997</c:v>
                </c:pt>
                <c:pt idx="1792">
                  <c:v>6.3288000000000002</c:v>
                </c:pt>
                <c:pt idx="1793">
                  <c:v>6.3315000000000001</c:v>
                </c:pt>
                <c:pt idx="1794">
                  <c:v>6.3342000000000001</c:v>
                </c:pt>
                <c:pt idx="1795">
                  <c:v>6.3479000000000001</c:v>
                </c:pt>
                <c:pt idx="1796">
                  <c:v>6.3506999999999998</c:v>
                </c:pt>
                <c:pt idx="1797">
                  <c:v>6.3533999999999997</c:v>
                </c:pt>
                <c:pt idx="1798">
                  <c:v>6.3589000000000002</c:v>
                </c:pt>
                <c:pt idx="1799">
                  <c:v>6.3616000000000001</c:v>
                </c:pt>
                <c:pt idx="1800">
                  <c:v>6.3670999999999998</c:v>
                </c:pt>
                <c:pt idx="1801">
                  <c:v>6.3699000000000003</c:v>
                </c:pt>
                <c:pt idx="1802">
                  <c:v>6.3726000000000003</c:v>
                </c:pt>
                <c:pt idx="1803">
                  <c:v>6.3753000000000002</c:v>
                </c:pt>
                <c:pt idx="1804">
                  <c:v>6.3780999999999999</c:v>
                </c:pt>
                <c:pt idx="1805">
                  <c:v>6.3807999999999998</c:v>
                </c:pt>
                <c:pt idx="1806">
                  <c:v>6.3863000000000003</c:v>
                </c:pt>
                <c:pt idx="1807">
                  <c:v>6.3890000000000002</c:v>
                </c:pt>
                <c:pt idx="1808">
                  <c:v>6.4</c:v>
                </c:pt>
                <c:pt idx="1809">
                  <c:v>6.4027000000000003</c:v>
                </c:pt>
                <c:pt idx="1810">
                  <c:v>6.4055</c:v>
                </c:pt>
                <c:pt idx="1811">
                  <c:v>6.4081999999999999</c:v>
                </c:pt>
                <c:pt idx="1812">
                  <c:v>6.4109999999999996</c:v>
                </c:pt>
                <c:pt idx="1813">
                  <c:v>6.4137000000000004</c:v>
                </c:pt>
                <c:pt idx="1814">
                  <c:v>6.4164000000000003</c:v>
                </c:pt>
                <c:pt idx="1815">
                  <c:v>6.4192</c:v>
                </c:pt>
                <c:pt idx="1816">
                  <c:v>6.4218999999999999</c:v>
                </c:pt>
                <c:pt idx="1817">
                  <c:v>6.4246999999999996</c:v>
                </c:pt>
                <c:pt idx="1818">
                  <c:v>6.4246999999999996</c:v>
                </c:pt>
                <c:pt idx="1819">
                  <c:v>6.4301000000000004</c:v>
                </c:pt>
                <c:pt idx="1820">
                  <c:v>6.4329000000000001</c:v>
                </c:pt>
                <c:pt idx="1821">
                  <c:v>6.4356</c:v>
                </c:pt>
                <c:pt idx="1822">
                  <c:v>6.4383999999999997</c:v>
                </c:pt>
                <c:pt idx="1823">
                  <c:v>6.4410999999999996</c:v>
                </c:pt>
                <c:pt idx="1824">
                  <c:v>6.4466000000000001</c:v>
                </c:pt>
                <c:pt idx="1825">
                  <c:v>6.4493</c:v>
                </c:pt>
                <c:pt idx="1826">
                  <c:v>6.4520999999999997</c:v>
                </c:pt>
                <c:pt idx="1827">
                  <c:v>6.4547999999999996</c:v>
                </c:pt>
                <c:pt idx="1828">
                  <c:v>6.4574999999999996</c:v>
                </c:pt>
                <c:pt idx="1829">
                  <c:v>6.4630000000000001</c:v>
                </c:pt>
                <c:pt idx="1830">
                  <c:v>6.4657999999999998</c:v>
                </c:pt>
                <c:pt idx="1831">
                  <c:v>6.4684999999999997</c:v>
                </c:pt>
                <c:pt idx="1832">
                  <c:v>6.4684999999999997</c:v>
                </c:pt>
                <c:pt idx="1833">
                  <c:v>6.4740000000000002</c:v>
                </c:pt>
                <c:pt idx="1834">
                  <c:v>6.4767000000000001</c:v>
                </c:pt>
                <c:pt idx="1835">
                  <c:v>6.4848999999999997</c:v>
                </c:pt>
                <c:pt idx="1836">
                  <c:v>6.4904000000000002</c:v>
                </c:pt>
                <c:pt idx="1837">
                  <c:v>6.4931999999999999</c:v>
                </c:pt>
                <c:pt idx="1838">
                  <c:v>6.4958999999999998</c:v>
                </c:pt>
                <c:pt idx="1839">
                  <c:v>6.4985999999999997</c:v>
                </c:pt>
                <c:pt idx="1840">
                  <c:v>6.5014000000000003</c:v>
                </c:pt>
                <c:pt idx="1841">
                  <c:v>6.5041000000000002</c:v>
                </c:pt>
                <c:pt idx="1842">
                  <c:v>6.5068000000000001</c:v>
                </c:pt>
                <c:pt idx="1843">
                  <c:v>6.5095999999999998</c:v>
                </c:pt>
                <c:pt idx="1844">
                  <c:v>6.5122999999999998</c:v>
                </c:pt>
                <c:pt idx="1845">
                  <c:v>6.5122999999999998</c:v>
                </c:pt>
                <c:pt idx="1846">
                  <c:v>6.5151000000000003</c:v>
                </c:pt>
                <c:pt idx="1847">
                  <c:v>6.5178000000000003</c:v>
                </c:pt>
                <c:pt idx="1848">
                  <c:v>6.5205000000000002</c:v>
                </c:pt>
                <c:pt idx="1849">
                  <c:v>6.5232999999999999</c:v>
                </c:pt>
                <c:pt idx="1850">
                  <c:v>6.5259999999999998</c:v>
                </c:pt>
                <c:pt idx="1851">
                  <c:v>6.5288000000000004</c:v>
                </c:pt>
                <c:pt idx="1852">
                  <c:v>6.5315000000000003</c:v>
                </c:pt>
                <c:pt idx="1853">
                  <c:v>6.5342000000000002</c:v>
                </c:pt>
                <c:pt idx="1854">
                  <c:v>6.5369999999999999</c:v>
                </c:pt>
                <c:pt idx="1855">
                  <c:v>6.5396999999999998</c:v>
                </c:pt>
                <c:pt idx="1856">
                  <c:v>6.5425000000000004</c:v>
                </c:pt>
                <c:pt idx="1857">
                  <c:v>6.5452000000000004</c:v>
                </c:pt>
                <c:pt idx="1858">
                  <c:v>6.5479000000000003</c:v>
                </c:pt>
                <c:pt idx="1859">
                  <c:v>6.5507</c:v>
                </c:pt>
                <c:pt idx="1860">
                  <c:v>6.5533999999999999</c:v>
                </c:pt>
                <c:pt idx="1861">
                  <c:v>6.5561999999999996</c:v>
                </c:pt>
                <c:pt idx="1862">
                  <c:v>6.5561999999999996</c:v>
                </c:pt>
                <c:pt idx="1863">
                  <c:v>6.5589000000000004</c:v>
                </c:pt>
                <c:pt idx="1864">
                  <c:v>6.5616000000000003</c:v>
                </c:pt>
                <c:pt idx="1865">
                  <c:v>6.5644</c:v>
                </c:pt>
                <c:pt idx="1866">
                  <c:v>6.5670999999999999</c:v>
                </c:pt>
                <c:pt idx="1867">
                  <c:v>6.5698999999999996</c:v>
                </c:pt>
                <c:pt idx="1868">
                  <c:v>6.5726000000000004</c:v>
                </c:pt>
                <c:pt idx="1869">
                  <c:v>6.5753000000000004</c:v>
                </c:pt>
                <c:pt idx="1870">
                  <c:v>6.5781000000000001</c:v>
                </c:pt>
                <c:pt idx="1871">
                  <c:v>6.5808</c:v>
                </c:pt>
                <c:pt idx="1872">
                  <c:v>6.5835999999999997</c:v>
                </c:pt>
                <c:pt idx="1873">
                  <c:v>6.5862999999999996</c:v>
                </c:pt>
                <c:pt idx="1874">
                  <c:v>6.5890000000000004</c:v>
                </c:pt>
                <c:pt idx="1875">
                  <c:v>6.5918000000000001</c:v>
                </c:pt>
                <c:pt idx="1876">
                  <c:v>6.5945</c:v>
                </c:pt>
                <c:pt idx="1877">
                  <c:v>6.5972999999999997</c:v>
                </c:pt>
                <c:pt idx="1878">
                  <c:v>6.6026999999999996</c:v>
                </c:pt>
                <c:pt idx="1879">
                  <c:v>6.6055000000000001</c:v>
                </c:pt>
                <c:pt idx="1880">
                  <c:v>6.6082000000000001</c:v>
                </c:pt>
                <c:pt idx="1881">
                  <c:v>6.6109999999999998</c:v>
                </c:pt>
                <c:pt idx="1882">
                  <c:v>6.6192000000000002</c:v>
                </c:pt>
                <c:pt idx="1883">
                  <c:v>6.6219000000000001</c:v>
                </c:pt>
                <c:pt idx="1884">
                  <c:v>6.6246999999999998</c:v>
                </c:pt>
                <c:pt idx="1885">
                  <c:v>6.6273999999999997</c:v>
                </c:pt>
                <c:pt idx="1886">
                  <c:v>6.6300999999999997</c:v>
                </c:pt>
                <c:pt idx="1887">
                  <c:v>6.6329000000000002</c:v>
                </c:pt>
                <c:pt idx="1888">
                  <c:v>6.6356000000000002</c:v>
                </c:pt>
                <c:pt idx="1889">
                  <c:v>6.6383999999999999</c:v>
                </c:pt>
                <c:pt idx="1890">
                  <c:v>6.6437999999999997</c:v>
                </c:pt>
                <c:pt idx="1891">
                  <c:v>6.6466000000000003</c:v>
                </c:pt>
                <c:pt idx="1892">
                  <c:v>6.6493000000000002</c:v>
                </c:pt>
                <c:pt idx="1893">
                  <c:v>6.6520999999999999</c:v>
                </c:pt>
                <c:pt idx="1894">
                  <c:v>6.6547999999999998</c:v>
                </c:pt>
                <c:pt idx="1895">
                  <c:v>6.6603000000000003</c:v>
                </c:pt>
                <c:pt idx="1896">
                  <c:v>6.6630000000000003</c:v>
                </c:pt>
                <c:pt idx="1897">
                  <c:v>6.6657999999999999</c:v>
                </c:pt>
                <c:pt idx="1898">
                  <c:v>6.6767000000000003</c:v>
                </c:pt>
                <c:pt idx="1899">
                  <c:v>6.6795</c:v>
                </c:pt>
                <c:pt idx="1900">
                  <c:v>6.6821999999999999</c:v>
                </c:pt>
                <c:pt idx="1901">
                  <c:v>6.6848999999999998</c:v>
                </c:pt>
                <c:pt idx="1902">
                  <c:v>6.6877000000000004</c:v>
                </c:pt>
                <c:pt idx="1903">
                  <c:v>6.6877000000000004</c:v>
                </c:pt>
                <c:pt idx="1904">
                  <c:v>6.6904000000000003</c:v>
                </c:pt>
                <c:pt idx="1905">
                  <c:v>6.6932</c:v>
                </c:pt>
                <c:pt idx="1906">
                  <c:v>6.6959</c:v>
                </c:pt>
                <c:pt idx="1907">
                  <c:v>6.6985999999999999</c:v>
                </c:pt>
                <c:pt idx="1908">
                  <c:v>6.7013999999999996</c:v>
                </c:pt>
                <c:pt idx="1909">
                  <c:v>6.7068000000000003</c:v>
                </c:pt>
                <c:pt idx="1910">
                  <c:v>6.7096</c:v>
                </c:pt>
                <c:pt idx="1911">
                  <c:v>6.7122999999999999</c:v>
                </c:pt>
                <c:pt idx="1912">
                  <c:v>6.7150999999999996</c:v>
                </c:pt>
                <c:pt idx="1913">
                  <c:v>6.7233000000000001</c:v>
                </c:pt>
                <c:pt idx="1914">
                  <c:v>6.726</c:v>
                </c:pt>
                <c:pt idx="1915">
                  <c:v>6.7287999999999997</c:v>
                </c:pt>
                <c:pt idx="1916">
                  <c:v>6.7314999999999996</c:v>
                </c:pt>
                <c:pt idx="1917">
                  <c:v>6.7314999999999996</c:v>
                </c:pt>
                <c:pt idx="1918">
                  <c:v>6.7342000000000004</c:v>
                </c:pt>
                <c:pt idx="1919">
                  <c:v>6.7370000000000001</c:v>
                </c:pt>
                <c:pt idx="1920">
                  <c:v>6.7534000000000001</c:v>
                </c:pt>
                <c:pt idx="1921">
                  <c:v>6.7671000000000001</c:v>
                </c:pt>
                <c:pt idx="1922">
                  <c:v>6.7752999999999997</c:v>
                </c:pt>
                <c:pt idx="1923">
                  <c:v>6.7781000000000002</c:v>
                </c:pt>
                <c:pt idx="1924">
                  <c:v>6.7808000000000002</c:v>
                </c:pt>
                <c:pt idx="1925">
                  <c:v>6.7835999999999999</c:v>
                </c:pt>
                <c:pt idx="1926">
                  <c:v>6.7862999999999998</c:v>
                </c:pt>
                <c:pt idx="1927">
                  <c:v>6.7889999999999997</c:v>
                </c:pt>
                <c:pt idx="1928">
                  <c:v>6.7918000000000003</c:v>
                </c:pt>
                <c:pt idx="1929">
                  <c:v>6.7945000000000002</c:v>
                </c:pt>
                <c:pt idx="1930">
                  <c:v>6.7972999999999999</c:v>
                </c:pt>
                <c:pt idx="1931">
                  <c:v>6.8109999999999999</c:v>
                </c:pt>
                <c:pt idx="1932">
                  <c:v>6.8163999999999998</c:v>
                </c:pt>
                <c:pt idx="1933">
                  <c:v>6.8192000000000004</c:v>
                </c:pt>
                <c:pt idx="1934">
                  <c:v>6.8219000000000003</c:v>
                </c:pt>
                <c:pt idx="1935">
                  <c:v>6.8247</c:v>
                </c:pt>
                <c:pt idx="1936">
                  <c:v>6.8273999999999999</c:v>
                </c:pt>
                <c:pt idx="1937">
                  <c:v>6.8300999999999998</c:v>
                </c:pt>
                <c:pt idx="1938">
                  <c:v>6.8329000000000004</c:v>
                </c:pt>
                <c:pt idx="1939">
                  <c:v>6.8356000000000003</c:v>
                </c:pt>
                <c:pt idx="1940">
                  <c:v>6.8384</c:v>
                </c:pt>
                <c:pt idx="1941">
                  <c:v>6.8411</c:v>
                </c:pt>
                <c:pt idx="1942">
                  <c:v>6.8437999999999999</c:v>
                </c:pt>
                <c:pt idx="1943">
                  <c:v>6.8465999999999996</c:v>
                </c:pt>
                <c:pt idx="1944">
                  <c:v>6.8493000000000004</c:v>
                </c:pt>
                <c:pt idx="1945">
                  <c:v>6.8521000000000001</c:v>
                </c:pt>
                <c:pt idx="1946">
                  <c:v>6.8548</c:v>
                </c:pt>
                <c:pt idx="1947">
                  <c:v>6.8574999999999999</c:v>
                </c:pt>
                <c:pt idx="1948">
                  <c:v>6.8602999999999996</c:v>
                </c:pt>
                <c:pt idx="1949">
                  <c:v>6.8630000000000004</c:v>
                </c:pt>
                <c:pt idx="1950">
                  <c:v>6.8658000000000001</c:v>
                </c:pt>
                <c:pt idx="1951">
                  <c:v>6.8685</c:v>
                </c:pt>
                <c:pt idx="1952">
                  <c:v>6.8712</c:v>
                </c:pt>
                <c:pt idx="1953">
                  <c:v>6.8739999999999997</c:v>
                </c:pt>
                <c:pt idx="1954">
                  <c:v>6.8822000000000001</c:v>
                </c:pt>
                <c:pt idx="1955">
                  <c:v>6.8876999999999997</c:v>
                </c:pt>
                <c:pt idx="1956">
                  <c:v>6.8959000000000001</c:v>
                </c:pt>
                <c:pt idx="1957">
                  <c:v>6.8986000000000001</c:v>
                </c:pt>
                <c:pt idx="1958">
                  <c:v>6.9013999999999998</c:v>
                </c:pt>
                <c:pt idx="1959">
                  <c:v>6.9096000000000002</c:v>
                </c:pt>
                <c:pt idx="1960">
                  <c:v>6.9150999999999998</c:v>
                </c:pt>
                <c:pt idx="1961">
                  <c:v>6.9287999999999998</c:v>
                </c:pt>
                <c:pt idx="1962">
                  <c:v>6.9341999999999997</c:v>
                </c:pt>
                <c:pt idx="1963">
                  <c:v>6.9370000000000003</c:v>
                </c:pt>
                <c:pt idx="1964">
                  <c:v>6.9397000000000002</c:v>
                </c:pt>
                <c:pt idx="1965">
                  <c:v>6.9424999999999999</c:v>
                </c:pt>
                <c:pt idx="1966">
                  <c:v>6.9451999999999998</c:v>
                </c:pt>
                <c:pt idx="1967">
                  <c:v>6.9478999999999997</c:v>
                </c:pt>
                <c:pt idx="1968">
                  <c:v>6.9507000000000003</c:v>
                </c:pt>
                <c:pt idx="1969">
                  <c:v>6.9507000000000003</c:v>
                </c:pt>
                <c:pt idx="1970">
                  <c:v>6.9534000000000002</c:v>
                </c:pt>
                <c:pt idx="1971">
                  <c:v>6.9561999999999999</c:v>
                </c:pt>
                <c:pt idx="1972">
                  <c:v>6.9588999999999999</c:v>
                </c:pt>
                <c:pt idx="1973">
                  <c:v>6.9615999999999998</c:v>
                </c:pt>
                <c:pt idx="1974">
                  <c:v>6.9644000000000004</c:v>
                </c:pt>
                <c:pt idx="1975">
                  <c:v>6.9671000000000003</c:v>
                </c:pt>
                <c:pt idx="1976">
                  <c:v>6.9699</c:v>
                </c:pt>
                <c:pt idx="1977">
                  <c:v>6.9725999999999999</c:v>
                </c:pt>
                <c:pt idx="1978">
                  <c:v>6.9752999999999998</c:v>
                </c:pt>
                <c:pt idx="1979">
                  <c:v>6.9808000000000003</c:v>
                </c:pt>
                <c:pt idx="1980">
                  <c:v>6.9836</c:v>
                </c:pt>
                <c:pt idx="1981">
                  <c:v>6.9863</c:v>
                </c:pt>
                <c:pt idx="1982">
                  <c:v>6.9889999999999999</c:v>
                </c:pt>
                <c:pt idx="1983">
                  <c:v>6.9917999999999996</c:v>
                </c:pt>
                <c:pt idx="1984">
                  <c:v>7</c:v>
                </c:pt>
                <c:pt idx="1985">
                  <c:v>7.0026999999999999</c:v>
                </c:pt>
                <c:pt idx="1986">
                  <c:v>7.0054999999999996</c:v>
                </c:pt>
                <c:pt idx="1987">
                  <c:v>7.0082000000000004</c:v>
                </c:pt>
                <c:pt idx="1988">
                  <c:v>7.0110000000000001</c:v>
                </c:pt>
                <c:pt idx="1989">
                  <c:v>7.0137</c:v>
                </c:pt>
                <c:pt idx="1990">
                  <c:v>7.0191999999999997</c:v>
                </c:pt>
                <c:pt idx="1991">
                  <c:v>7.0247000000000002</c:v>
                </c:pt>
                <c:pt idx="1992">
                  <c:v>7.0274000000000001</c:v>
                </c:pt>
                <c:pt idx="1993">
                  <c:v>7.0301</c:v>
                </c:pt>
                <c:pt idx="1994">
                  <c:v>7.0328999999999997</c:v>
                </c:pt>
                <c:pt idx="1995">
                  <c:v>7.0355999999999996</c:v>
                </c:pt>
                <c:pt idx="1996">
                  <c:v>7.0384000000000002</c:v>
                </c:pt>
                <c:pt idx="1997">
                  <c:v>7.0411000000000001</c:v>
                </c:pt>
                <c:pt idx="1998">
                  <c:v>7.0438000000000001</c:v>
                </c:pt>
                <c:pt idx="1999">
                  <c:v>7.0465999999999998</c:v>
                </c:pt>
                <c:pt idx="2000">
                  <c:v>7.0521000000000003</c:v>
                </c:pt>
                <c:pt idx="2001">
                  <c:v>7.0602999999999998</c:v>
                </c:pt>
                <c:pt idx="2002">
                  <c:v>7.0629999999999997</c:v>
                </c:pt>
                <c:pt idx="2003">
                  <c:v>7.0658000000000003</c:v>
                </c:pt>
                <c:pt idx="2004">
                  <c:v>7.0685000000000002</c:v>
                </c:pt>
                <c:pt idx="2005">
                  <c:v>7.0712000000000002</c:v>
                </c:pt>
                <c:pt idx="2006">
                  <c:v>7.0739999999999998</c:v>
                </c:pt>
                <c:pt idx="2007">
                  <c:v>7.0766999999999998</c:v>
                </c:pt>
                <c:pt idx="2008">
                  <c:v>7.0795000000000003</c:v>
                </c:pt>
                <c:pt idx="2009">
                  <c:v>7.0822000000000003</c:v>
                </c:pt>
                <c:pt idx="2010">
                  <c:v>7.0849000000000002</c:v>
                </c:pt>
                <c:pt idx="2011">
                  <c:v>7.0876999999999999</c:v>
                </c:pt>
                <c:pt idx="2012">
                  <c:v>7.0903999999999998</c:v>
                </c:pt>
                <c:pt idx="2013">
                  <c:v>7.0932000000000004</c:v>
                </c:pt>
                <c:pt idx="2014">
                  <c:v>7.0959000000000003</c:v>
                </c:pt>
                <c:pt idx="2015">
                  <c:v>7.0986000000000002</c:v>
                </c:pt>
                <c:pt idx="2016">
                  <c:v>7.1013999999999999</c:v>
                </c:pt>
                <c:pt idx="2017">
                  <c:v>7.1151</c:v>
                </c:pt>
                <c:pt idx="2018">
                  <c:v>7.1315</c:v>
                </c:pt>
                <c:pt idx="2019">
                  <c:v>7.1341999999999999</c:v>
                </c:pt>
                <c:pt idx="2020">
                  <c:v>7.1369999999999996</c:v>
                </c:pt>
                <c:pt idx="2021">
                  <c:v>7.1397000000000004</c:v>
                </c:pt>
                <c:pt idx="2022">
                  <c:v>7.1425000000000001</c:v>
                </c:pt>
                <c:pt idx="2023">
                  <c:v>7.1452</c:v>
                </c:pt>
                <c:pt idx="2024">
                  <c:v>7.1534000000000004</c:v>
                </c:pt>
                <c:pt idx="2025">
                  <c:v>7.1562000000000001</c:v>
                </c:pt>
                <c:pt idx="2026">
                  <c:v>7.1670999999999996</c:v>
                </c:pt>
                <c:pt idx="2027">
                  <c:v>7.1699000000000002</c:v>
                </c:pt>
                <c:pt idx="2028">
                  <c:v>7.1699000000000002</c:v>
                </c:pt>
                <c:pt idx="2029">
                  <c:v>7.1726000000000001</c:v>
                </c:pt>
                <c:pt idx="2030">
                  <c:v>7.1753</c:v>
                </c:pt>
                <c:pt idx="2031">
                  <c:v>7.1780999999999997</c:v>
                </c:pt>
                <c:pt idx="2032">
                  <c:v>7.1807999999999996</c:v>
                </c:pt>
                <c:pt idx="2033">
                  <c:v>7.1836000000000002</c:v>
                </c:pt>
                <c:pt idx="2034">
                  <c:v>7.1863000000000001</c:v>
                </c:pt>
                <c:pt idx="2035">
                  <c:v>7.1890000000000001</c:v>
                </c:pt>
                <c:pt idx="2036">
                  <c:v>7.1917999999999997</c:v>
                </c:pt>
                <c:pt idx="2037">
                  <c:v>7.1944999999999997</c:v>
                </c:pt>
                <c:pt idx="2038">
                  <c:v>7.1973000000000003</c:v>
                </c:pt>
                <c:pt idx="2039">
                  <c:v>7.2027000000000001</c:v>
                </c:pt>
                <c:pt idx="2040">
                  <c:v>7.2054999999999998</c:v>
                </c:pt>
                <c:pt idx="2041">
                  <c:v>7.2081999999999997</c:v>
                </c:pt>
                <c:pt idx="2042">
                  <c:v>7.2110000000000003</c:v>
                </c:pt>
                <c:pt idx="2043">
                  <c:v>7.2137000000000002</c:v>
                </c:pt>
                <c:pt idx="2044">
                  <c:v>7.2137000000000002</c:v>
                </c:pt>
                <c:pt idx="2045">
                  <c:v>7.2164000000000001</c:v>
                </c:pt>
                <c:pt idx="2046">
                  <c:v>7.2355999999999998</c:v>
                </c:pt>
                <c:pt idx="2047">
                  <c:v>7.2384000000000004</c:v>
                </c:pt>
                <c:pt idx="2048">
                  <c:v>7.2438000000000002</c:v>
                </c:pt>
                <c:pt idx="2049">
                  <c:v>7.2492999999999999</c:v>
                </c:pt>
                <c:pt idx="2050">
                  <c:v>7.2521000000000004</c:v>
                </c:pt>
                <c:pt idx="2051">
                  <c:v>7.2548000000000004</c:v>
                </c:pt>
                <c:pt idx="2052">
                  <c:v>7.2575000000000003</c:v>
                </c:pt>
                <c:pt idx="2053">
                  <c:v>7.2575000000000003</c:v>
                </c:pt>
                <c:pt idx="2054">
                  <c:v>7.2603</c:v>
                </c:pt>
                <c:pt idx="2055">
                  <c:v>7.2685000000000004</c:v>
                </c:pt>
                <c:pt idx="2056">
                  <c:v>7.2712000000000003</c:v>
                </c:pt>
                <c:pt idx="2057">
                  <c:v>7.274</c:v>
                </c:pt>
                <c:pt idx="2058">
                  <c:v>7.2766999999999999</c:v>
                </c:pt>
                <c:pt idx="2059">
                  <c:v>7.2794999999999996</c:v>
                </c:pt>
                <c:pt idx="2060">
                  <c:v>7.2877000000000001</c:v>
                </c:pt>
                <c:pt idx="2061">
                  <c:v>7.2904</c:v>
                </c:pt>
                <c:pt idx="2062">
                  <c:v>7.2931999999999997</c:v>
                </c:pt>
                <c:pt idx="2063">
                  <c:v>7.2958999999999996</c:v>
                </c:pt>
                <c:pt idx="2064">
                  <c:v>7.2986000000000004</c:v>
                </c:pt>
                <c:pt idx="2065">
                  <c:v>7.3014000000000001</c:v>
                </c:pt>
                <c:pt idx="2066">
                  <c:v>7.3014000000000001</c:v>
                </c:pt>
                <c:pt idx="2067">
                  <c:v>7.3041</c:v>
                </c:pt>
                <c:pt idx="2068">
                  <c:v>7.3068</c:v>
                </c:pt>
                <c:pt idx="2069">
                  <c:v>7.3095999999999997</c:v>
                </c:pt>
                <c:pt idx="2070">
                  <c:v>7.3178000000000001</c:v>
                </c:pt>
                <c:pt idx="2071">
                  <c:v>7.3205</c:v>
                </c:pt>
                <c:pt idx="2072">
                  <c:v>7.3232999999999997</c:v>
                </c:pt>
                <c:pt idx="2073">
                  <c:v>7.3259999999999996</c:v>
                </c:pt>
                <c:pt idx="2074">
                  <c:v>7.3342000000000001</c:v>
                </c:pt>
                <c:pt idx="2075">
                  <c:v>7.3369999999999997</c:v>
                </c:pt>
                <c:pt idx="2076">
                  <c:v>7.3396999999999997</c:v>
                </c:pt>
                <c:pt idx="2077">
                  <c:v>7.3425000000000002</c:v>
                </c:pt>
                <c:pt idx="2078">
                  <c:v>7.3506999999999998</c:v>
                </c:pt>
                <c:pt idx="2079">
                  <c:v>7.3533999999999997</c:v>
                </c:pt>
                <c:pt idx="2080">
                  <c:v>7.3562000000000003</c:v>
                </c:pt>
                <c:pt idx="2081">
                  <c:v>7.3589000000000002</c:v>
                </c:pt>
                <c:pt idx="2082">
                  <c:v>7.3616000000000001</c:v>
                </c:pt>
                <c:pt idx="2083">
                  <c:v>7.3643999999999998</c:v>
                </c:pt>
                <c:pt idx="2084">
                  <c:v>7.3699000000000003</c:v>
                </c:pt>
                <c:pt idx="2085">
                  <c:v>7.3753000000000002</c:v>
                </c:pt>
                <c:pt idx="2086">
                  <c:v>7.3780999999999999</c:v>
                </c:pt>
                <c:pt idx="2087">
                  <c:v>7.3807999999999998</c:v>
                </c:pt>
                <c:pt idx="2088">
                  <c:v>7.3836000000000004</c:v>
                </c:pt>
                <c:pt idx="2089">
                  <c:v>7.3917999999999999</c:v>
                </c:pt>
                <c:pt idx="2090">
                  <c:v>7.4</c:v>
                </c:pt>
                <c:pt idx="2091">
                  <c:v>7.4109999999999996</c:v>
                </c:pt>
                <c:pt idx="2092">
                  <c:v>7.4246999999999996</c:v>
                </c:pt>
                <c:pt idx="2093">
                  <c:v>7.4301000000000004</c:v>
                </c:pt>
                <c:pt idx="2094">
                  <c:v>7.4329000000000001</c:v>
                </c:pt>
                <c:pt idx="2095">
                  <c:v>7.4329000000000001</c:v>
                </c:pt>
                <c:pt idx="2096">
                  <c:v>7.4356</c:v>
                </c:pt>
                <c:pt idx="2097">
                  <c:v>7.4383999999999997</c:v>
                </c:pt>
                <c:pt idx="2098">
                  <c:v>7.4410999999999996</c:v>
                </c:pt>
                <c:pt idx="2099">
                  <c:v>7.4438000000000004</c:v>
                </c:pt>
                <c:pt idx="2100">
                  <c:v>7.4466000000000001</c:v>
                </c:pt>
                <c:pt idx="2101">
                  <c:v>7.4493</c:v>
                </c:pt>
                <c:pt idx="2102">
                  <c:v>7.4520999999999997</c:v>
                </c:pt>
                <c:pt idx="2103">
                  <c:v>7.4547999999999996</c:v>
                </c:pt>
                <c:pt idx="2104">
                  <c:v>7.4574999999999996</c:v>
                </c:pt>
                <c:pt idx="2105">
                  <c:v>7.4603000000000002</c:v>
                </c:pt>
                <c:pt idx="2106">
                  <c:v>7.4630000000000001</c:v>
                </c:pt>
                <c:pt idx="2107">
                  <c:v>7.4657999999999998</c:v>
                </c:pt>
                <c:pt idx="2108">
                  <c:v>7.4684999999999997</c:v>
                </c:pt>
                <c:pt idx="2109">
                  <c:v>7.4711999999999996</c:v>
                </c:pt>
                <c:pt idx="2110">
                  <c:v>7.4740000000000002</c:v>
                </c:pt>
                <c:pt idx="2111">
                  <c:v>7.4767000000000001</c:v>
                </c:pt>
                <c:pt idx="2112">
                  <c:v>7.4767000000000001</c:v>
                </c:pt>
                <c:pt idx="2113">
                  <c:v>7.4794999999999998</c:v>
                </c:pt>
                <c:pt idx="2114">
                  <c:v>7.4821999999999997</c:v>
                </c:pt>
                <c:pt idx="2115">
                  <c:v>7.4848999999999997</c:v>
                </c:pt>
                <c:pt idx="2116">
                  <c:v>7.4877000000000002</c:v>
                </c:pt>
                <c:pt idx="2117">
                  <c:v>7.4904000000000002</c:v>
                </c:pt>
                <c:pt idx="2118">
                  <c:v>7.4931999999999999</c:v>
                </c:pt>
                <c:pt idx="2119">
                  <c:v>7.4958999999999998</c:v>
                </c:pt>
                <c:pt idx="2120">
                  <c:v>7.4985999999999997</c:v>
                </c:pt>
                <c:pt idx="2121">
                  <c:v>7.5014000000000003</c:v>
                </c:pt>
                <c:pt idx="2122">
                  <c:v>7.5041000000000002</c:v>
                </c:pt>
                <c:pt idx="2123">
                  <c:v>7.5068000000000001</c:v>
                </c:pt>
                <c:pt idx="2124">
                  <c:v>7.5095999999999998</c:v>
                </c:pt>
                <c:pt idx="2125">
                  <c:v>7.5122999999999998</c:v>
                </c:pt>
                <c:pt idx="2126">
                  <c:v>7.5151000000000003</c:v>
                </c:pt>
                <c:pt idx="2127">
                  <c:v>7.5178000000000003</c:v>
                </c:pt>
                <c:pt idx="2128">
                  <c:v>7.5205000000000002</c:v>
                </c:pt>
                <c:pt idx="2129">
                  <c:v>7.5205000000000002</c:v>
                </c:pt>
                <c:pt idx="2130">
                  <c:v>7.5232999999999999</c:v>
                </c:pt>
                <c:pt idx="2131">
                  <c:v>7.5259999999999998</c:v>
                </c:pt>
                <c:pt idx="2132">
                  <c:v>7.5288000000000004</c:v>
                </c:pt>
                <c:pt idx="2133">
                  <c:v>7.5315000000000003</c:v>
                </c:pt>
                <c:pt idx="2134">
                  <c:v>7.5342000000000002</c:v>
                </c:pt>
                <c:pt idx="2135">
                  <c:v>7.5369999999999999</c:v>
                </c:pt>
                <c:pt idx="2136">
                  <c:v>7.5396999999999998</c:v>
                </c:pt>
                <c:pt idx="2137">
                  <c:v>7.5425000000000004</c:v>
                </c:pt>
                <c:pt idx="2138">
                  <c:v>7.5452000000000004</c:v>
                </c:pt>
                <c:pt idx="2139">
                  <c:v>7.5479000000000003</c:v>
                </c:pt>
                <c:pt idx="2140">
                  <c:v>7.5533999999999999</c:v>
                </c:pt>
                <c:pt idx="2141">
                  <c:v>7.5561999999999996</c:v>
                </c:pt>
                <c:pt idx="2142">
                  <c:v>7.5589000000000004</c:v>
                </c:pt>
                <c:pt idx="2143">
                  <c:v>7.5616000000000003</c:v>
                </c:pt>
                <c:pt idx="2144">
                  <c:v>7.5644</c:v>
                </c:pt>
                <c:pt idx="2145">
                  <c:v>7.5644</c:v>
                </c:pt>
                <c:pt idx="2146">
                  <c:v>7.5670999999999999</c:v>
                </c:pt>
                <c:pt idx="2147">
                  <c:v>7.5698999999999996</c:v>
                </c:pt>
                <c:pt idx="2148">
                  <c:v>7.5726000000000004</c:v>
                </c:pt>
                <c:pt idx="2149">
                  <c:v>7.5753000000000004</c:v>
                </c:pt>
                <c:pt idx="2150">
                  <c:v>7.5781000000000001</c:v>
                </c:pt>
                <c:pt idx="2151">
                  <c:v>7.5808</c:v>
                </c:pt>
                <c:pt idx="2152">
                  <c:v>7.5835999999999997</c:v>
                </c:pt>
                <c:pt idx="2153">
                  <c:v>7.5862999999999996</c:v>
                </c:pt>
                <c:pt idx="2154">
                  <c:v>7.5890000000000004</c:v>
                </c:pt>
                <c:pt idx="2155">
                  <c:v>7.5918000000000001</c:v>
                </c:pt>
                <c:pt idx="2156">
                  <c:v>7.5945</c:v>
                </c:pt>
                <c:pt idx="2157">
                  <c:v>7.5972999999999997</c:v>
                </c:pt>
                <c:pt idx="2158">
                  <c:v>7.6</c:v>
                </c:pt>
                <c:pt idx="2159">
                  <c:v>7.6026999999999996</c:v>
                </c:pt>
                <c:pt idx="2160">
                  <c:v>7.6055000000000001</c:v>
                </c:pt>
                <c:pt idx="2161">
                  <c:v>7.6082000000000001</c:v>
                </c:pt>
                <c:pt idx="2162">
                  <c:v>7.6082000000000001</c:v>
                </c:pt>
                <c:pt idx="2163">
                  <c:v>7.6109999999999998</c:v>
                </c:pt>
                <c:pt idx="2164">
                  <c:v>7.6136999999999997</c:v>
                </c:pt>
                <c:pt idx="2165">
                  <c:v>7.6163999999999996</c:v>
                </c:pt>
                <c:pt idx="2166">
                  <c:v>7.6192000000000002</c:v>
                </c:pt>
                <c:pt idx="2167">
                  <c:v>7.6219000000000001</c:v>
                </c:pt>
                <c:pt idx="2168">
                  <c:v>7.6246999999999998</c:v>
                </c:pt>
                <c:pt idx="2169">
                  <c:v>7.6273999999999997</c:v>
                </c:pt>
                <c:pt idx="2170">
                  <c:v>7.6300999999999997</c:v>
                </c:pt>
                <c:pt idx="2171">
                  <c:v>7.6329000000000002</c:v>
                </c:pt>
                <c:pt idx="2172">
                  <c:v>7.6356000000000002</c:v>
                </c:pt>
                <c:pt idx="2173">
                  <c:v>7.6383999999999999</c:v>
                </c:pt>
                <c:pt idx="2174">
                  <c:v>7.6410999999999998</c:v>
                </c:pt>
                <c:pt idx="2175">
                  <c:v>7.6437999999999997</c:v>
                </c:pt>
                <c:pt idx="2176">
                  <c:v>7.6466000000000003</c:v>
                </c:pt>
                <c:pt idx="2177">
                  <c:v>7.6493000000000002</c:v>
                </c:pt>
                <c:pt idx="2178">
                  <c:v>7.6520999999999999</c:v>
                </c:pt>
                <c:pt idx="2179">
                  <c:v>7.6520999999999999</c:v>
                </c:pt>
                <c:pt idx="2180">
                  <c:v>7.6547999999999998</c:v>
                </c:pt>
                <c:pt idx="2181">
                  <c:v>7.6603000000000003</c:v>
                </c:pt>
                <c:pt idx="2182">
                  <c:v>7.6630000000000003</c:v>
                </c:pt>
                <c:pt idx="2183">
                  <c:v>7.6657999999999999</c:v>
                </c:pt>
                <c:pt idx="2184">
                  <c:v>7.6684999999999999</c:v>
                </c:pt>
                <c:pt idx="2185">
                  <c:v>7.6711999999999998</c:v>
                </c:pt>
                <c:pt idx="2186">
                  <c:v>7.6740000000000004</c:v>
                </c:pt>
                <c:pt idx="2187">
                  <c:v>7.6767000000000003</c:v>
                </c:pt>
                <c:pt idx="2188">
                  <c:v>7.6795</c:v>
                </c:pt>
                <c:pt idx="2189">
                  <c:v>7.6848999999999998</c:v>
                </c:pt>
                <c:pt idx="2190">
                  <c:v>7.6877000000000004</c:v>
                </c:pt>
                <c:pt idx="2191">
                  <c:v>7.6904000000000003</c:v>
                </c:pt>
                <c:pt idx="2192">
                  <c:v>7.6932</c:v>
                </c:pt>
                <c:pt idx="2193">
                  <c:v>7.6959</c:v>
                </c:pt>
                <c:pt idx="2194">
                  <c:v>7.6959</c:v>
                </c:pt>
                <c:pt idx="2195">
                  <c:v>7.6985999999999999</c:v>
                </c:pt>
                <c:pt idx="2196">
                  <c:v>7.7013999999999996</c:v>
                </c:pt>
                <c:pt idx="2197">
                  <c:v>7.7041000000000004</c:v>
                </c:pt>
                <c:pt idx="2198">
                  <c:v>7.7068000000000003</c:v>
                </c:pt>
                <c:pt idx="2199">
                  <c:v>7.7096</c:v>
                </c:pt>
                <c:pt idx="2200">
                  <c:v>7.7150999999999996</c:v>
                </c:pt>
                <c:pt idx="2201">
                  <c:v>7.7178000000000004</c:v>
                </c:pt>
                <c:pt idx="2202">
                  <c:v>7.7205000000000004</c:v>
                </c:pt>
                <c:pt idx="2203">
                  <c:v>7.7233000000000001</c:v>
                </c:pt>
                <c:pt idx="2204">
                  <c:v>7.7314999999999996</c:v>
                </c:pt>
                <c:pt idx="2205">
                  <c:v>7.7342000000000004</c:v>
                </c:pt>
                <c:pt idx="2206">
                  <c:v>7.7370000000000001</c:v>
                </c:pt>
                <c:pt idx="2207">
                  <c:v>7.7397</c:v>
                </c:pt>
                <c:pt idx="2208">
                  <c:v>7.7424999999999997</c:v>
                </c:pt>
                <c:pt idx="2209">
                  <c:v>7.7451999999999996</c:v>
                </c:pt>
                <c:pt idx="2210">
                  <c:v>7.7478999999999996</c:v>
                </c:pt>
                <c:pt idx="2211">
                  <c:v>7.7507000000000001</c:v>
                </c:pt>
                <c:pt idx="2212">
                  <c:v>7.7534000000000001</c:v>
                </c:pt>
                <c:pt idx="2213">
                  <c:v>7.7561999999999998</c:v>
                </c:pt>
                <c:pt idx="2214">
                  <c:v>7.7588999999999997</c:v>
                </c:pt>
                <c:pt idx="2215">
                  <c:v>7.7615999999999996</c:v>
                </c:pt>
                <c:pt idx="2216">
                  <c:v>7.7644000000000002</c:v>
                </c:pt>
                <c:pt idx="2217">
                  <c:v>7.7671000000000001</c:v>
                </c:pt>
                <c:pt idx="2218">
                  <c:v>7.7725999999999997</c:v>
                </c:pt>
                <c:pt idx="2219">
                  <c:v>7.7835999999999999</c:v>
                </c:pt>
                <c:pt idx="2220">
                  <c:v>7.7918000000000003</c:v>
                </c:pt>
                <c:pt idx="2221">
                  <c:v>7.8055000000000003</c:v>
                </c:pt>
                <c:pt idx="2222">
                  <c:v>7.8109999999999999</c:v>
                </c:pt>
                <c:pt idx="2223">
                  <c:v>7.8219000000000003</c:v>
                </c:pt>
                <c:pt idx="2224">
                  <c:v>7.8247</c:v>
                </c:pt>
                <c:pt idx="2225">
                  <c:v>7.8273999999999999</c:v>
                </c:pt>
                <c:pt idx="2226">
                  <c:v>7.8273999999999999</c:v>
                </c:pt>
                <c:pt idx="2227">
                  <c:v>7.8300999999999998</c:v>
                </c:pt>
                <c:pt idx="2228">
                  <c:v>7.8329000000000004</c:v>
                </c:pt>
                <c:pt idx="2229">
                  <c:v>7.8356000000000003</c:v>
                </c:pt>
                <c:pt idx="2230">
                  <c:v>7.8411</c:v>
                </c:pt>
                <c:pt idx="2231">
                  <c:v>7.8437999999999999</c:v>
                </c:pt>
                <c:pt idx="2232">
                  <c:v>7.8465999999999996</c:v>
                </c:pt>
                <c:pt idx="2233">
                  <c:v>7.8493000000000004</c:v>
                </c:pt>
                <c:pt idx="2234">
                  <c:v>7.8521000000000001</c:v>
                </c:pt>
                <c:pt idx="2235">
                  <c:v>7.8548</c:v>
                </c:pt>
                <c:pt idx="2236">
                  <c:v>7.8574999999999999</c:v>
                </c:pt>
                <c:pt idx="2237">
                  <c:v>7.8602999999999996</c:v>
                </c:pt>
                <c:pt idx="2238">
                  <c:v>7.8658000000000001</c:v>
                </c:pt>
                <c:pt idx="2239">
                  <c:v>7.8739999999999997</c:v>
                </c:pt>
                <c:pt idx="2240">
                  <c:v>7.8766999999999996</c:v>
                </c:pt>
                <c:pt idx="2241">
                  <c:v>7.8795000000000002</c:v>
                </c:pt>
                <c:pt idx="2242">
                  <c:v>7.8849</c:v>
                </c:pt>
                <c:pt idx="2243">
                  <c:v>7.8876999999999997</c:v>
                </c:pt>
                <c:pt idx="2244">
                  <c:v>7.8959000000000001</c:v>
                </c:pt>
                <c:pt idx="2245">
                  <c:v>7.8986000000000001</c:v>
                </c:pt>
                <c:pt idx="2246">
                  <c:v>7.9013999999999998</c:v>
                </c:pt>
                <c:pt idx="2247">
                  <c:v>7.9040999999999997</c:v>
                </c:pt>
                <c:pt idx="2248">
                  <c:v>7.9067999999999996</c:v>
                </c:pt>
                <c:pt idx="2249">
                  <c:v>7.9096000000000002</c:v>
                </c:pt>
                <c:pt idx="2250">
                  <c:v>7.9123000000000001</c:v>
                </c:pt>
                <c:pt idx="2251">
                  <c:v>7.9150999999999998</c:v>
                </c:pt>
                <c:pt idx="2252">
                  <c:v>7.9150999999999998</c:v>
                </c:pt>
                <c:pt idx="2253">
                  <c:v>7.9177999999999997</c:v>
                </c:pt>
                <c:pt idx="2254">
                  <c:v>7.9204999999999997</c:v>
                </c:pt>
                <c:pt idx="2255">
                  <c:v>7.9233000000000002</c:v>
                </c:pt>
                <c:pt idx="2256">
                  <c:v>7.9341999999999997</c:v>
                </c:pt>
                <c:pt idx="2257">
                  <c:v>7.9370000000000003</c:v>
                </c:pt>
                <c:pt idx="2258">
                  <c:v>7.9397000000000002</c:v>
                </c:pt>
                <c:pt idx="2259">
                  <c:v>7.9424999999999999</c:v>
                </c:pt>
                <c:pt idx="2260">
                  <c:v>7.9451999999999998</c:v>
                </c:pt>
                <c:pt idx="2261">
                  <c:v>7.9507000000000003</c:v>
                </c:pt>
                <c:pt idx="2262">
                  <c:v>7.9534000000000002</c:v>
                </c:pt>
                <c:pt idx="2263">
                  <c:v>7.9561999999999999</c:v>
                </c:pt>
                <c:pt idx="2264">
                  <c:v>7.9588999999999999</c:v>
                </c:pt>
                <c:pt idx="2265">
                  <c:v>7.9588999999999999</c:v>
                </c:pt>
                <c:pt idx="2266">
                  <c:v>7.9615999999999998</c:v>
                </c:pt>
                <c:pt idx="2267">
                  <c:v>7.9644000000000004</c:v>
                </c:pt>
                <c:pt idx="2268">
                  <c:v>7.9699</c:v>
                </c:pt>
                <c:pt idx="2269">
                  <c:v>7.9725999999999999</c:v>
                </c:pt>
                <c:pt idx="2270">
                  <c:v>7.9752999999999998</c:v>
                </c:pt>
                <c:pt idx="2271">
                  <c:v>7.9781000000000004</c:v>
                </c:pt>
                <c:pt idx="2272">
                  <c:v>7.9808000000000003</c:v>
                </c:pt>
                <c:pt idx="2273">
                  <c:v>7.9863</c:v>
                </c:pt>
                <c:pt idx="2274">
                  <c:v>7.9917999999999996</c:v>
                </c:pt>
                <c:pt idx="2275">
                  <c:v>7.9973000000000001</c:v>
                </c:pt>
                <c:pt idx="2276">
                  <c:v>8</c:v>
                </c:pt>
                <c:pt idx="2277">
                  <c:v>8.0027000000000008</c:v>
                </c:pt>
                <c:pt idx="2278">
                  <c:v>8.0027000000000008</c:v>
                </c:pt>
                <c:pt idx="2279">
                  <c:v>8.0082000000000004</c:v>
                </c:pt>
                <c:pt idx="2280">
                  <c:v>8.0109999999999992</c:v>
                </c:pt>
                <c:pt idx="2281">
                  <c:v>8.0137</c:v>
                </c:pt>
                <c:pt idx="2282">
                  <c:v>8.0164000000000009</c:v>
                </c:pt>
                <c:pt idx="2283">
                  <c:v>8.0219000000000005</c:v>
                </c:pt>
                <c:pt idx="2284">
                  <c:v>8.0274000000000001</c:v>
                </c:pt>
                <c:pt idx="2285">
                  <c:v>8.0300999999999991</c:v>
                </c:pt>
                <c:pt idx="2286">
                  <c:v>8.0574999999999992</c:v>
                </c:pt>
                <c:pt idx="2287">
                  <c:v>8.0602999999999998</c:v>
                </c:pt>
                <c:pt idx="2288">
                  <c:v>8.0657999999999994</c:v>
                </c:pt>
                <c:pt idx="2289">
                  <c:v>8.0685000000000002</c:v>
                </c:pt>
                <c:pt idx="2290">
                  <c:v>8.0711999999999993</c:v>
                </c:pt>
                <c:pt idx="2291">
                  <c:v>8.0739999999999998</c:v>
                </c:pt>
                <c:pt idx="2292">
                  <c:v>8.0794999999999995</c:v>
                </c:pt>
                <c:pt idx="2293">
                  <c:v>8.0822000000000003</c:v>
                </c:pt>
                <c:pt idx="2294">
                  <c:v>8.0848999999999993</c:v>
                </c:pt>
                <c:pt idx="2295">
                  <c:v>8.0876999999999999</c:v>
                </c:pt>
                <c:pt idx="2296">
                  <c:v>8.0904000000000007</c:v>
                </c:pt>
                <c:pt idx="2297">
                  <c:v>8.0904000000000007</c:v>
                </c:pt>
                <c:pt idx="2298">
                  <c:v>8.0931999999999995</c:v>
                </c:pt>
                <c:pt idx="2299">
                  <c:v>8.0959000000000003</c:v>
                </c:pt>
                <c:pt idx="2300">
                  <c:v>8.1013999999999999</c:v>
                </c:pt>
                <c:pt idx="2301">
                  <c:v>8.1151</c:v>
                </c:pt>
                <c:pt idx="2302">
                  <c:v>8.1178000000000008</c:v>
                </c:pt>
                <c:pt idx="2303">
                  <c:v>8.1204999999999998</c:v>
                </c:pt>
                <c:pt idx="2304">
                  <c:v>8.1233000000000004</c:v>
                </c:pt>
                <c:pt idx="2305">
                  <c:v>8.1259999999999994</c:v>
                </c:pt>
                <c:pt idx="2306">
                  <c:v>8.1288</c:v>
                </c:pt>
                <c:pt idx="2307">
                  <c:v>8.1396999999999995</c:v>
                </c:pt>
                <c:pt idx="2308">
                  <c:v>8.1425000000000001</c:v>
                </c:pt>
                <c:pt idx="2309">
                  <c:v>8.1478999999999999</c:v>
                </c:pt>
                <c:pt idx="2310">
                  <c:v>8.1562000000000001</c:v>
                </c:pt>
                <c:pt idx="2311">
                  <c:v>8.1588999999999992</c:v>
                </c:pt>
                <c:pt idx="2312">
                  <c:v>8.1644000000000005</c:v>
                </c:pt>
                <c:pt idx="2313">
                  <c:v>8.1670999999999996</c:v>
                </c:pt>
                <c:pt idx="2314">
                  <c:v>8.1699000000000002</c:v>
                </c:pt>
                <c:pt idx="2315">
                  <c:v>8.1781000000000006</c:v>
                </c:pt>
                <c:pt idx="2316">
                  <c:v>8.1836000000000002</c:v>
                </c:pt>
                <c:pt idx="2317">
                  <c:v>8.1862999999999992</c:v>
                </c:pt>
                <c:pt idx="2318">
                  <c:v>8.1918000000000006</c:v>
                </c:pt>
                <c:pt idx="2319">
                  <c:v>8.1944999999999997</c:v>
                </c:pt>
                <c:pt idx="2320">
                  <c:v>8.2027000000000001</c:v>
                </c:pt>
                <c:pt idx="2321">
                  <c:v>8.2055000000000007</c:v>
                </c:pt>
                <c:pt idx="2322">
                  <c:v>8.2081999999999997</c:v>
                </c:pt>
                <c:pt idx="2323">
                  <c:v>8.2110000000000003</c:v>
                </c:pt>
                <c:pt idx="2324">
                  <c:v>8.2136999999999993</c:v>
                </c:pt>
                <c:pt idx="2325">
                  <c:v>8.2218999999999998</c:v>
                </c:pt>
                <c:pt idx="2326">
                  <c:v>8.2218999999999998</c:v>
                </c:pt>
                <c:pt idx="2327">
                  <c:v>8.2247000000000003</c:v>
                </c:pt>
                <c:pt idx="2328">
                  <c:v>8.2301000000000002</c:v>
                </c:pt>
                <c:pt idx="2329">
                  <c:v>8.2329000000000008</c:v>
                </c:pt>
                <c:pt idx="2330">
                  <c:v>8.2410999999999994</c:v>
                </c:pt>
                <c:pt idx="2331">
                  <c:v>8.2438000000000002</c:v>
                </c:pt>
                <c:pt idx="2332">
                  <c:v>8.2521000000000004</c:v>
                </c:pt>
                <c:pt idx="2333">
                  <c:v>8.2547999999999995</c:v>
                </c:pt>
                <c:pt idx="2334">
                  <c:v>8.2575000000000003</c:v>
                </c:pt>
                <c:pt idx="2335">
                  <c:v>8.2629999999999999</c:v>
                </c:pt>
                <c:pt idx="2336">
                  <c:v>8.2658000000000005</c:v>
                </c:pt>
                <c:pt idx="2337">
                  <c:v>8.2658000000000005</c:v>
                </c:pt>
                <c:pt idx="2338">
                  <c:v>8.2684999999999995</c:v>
                </c:pt>
                <c:pt idx="2339">
                  <c:v>8.2712000000000003</c:v>
                </c:pt>
                <c:pt idx="2340">
                  <c:v>8.2795000000000005</c:v>
                </c:pt>
                <c:pt idx="2341">
                  <c:v>8.2821999999999996</c:v>
                </c:pt>
                <c:pt idx="2342">
                  <c:v>8.2849000000000004</c:v>
                </c:pt>
                <c:pt idx="2343">
                  <c:v>8.2876999999999992</c:v>
                </c:pt>
                <c:pt idx="2344">
                  <c:v>8.2904</c:v>
                </c:pt>
                <c:pt idx="2345">
                  <c:v>8.2986000000000004</c:v>
                </c:pt>
                <c:pt idx="2346">
                  <c:v>8.3013999999999992</c:v>
                </c:pt>
                <c:pt idx="2347">
                  <c:v>8.3041</c:v>
                </c:pt>
                <c:pt idx="2348">
                  <c:v>8.3095999999999997</c:v>
                </c:pt>
                <c:pt idx="2349">
                  <c:v>8.3123000000000005</c:v>
                </c:pt>
                <c:pt idx="2350">
                  <c:v>8.3150999999999993</c:v>
                </c:pt>
                <c:pt idx="2351">
                  <c:v>8.3178000000000001</c:v>
                </c:pt>
                <c:pt idx="2352">
                  <c:v>8.3204999999999991</c:v>
                </c:pt>
                <c:pt idx="2353">
                  <c:v>8.3232999999999997</c:v>
                </c:pt>
                <c:pt idx="2354">
                  <c:v>8.3260000000000005</c:v>
                </c:pt>
                <c:pt idx="2355">
                  <c:v>8.3287999999999993</c:v>
                </c:pt>
                <c:pt idx="2356">
                  <c:v>8.3315000000000001</c:v>
                </c:pt>
                <c:pt idx="2357">
                  <c:v>8.3341999999999992</c:v>
                </c:pt>
                <c:pt idx="2358">
                  <c:v>8.3369999999999997</c:v>
                </c:pt>
                <c:pt idx="2359">
                  <c:v>8.3397000000000006</c:v>
                </c:pt>
                <c:pt idx="2360">
                  <c:v>8.3424999999999994</c:v>
                </c:pt>
                <c:pt idx="2361">
                  <c:v>8.3452000000000002</c:v>
                </c:pt>
                <c:pt idx="2362">
                  <c:v>8.3478999999999992</c:v>
                </c:pt>
                <c:pt idx="2363">
                  <c:v>8.3506999999999998</c:v>
                </c:pt>
                <c:pt idx="2364">
                  <c:v>8.3534000000000006</c:v>
                </c:pt>
                <c:pt idx="2365">
                  <c:v>8.3534000000000006</c:v>
                </c:pt>
                <c:pt idx="2366">
                  <c:v>8.3561999999999994</c:v>
                </c:pt>
                <c:pt idx="2367">
                  <c:v>8.3589000000000002</c:v>
                </c:pt>
                <c:pt idx="2368">
                  <c:v>8.3671000000000006</c:v>
                </c:pt>
                <c:pt idx="2369">
                  <c:v>8.3698999999999995</c:v>
                </c:pt>
                <c:pt idx="2370">
                  <c:v>8.3726000000000003</c:v>
                </c:pt>
                <c:pt idx="2371">
                  <c:v>8.3752999999999993</c:v>
                </c:pt>
                <c:pt idx="2372">
                  <c:v>8.3780999999999999</c:v>
                </c:pt>
                <c:pt idx="2373">
                  <c:v>8.3808000000000007</c:v>
                </c:pt>
                <c:pt idx="2374">
                  <c:v>8.3835999999999995</c:v>
                </c:pt>
                <c:pt idx="2375">
                  <c:v>8.3863000000000003</c:v>
                </c:pt>
                <c:pt idx="2376">
                  <c:v>8.3889999999999993</c:v>
                </c:pt>
                <c:pt idx="2377">
                  <c:v>8.3917999999999999</c:v>
                </c:pt>
                <c:pt idx="2378">
                  <c:v>8.3945000000000007</c:v>
                </c:pt>
                <c:pt idx="2379">
                  <c:v>8.4</c:v>
                </c:pt>
                <c:pt idx="2380">
                  <c:v>8.4026999999999994</c:v>
                </c:pt>
                <c:pt idx="2381">
                  <c:v>8.4055</c:v>
                </c:pt>
                <c:pt idx="2382">
                  <c:v>8.4082000000000008</c:v>
                </c:pt>
                <c:pt idx="2383">
                  <c:v>8.4109999999999996</c:v>
                </c:pt>
                <c:pt idx="2384">
                  <c:v>8.4137000000000004</c:v>
                </c:pt>
                <c:pt idx="2385">
                  <c:v>8.4163999999999994</c:v>
                </c:pt>
                <c:pt idx="2386">
                  <c:v>8.4219000000000008</c:v>
                </c:pt>
                <c:pt idx="2387">
                  <c:v>8.4274000000000004</c:v>
                </c:pt>
                <c:pt idx="2388">
                  <c:v>8.4300999999999995</c:v>
                </c:pt>
                <c:pt idx="2389">
                  <c:v>8.4329000000000001</c:v>
                </c:pt>
                <c:pt idx="2390">
                  <c:v>8.4383999999999997</c:v>
                </c:pt>
                <c:pt idx="2391">
                  <c:v>8.4411000000000005</c:v>
                </c:pt>
                <c:pt idx="2392">
                  <c:v>8.4411000000000005</c:v>
                </c:pt>
                <c:pt idx="2393">
                  <c:v>8.4466000000000001</c:v>
                </c:pt>
                <c:pt idx="2394">
                  <c:v>8.4492999999999991</c:v>
                </c:pt>
                <c:pt idx="2395">
                  <c:v>8.4520999999999997</c:v>
                </c:pt>
                <c:pt idx="2396">
                  <c:v>8.4548000000000005</c:v>
                </c:pt>
                <c:pt idx="2397">
                  <c:v>8.4574999999999996</c:v>
                </c:pt>
                <c:pt idx="2398">
                  <c:v>8.4603000000000002</c:v>
                </c:pt>
                <c:pt idx="2399">
                  <c:v>8.4657999999999998</c:v>
                </c:pt>
                <c:pt idx="2400">
                  <c:v>8.4685000000000006</c:v>
                </c:pt>
                <c:pt idx="2401">
                  <c:v>8.4711999999999996</c:v>
                </c:pt>
                <c:pt idx="2402">
                  <c:v>8.4740000000000002</c:v>
                </c:pt>
                <c:pt idx="2403">
                  <c:v>8.4766999999999992</c:v>
                </c:pt>
                <c:pt idx="2404">
                  <c:v>8.4794999999999998</c:v>
                </c:pt>
                <c:pt idx="2405">
                  <c:v>8.4822000000000006</c:v>
                </c:pt>
                <c:pt idx="2406">
                  <c:v>8.4848999999999997</c:v>
                </c:pt>
                <c:pt idx="2407">
                  <c:v>8.4848999999999997</c:v>
                </c:pt>
                <c:pt idx="2408">
                  <c:v>8.4877000000000002</c:v>
                </c:pt>
                <c:pt idx="2409">
                  <c:v>8.4903999999999993</c:v>
                </c:pt>
                <c:pt idx="2410">
                  <c:v>8.4931999999999999</c:v>
                </c:pt>
                <c:pt idx="2411">
                  <c:v>8.4959000000000007</c:v>
                </c:pt>
                <c:pt idx="2412">
                  <c:v>8.4985999999999997</c:v>
                </c:pt>
                <c:pt idx="2413">
                  <c:v>8.5014000000000003</c:v>
                </c:pt>
                <c:pt idx="2414">
                  <c:v>8.5040999999999993</c:v>
                </c:pt>
                <c:pt idx="2415">
                  <c:v>8.5068000000000001</c:v>
                </c:pt>
                <c:pt idx="2416">
                  <c:v>8.5096000000000007</c:v>
                </c:pt>
                <c:pt idx="2417">
                  <c:v>8.5122999999999998</c:v>
                </c:pt>
                <c:pt idx="2418">
                  <c:v>8.5151000000000003</c:v>
                </c:pt>
                <c:pt idx="2419">
                  <c:v>8.5177999999999994</c:v>
                </c:pt>
                <c:pt idx="2420">
                  <c:v>8.5205000000000002</c:v>
                </c:pt>
                <c:pt idx="2421">
                  <c:v>8.5233000000000008</c:v>
                </c:pt>
                <c:pt idx="2422">
                  <c:v>8.5259999999999998</c:v>
                </c:pt>
                <c:pt idx="2423">
                  <c:v>8.5314999999999994</c:v>
                </c:pt>
                <c:pt idx="2424">
                  <c:v>8.5342000000000002</c:v>
                </c:pt>
                <c:pt idx="2425">
                  <c:v>8.5370000000000008</c:v>
                </c:pt>
                <c:pt idx="2426">
                  <c:v>8.5396999999999998</c:v>
                </c:pt>
                <c:pt idx="2427">
                  <c:v>8.5425000000000004</c:v>
                </c:pt>
                <c:pt idx="2428">
                  <c:v>8.5451999999999995</c:v>
                </c:pt>
                <c:pt idx="2429">
                  <c:v>8.5479000000000003</c:v>
                </c:pt>
                <c:pt idx="2430">
                  <c:v>8.5507000000000009</c:v>
                </c:pt>
                <c:pt idx="2431">
                  <c:v>8.5533999999999999</c:v>
                </c:pt>
                <c:pt idx="2432">
                  <c:v>8.5562000000000005</c:v>
                </c:pt>
                <c:pt idx="2433">
                  <c:v>8.5588999999999995</c:v>
                </c:pt>
                <c:pt idx="2434">
                  <c:v>8.5616000000000003</c:v>
                </c:pt>
                <c:pt idx="2435">
                  <c:v>8.5643999999999991</c:v>
                </c:pt>
                <c:pt idx="2436">
                  <c:v>8.5670999999999999</c:v>
                </c:pt>
                <c:pt idx="2437">
                  <c:v>8.5699000000000005</c:v>
                </c:pt>
                <c:pt idx="2438">
                  <c:v>8.5725999999999996</c:v>
                </c:pt>
                <c:pt idx="2439">
                  <c:v>8.5725999999999996</c:v>
                </c:pt>
                <c:pt idx="2440">
                  <c:v>8.5753000000000004</c:v>
                </c:pt>
                <c:pt idx="2441">
                  <c:v>8.5780999999999992</c:v>
                </c:pt>
                <c:pt idx="2442">
                  <c:v>8.5808</c:v>
                </c:pt>
                <c:pt idx="2443">
                  <c:v>8.5836000000000006</c:v>
                </c:pt>
                <c:pt idx="2444">
                  <c:v>8.5890000000000004</c:v>
                </c:pt>
                <c:pt idx="2445">
                  <c:v>8.5917999999999992</c:v>
                </c:pt>
                <c:pt idx="2446">
                  <c:v>8.5945</c:v>
                </c:pt>
                <c:pt idx="2447">
                  <c:v>8.5973000000000006</c:v>
                </c:pt>
                <c:pt idx="2448">
                  <c:v>8.6</c:v>
                </c:pt>
                <c:pt idx="2449">
                  <c:v>8.6027000000000005</c:v>
                </c:pt>
                <c:pt idx="2450">
                  <c:v>8.6054999999999993</c:v>
                </c:pt>
                <c:pt idx="2451">
                  <c:v>8.6082000000000001</c:v>
                </c:pt>
                <c:pt idx="2452">
                  <c:v>8.6110000000000007</c:v>
                </c:pt>
                <c:pt idx="2453">
                  <c:v>8.6136999999999997</c:v>
                </c:pt>
                <c:pt idx="2454">
                  <c:v>8.6191999999999993</c:v>
                </c:pt>
                <c:pt idx="2455">
                  <c:v>8.6219000000000001</c:v>
                </c:pt>
                <c:pt idx="2456">
                  <c:v>8.6247000000000007</c:v>
                </c:pt>
                <c:pt idx="2457">
                  <c:v>8.6273999999999997</c:v>
                </c:pt>
                <c:pt idx="2458">
                  <c:v>8.6301000000000005</c:v>
                </c:pt>
                <c:pt idx="2459">
                  <c:v>8.6328999999999994</c:v>
                </c:pt>
                <c:pt idx="2460">
                  <c:v>8.6356000000000002</c:v>
                </c:pt>
                <c:pt idx="2461">
                  <c:v>8.6384000000000007</c:v>
                </c:pt>
                <c:pt idx="2462">
                  <c:v>8.6410999999999998</c:v>
                </c:pt>
                <c:pt idx="2463">
                  <c:v>8.6438000000000006</c:v>
                </c:pt>
                <c:pt idx="2464">
                  <c:v>8.6465999999999994</c:v>
                </c:pt>
                <c:pt idx="2465">
                  <c:v>8.6493000000000002</c:v>
                </c:pt>
                <c:pt idx="2466">
                  <c:v>8.6521000000000008</c:v>
                </c:pt>
                <c:pt idx="2467">
                  <c:v>8.6547999999999998</c:v>
                </c:pt>
                <c:pt idx="2468">
                  <c:v>8.6575000000000006</c:v>
                </c:pt>
                <c:pt idx="2469">
                  <c:v>8.6602999999999994</c:v>
                </c:pt>
                <c:pt idx="2470">
                  <c:v>8.6602999999999994</c:v>
                </c:pt>
                <c:pt idx="2471">
                  <c:v>8.6630000000000003</c:v>
                </c:pt>
                <c:pt idx="2472">
                  <c:v>8.6658000000000008</c:v>
                </c:pt>
                <c:pt idx="2473">
                  <c:v>8.6684999999999999</c:v>
                </c:pt>
                <c:pt idx="2474">
                  <c:v>8.6712000000000007</c:v>
                </c:pt>
                <c:pt idx="2475">
                  <c:v>8.6739999999999995</c:v>
                </c:pt>
                <c:pt idx="2476">
                  <c:v>8.6767000000000003</c:v>
                </c:pt>
                <c:pt idx="2477">
                  <c:v>8.6795000000000009</c:v>
                </c:pt>
                <c:pt idx="2478">
                  <c:v>8.6821999999999999</c:v>
                </c:pt>
                <c:pt idx="2479">
                  <c:v>8.6876999999999995</c:v>
                </c:pt>
                <c:pt idx="2480">
                  <c:v>8.6904000000000003</c:v>
                </c:pt>
                <c:pt idx="2481">
                  <c:v>8.6931999999999992</c:v>
                </c:pt>
                <c:pt idx="2482">
                  <c:v>8.6959</c:v>
                </c:pt>
                <c:pt idx="2483">
                  <c:v>8.6986000000000008</c:v>
                </c:pt>
                <c:pt idx="2484">
                  <c:v>8.7013999999999996</c:v>
                </c:pt>
                <c:pt idx="2485">
                  <c:v>8.7041000000000004</c:v>
                </c:pt>
                <c:pt idx="2486">
                  <c:v>8.7067999999999994</c:v>
                </c:pt>
                <c:pt idx="2487">
                  <c:v>8.7096</c:v>
                </c:pt>
                <c:pt idx="2488">
                  <c:v>8.7123000000000008</c:v>
                </c:pt>
                <c:pt idx="2489">
                  <c:v>8.7150999999999996</c:v>
                </c:pt>
                <c:pt idx="2490">
                  <c:v>8.7178000000000004</c:v>
                </c:pt>
                <c:pt idx="2491">
                  <c:v>8.7204999999999995</c:v>
                </c:pt>
                <c:pt idx="2492">
                  <c:v>8.7233000000000001</c:v>
                </c:pt>
                <c:pt idx="2493">
                  <c:v>8.7260000000000009</c:v>
                </c:pt>
                <c:pt idx="2494">
                  <c:v>8.7287999999999997</c:v>
                </c:pt>
                <c:pt idx="2495">
                  <c:v>8.7341999999999995</c:v>
                </c:pt>
                <c:pt idx="2496">
                  <c:v>8.7370000000000001</c:v>
                </c:pt>
                <c:pt idx="2497">
                  <c:v>8.7396999999999991</c:v>
                </c:pt>
                <c:pt idx="2498">
                  <c:v>8.7424999999999997</c:v>
                </c:pt>
                <c:pt idx="2499">
                  <c:v>8.7452000000000005</c:v>
                </c:pt>
                <c:pt idx="2500">
                  <c:v>8.7478999999999996</c:v>
                </c:pt>
                <c:pt idx="2501">
                  <c:v>8.7478999999999996</c:v>
                </c:pt>
                <c:pt idx="2502">
                  <c:v>8.7507000000000001</c:v>
                </c:pt>
                <c:pt idx="2503">
                  <c:v>8.7533999999999992</c:v>
                </c:pt>
                <c:pt idx="2504">
                  <c:v>8.7561999999999998</c:v>
                </c:pt>
                <c:pt idx="2505">
                  <c:v>8.7589000000000006</c:v>
                </c:pt>
                <c:pt idx="2506">
                  <c:v>8.7615999999999996</c:v>
                </c:pt>
                <c:pt idx="2507">
                  <c:v>8.7644000000000002</c:v>
                </c:pt>
                <c:pt idx="2508">
                  <c:v>8.7670999999999992</c:v>
                </c:pt>
                <c:pt idx="2509">
                  <c:v>8.7698999999999998</c:v>
                </c:pt>
                <c:pt idx="2510">
                  <c:v>8.7726000000000006</c:v>
                </c:pt>
                <c:pt idx="2511">
                  <c:v>8.7752999999999997</c:v>
                </c:pt>
                <c:pt idx="2512">
                  <c:v>8.7835999999999999</c:v>
                </c:pt>
                <c:pt idx="2513">
                  <c:v>8.7863000000000007</c:v>
                </c:pt>
                <c:pt idx="2514">
                  <c:v>8.7889999999999997</c:v>
                </c:pt>
                <c:pt idx="2515">
                  <c:v>8.7944999999999993</c:v>
                </c:pt>
                <c:pt idx="2516">
                  <c:v>8.7972999999999999</c:v>
                </c:pt>
                <c:pt idx="2517">
                  <c:v>8.8000000000000007</c:v>
                </c:pt>
                <c:pt idx="2518">
                  <c:v>8.8026999999999997</c:v>
                </c:pt>
                <c:pt idx="2519">
                  <c:v>8.8055000000000003</c:v>
                </c:pt>
                <c:pt idx="2520">
                  <c:v>8.8081999999999994</c:v>
                </c:pt>
                <c:pt idx="2521">
                  <c:v>8.8109999999999999</c:v>
                </c:pt>
                <c:pt idx="2522">
                  <c:v>8.8163999999999998</c:v>
                </c:pt>
                <c:pt idx="2523">
                  <c:v>8.8218999999999994</c:v>
                </c:pt>
                <c:pt idx="2524">
                  <c:v>8.8247</c:v>
                </c:pt>
                <c:pt idx="2525">
                  <c:v>8.8300999999999998</c:v>
                </c:pt>
                <c:pt idx="2526">
                  <c:v>8.8329000000000004</c:v>
                </c:pt>
                <c:pt idx="2527">
                  <c:v>8.8355999999999995</c:v>
                </c:pt>
                <c:pt idx="2528">
                  <c:v>8.8437999999999999</c:v>
                </c:pt>
                <c:pt idx="2529">
                  <c:v>8.8492999999999995</c:v>
                </c:pt>
                <c:pt idx="2530">
                  <c:v>8.8574999999999999</c:v>
                </c:pt>
                <c:pt idx="2531">
                  <c:v>8.8629999999999995</c:v>
                </c:pt>
                <c:pt idx="2532">
                  <c:v>8.8658000000000001</c:v>
                </c:pt>
                <c:pt idx="2533">
                  <c:v>8.8684999999999992</c:v>
                </c:pt>
                <c:pt idx="2534">
                  <c:v>8.8712</c:v>
                </c:pt>
                <c:pt idx="2535">
                  <c:v>8.8740000000000006</c:v>
                </c:pt>
                <c:pt idx="2536">
                  <c:v>8.8795000000000002</c:v>
                </c:pt>
                <c:pt idx="2537">
                  <c:v>8.8795000000000002</c:v>
                </c:pt>
                <c:pt idx="2538">
                  <c:v>8.8821999999999992</c:v>
                </c:pt>
                <c:pt idx="2539">
                  <c:v>8.8849</c:v>
                </c:pt>
                <c:pt idx="2540">
                  <c:v>8.8877000000000006</c:v>
                </c:pt>
                <c:pt idx="2541">
                  <c:v>8.8903999999999996</c:v>
                </c:pt>
                <c:pt idx="2542">
                  <c:v>8.8958999999999993</c:v>
                </c:pt>
                <c:pt idx="2543">
                  <c:v>8.8986000000000001</c:v>
                </c:pt>
                <c:pt idx="2544">
                  <c:v>8.9040999999999997</c:v>
                </c:pt>
                <c:pt idx="2545">
                  <c:v>8.9068000000000005</c:v>
                </c:pt>
                <c:pt idx="2546">
                  <c:v>8.9095999999999993</c:v>
                </c:pt>
                <c:pt idx="2547">
                  <c:v>8.9151000000000007</c:v>
                </c:pt>
                <c:pt idx="2548">
                  <c:v>8.9177999999999997</c:v>
                </c:pt>
                <c:pt idx="2549">
                  <c:v>8.9205000000000005</c:v>
                </c:pt>
                <c:pt idx="2550">
                  <c:v>8.9232999999999993</c:v>
                </c:pt>
                <c:pt idx="2551">
                  <c:v>8.9260000000000002</c:v>
                </c:pt>
                <c:pt idx="2552">
                  <c:v>8.9288000000000007</c:v>
                </c:pt>
                <c:pt idx="2553">
                  <c:v>8.9314999999999998</c:v>
                </c:pt>
                <c:pt idx="2554">
                  <c:v>8.9342000000000006</c:v>
                </c:pt>
                <c:pt idx="2555">
                  <c:v>8.9425000000000008</c:v>
                </c:pt>
                <c:pt idx="2556">
                  <c:v>8.9451999999999998</c:v>
                </c:pt>
                <c:pt idx="2557">
                  <c:v>8.9588999999999999</c:v>
                </c:pt>
                <c:pt idx="2558">
                  <c:v>8.9643999999999995</c:v>
                </c:pt>
                <c:pt idx="2559">
                  <c:v>8.9671000000000003</c:v>
                </c:pt>
                <c:pt idx="2560">
                  <c:v>8.9671000000000003</c:v>
                </c:pt>
                <c:pt idx="2561">
                  <c:v>8.9753000000000007</c:v>
                </c:pt>
                <c:pt idx="2562">
                  <c:v>8.9780999999999995</c:v>
                </c:pt>
                <c:pt idx="2563">
                  <c:v>8.9808000000000003</c:v>
                </c:pt>
                <c:pt idx="2564">
                  <c:v>8.9863</c:v>
                </c:pt>
                <c:pt idx="2565">
                  <c:v>8.9917999999999996</c:v>
                </c:pt>
                <c:pt idx="2566">
                  <c:v>8.9945000000000004</c:v>
                </c:pt>
                <c:pt idx="2567">
                  <c:v>8.9972999999999992</c:v>
                </c:pt>
                <c:pt idx="2568">
                  <c:v>9</c:v>
                </c:pt>
                <c:pt idx="2569">
                  <c:v>9.0027000000000008</c:v>
                </c:pt>
                <c:pt idx="2570">
                  <c:v>9.0054999999999996</c:v>
                </c:pt>
                <c:pt idx="2571">
                  <c:v>9.0137</c:v>
                </c:pt>
                <c:pt idx="2572">
                  <c:v>9.0219000000000005</c:v>
                </c:pt>
                <c:pt idx="2573">
                  <c:v>9.0246999999999993</c:v>
                </c:pt>
                <c:pt idx="2574">
                  <c:v>9.0274000000000001</c:v>
                </c:pt>
                <c:pt idx="2575">
                  <c:v>9.0300999999999991</c:v>
                </c:pt>
                <c:pt idx="2576">
                  <c:v>9.0328999999999997</c:v>
                </c:pt>
                <c:pt idx="2577">
                  <c:v>9.0356000000000005</c:v>
                </c:pt>
                <c:pt idx="2578">
                  <c:v>9.0493000000000006</c:v>
                </c:pt>
                <c:pt idx="2579">
                  <c:v>9.0520999999999994</c:v>
                </c:pt>
                <c:pt idx="2580">
                  <c:v>9.0548000000000002</c:v>
                </c:pt>
                <c:pt idx="2581">
                  <c:v>9.0602999999999998</c:v>
                </c:pt>
                <c:pt idx="2582">
                  <c:v>9.0630000000000006</c:v>
                </c:pt>
                <c:pt idx="2583">
                  <c:v>9.0657999999999994</c:v>
                </c:pt>
                <c:pt idx="2584">
                  <c:v>9.0685000000000002</c:v>
                </c:pt>
                <c:pt idx="2585">
                  <c:v>9.0711999999999993</c:v>
                </c:pt>
                <c:pt idx="2586">
                  <c:v>9.0739999999999998</c:v>
                </c:pt>
                <c:pt idx="2587">
                  <c:v>9.0822000000000003</c:v>
                </c:pt>
                <c:pt idx="2588">
                  <c:v>9.0848999999999993</c:v>
                </c:pt>
                <c:pt idx="2589">
                  <c:v>9.0876999999999999</c:v>
                </c:pt>
                <c:pt idx="2590">
                  <c:v>9.0904000000000007</c:v>
                </c:pt>
                <c:pt idx="2591">
                  <c:v>9.0931999999999995</c:v>
                </c:pt>
                <c:pt idx="2592">
                  <c:v>9.0985999999999994</c:v>
                </c:pt>
                <c:pt idx="2593">
                  <c:v>9.1013999999999999</c:v>
                </c:pt>
                <c:pt idx="2594">
                  <c:v>9.1041000000000007</c:v>
                </c:pt>
                <c:pt idx="2595">
                  <c:v>9.1067999999999998</c:v>
                </c:pt>
                <c:pt idx="2596">
                  <c:v>9.1151</c:v>
                </c:pt>
                <c:pt idx="2597">
                  <c:v>9.1178000000000008</c:v>
                </c:pt>
                <c:pt idx="2598">
                  <c:v>9.1204999999999998</c:v>
                </c:pt>
                <c:pt idx="2599">
                  <c:v>9.1233000000000004</c:v>
                </c:pt>
                <c:pt idx="2600">
                  <c:v>9.1259999999999994</c:v>
                </c:pt>
                <c:pt idx="2601">
                  <c:v>9.1288</c:v>
                </c:pt>
                <c:pt idx="2602">
                  <c:v>9.1315000000000008</c:v>
                </c:pt>
                <c:pt idx="2603">
                  <c:v>9.1425000000000001</c:v>
                </c:pt>
                <c:pt idx="2604">
                  <c:v>9.1425000000000001</c:v>
                </c:pt>
                <c:pt idx="2605">
                  <c:v>9.1452000000000009</c:v>
                </c:pt>
                <c:pt idx="2606">
                  <c:v>9.1507000000000005</c:v>
                </c:pt>
                <c:pt idx="2607">
                  <c:v>9.1533999999999995</c:v>
                </c:pt>
                <c:pt idx="2608">
                  <c:v>9.1562000000000001</c:v>
                </c:pt>
                <c:pt idx="2609">
                  <c:v>9.1588999999999992</c:v>
                </c:pt>
                <c:pt idx="2610">
                  <c:v>9.1616</c:v>
                </c:pt>
                <c:pt idx="2611">
                  <c:v>9.1670999999999996</c:v>
                </c:pt>
                <c:pt idx="2612">
                  <c:v>9.1699000000000002</c:v>
                </c:pt>
                <c:pt idx="2613">
                  <c:v>9.1725999999999992</c:v>
                </c:pt>
                <c:pt idx="2614">
                  <c:v>9.1753</c:v>
                </c:pt>
                <c:pt idx="2615">
                  <c:v>9.1781000000000006</c:v>
                </c:pt>
                <c:pt idx="2616">
                  <c:v>9.1807999999999996</c:v>
                </c:pt>
                <c:pt idx="2617">
                  <c:v>9.1836000000000002</c:v>
                </c:pt>
                <c:pt idx="2618">
                  <c:v>9.1862999999999992</c:v>
                </c:pt>
                <c:pt idx="2619">
                  <c:v>9.1862999999999992</c:v>
                </c:pt>
                <c:pt idx="2620">
                  <c:v>9.1918000000000006</c:v>
                </c:pt>
                <c:pt idx="2621">
                  <c:v>9.1944999999999997</c:v>
                </c:pt>
                <c:pt idx="2622">
                  <c:v>9.2081999999999997</c:v>
                </c:pt>
                <c:pt idx="2623">
                  <c:v>9.2110000000000003</c:v>
                </c:pt>
                <c:pt idx="2624">
                  <c:v>9.2136999999999993</c:v>
                </c:pt>
                <c:pt idx="2625">
                  <c:v>9.2164000000000001</c:v>
                </c:pt>
                <c:pt idx="2626">
                  <c:v>9.2192000000000007</c:v>
                </c:pt>
                <c:pt idx="2627">
                  <c:v>9.2218999999999998</c:v>
                </c:pt>
                <c:pt idx="2628">
                  <c:v>9.2384000000000004</c:v>
                </c:pt>
                <c:pt idx="2629">
                  <c:v>9.2410999999999994</c:v>
                </c:pt>
                <c:pt idx="2630">
                  <c:v>9.2438000000000002</c:v>
                </c:pt>
                <c:pt idx="2631">
                  <c:v>9.2466000000000008</c:v>
                </c:pt>
                <c:pt idx="2632">
                  <c:v>9.2547999999999995</c:v>
                </c:pt>
                <c:pt idx="2633">
                  <c:v>9.2575000000000003</c:v>
                </c:pt>
                <c:pt idx="2634">
                  <c:v>9.2603000000000009</c:v>
                </c:pt>
                <c:pt idx="2635">
                  <c:v>9.2629999999999999</c:v>
                </c:pt>
                <c:pt idx="2636">
                  <c:v>9.2684999999999995</c:v>
                </c:pt>
                <c:pt idx="2637">
                  <c:v>9.2712000000000003</c:v>
                </c:pt>
                <c:pt idx="2638">
                  <c:v>9.2739999999999991</c:v>
                </c:pt>
                <c:pt idx="2639">
                  <c:v>9.2739999999999991</c:v>
                </c:pt>
                <c:pt idx="2640">
                  <c:v>9.2766999999999999</c:v>
                </c:pt>
                <c:pt idx="2641">
                  <c:v>9.2795000000000005</c:v>
                </c:pt>
                <c:pt idx="2642">
                  <c:v>9.2821999999999996</c:v>
                </c:pt>
                <c:pt idx="2643">
                  <c:v>9.2849000000000004</c:v>
                </c:pt>
                <c:pt idx="2644">
                  <c:v>9.2876999999999992</c:v>
                </c:pt>
                <c:pt idx="2645">
                  <c:v>9.2904</c:v>
                </c:pt>
                <c:pt idx="2646">
                  <c:v>9.2932000000000006</c:v>
                </c:pt>
                <c:pt idx="2647">
                  <c:v>9.2958999999999996</c:v>
                </c:pt>
                <c:pt idx="2648">
                  <c:v>9.2986000000000004</c:v>
                </c:pt>
                <c:pt idx="2649">
                  <c:v>9.3068000000000008</c:v>
                </c:pt>
                <c:pt idx="2650">
                  <c:v>9.3095999999999997</c:v>
                </c:pt>
                <c:pt idx="2651">
                  <c:v>9.3204999999999991</c:v>
                </c:pt>
                <c:pt idx="2652">
                  <c:v>9.3232999999999997</c:v>
                </c:pt>
                <c:pt idx="2653">
                  <c:v>9.3260000000000005</c:v>
                </c:pt>
                <c:pt idx="2654">
                  <c:v>9.3287999999999993</c:v>
                </c:pt>
                <c:pt idx="2655">
                  <c:v>9.3315000000000001</c:v>
                </c:pt>
                <c:pt idx="2656">
                  <c:v>9.3341999999999992</c:v>
                </c:pt>
                <c:pt idx="2657">
                  <c:v>9.3369999999999997</c:v>
                </c:pt>
                <c:pt idx="2658">
                  <c:v>9.3397000000000006</c:v>
                </c:pt>
                <c:pt idx="2659">
                  <c:v>9.3424999999999994</c:v>
                </c:pt>
                <c:pt idx="2660">
                  <c:v>9.3534000000000006</c:v>
                </c:pt>
                <c:pt idx="2661">
                  <c:v>9.3589000000000002</c:v>
                </c:pt>
                <c:pt idx="2662">
                  <c:v>9.3615999999999993</c:v>
                </c:pt>
                <c:pt idx="2663">
                  <c:v>9.3615999999999993</c:v>
                </c:pt>
                <c:pt idx="2664">
                  <c:v>9.3643999999999998</c:v>
                </c:pt>
                <c:pt idx="2665">
                  <c:v>9.3671000000000006</c:v>
                </c:pt>
                <c:pt idx="2666">
                  <c:v>9.3698999999999995</c:v>
                </c:pt>
                <c:pt idx="2667">
                  <c:v>9.3726000000000003</c:v>
                </c:pt>
                <c:pt idx="2668">
                  <c:v>9.3752999999999993</c:v>
                </c:pt>
                <c:pt idx="2669">
                  <c:v>9.3780999999999999</c:v>
                </c:pt>
                <c:pt idx="2670">
                  <c:v>9.3808000000000007</c:v>
                </c:pt>
                <c:pt idx="2671">
                  <c:v>9.3835999999999995</c:v>
                </c:pt>
                <c:pt idx="2672">
                  <c:v>9.3863000000000003</c:v>
                </c:pt>
                <c:pt idx="2673">
                  <c:v>9.3889999999999993</c:v>
                </c:pt>
                <c:pt idx="2674">
                  <c:v>9.3917999999999999</c:v>
                </c:pt>
                <c:pt idx="2675">
                  <c:v>9.3945000000000007</c:v>
                </c:pt>
                <c:pt idx="2676">
                  <c:v>9.3972999999999995</c:v>
                </c:pt>
                <c:pt idx="2677">
                  <c:v>9.4026999999999994</c:v>
                </c:pt>
                <c:pt idx="2678">
                  <c:v>9.4055</c:v>
                </c:pt>
                <c:pt idx="2679">
                  <c:v>9.4055</c:v>
                </c:pt>
                <c:pt idx="2680">
                  <c:v>9.4082000000000008</c:v>
                </c:pt>
                <c:pt idx="2681">
                  <c:v>9.4137000000000004</c:v>
                </c:pt>
                <c:pt idx="2682">
                  <c:v>9.4163999999999994</c:v>
                </c:pt>
                <c:pt idx="2683">
                  <c:v>9.4219000000000008</c:v>
                </c:pt>
                <c:pt idx="2684">
                  <c:v>9.4246999999999996</c:v>
                </c:pt>
                <c:pt idx="2685">
                  <c:v>9.4274000000000004</c:v>
                </c:pt>
                <c:pt idx="2686">
                  <c:v>9.4300999999999995</c:v>
                </c:pt>
                <c:pt idx="2687">
                  <c:v>9.4329000000000001</c:v>
                </c:pt>
                <c:pt idx="2688">
                  <c:v>9.4356000000000009</c:v>
                </c:pt>
                <c:pt idx="2689">
                  <c:v>9.4383999999999997</c:v>
                </c:pt>
                <c:pt idx="2690">
                  <c:v>9.4411000000000005</c:v>
                </c:pt>
                <c:pt idx="2691">
                  <c:v>9.4437999999999995</c:v>
                </c:pt>
                <c:pt idx="2692">
                  <c:v>9.4466000000000001</c:v>
                </c:pt>
                <c:pt idx="2693">
                  <c:v>9.4492999999999991</c:v>
                </c:pt>
                <c:pt idx="2694">
                  <c:v>9.4520999999999997</c:v>
                </c:pt>
                <c:pt idx="2695">
                  <c:v>9.4574999999999996</c:v>
                </c:pt>
                <c:pt idx="2696">
                  <c:v>9.4603000000000002</c:v>
                </c:pt>
                <c:pt idx="2697">
                  <c:v>9.4629999999999992</c:v>
                </c:pt>
                <c:pt idx="2698">
                  <c:v>9.4657999999999998</c:v>
                </c:pt>
                <c:pt idx="2699">
                  <c:v>9.4685000000000006</c:v>
                </c:pt>
                <c:pt idx="2700">
                  <c:v>9.4711999999999996</c:v>
                </c:pt>
                <c:pt idx="2701">
                  <c:v>9.4740000000000002</c:v>
                </c:pt>
                <c:pt idx="2702">
                  <c:v>9.4766999999999992</c:v>
                </c:pt>
                <c:pt idx="2703">
                  <c:v>9.4794999999999998</c:v>
                </c:pt>
                <c:pt idx="2704">
                  <c:v>9.4822000000000006</c:v>
                </c:pt>
                <c:pt idx="2705">
                  <c:v>9.4848999999999997</c:v>
                </c:pt>
                <c:pt idx="2706">
                  <c:v>9.4877000000000002</c:v>
                </c:pt>
                <c:pt idx="2707">
                  <c:v>9.4903999999999993</c:v>
                </c:pt>
                <c:pt idx="2708">
                  <c:v>9.4959000000000007</c:v>
                </c:pt>
                <c:pt idx="2709">
                  <c:v>9.4985999999999997</c:v>
                </c:pt>
                <c:pt idx="2710">
                  <c:v>9.5014000000000003</c:v>
                </c:pt>
                <c:pt idx="2711">
                  <c:v>9.5040999999999993</c:v>
                </c:pt>
                <c:pt idx="2712">
                  <c:v>9.5096000000000007</c:v>
                </c:pt>
                <c:pt idx="2713">
                  <c:v>9.5122999999999998</c:v>
                </c:pt>
                <c:pt idx="2714">
                  <c:v>9.5151000000000003</c:v>
                </c:pt>
                <c:pt idx="2715">
                  <c:v>9.5177999999999994</c:v>
                </c:pt>
                <c:pt idx="2716">
                  <c:v>9.5205000000000002</c:v>
                </c:pt>
                <c:pt idx="2717">
                  <c:v>9.5233000000000008</c:v>
                </c:pt>
                <c:pt idx="2718">
                  <c:v>9.5259999999999998</c:v>
                </c:pt>
                <c:pt idx="2719">
                  <c:v>9.5288000000000004</c:v>
                </c:pt>
                <c:pt idx="2720">
                  <c:v>9.5314999999999994</c:v>
                </c:pt>
                <c:pt idx="2721">
                  <c:v>9.5342000000000002</c:v>
                </c:pt>
                <c:pt idx="2722">
                  <c:v>9.5370000000000008</c:v>
                </c:pt>
                <c:pt idx="2723">
                  <c:v>9.5396999999999998</c:v>
                </c:pt>
                <c:pt idx="2724">
                  <c:v>9.5425000000000004</c:v>
                </c:pt>
                <c:pt idx="2725">
                  <c:v>9.5451999999999995</c:v>
                </c:pt>
                <c:pt idx="2726">
                  <c:v>9.5479000000000003</c:v>
                </c:pt>
                <c:pt idx="2727">
                  <c:v>9.5507000000000009</c:v>
                </c:pt>
                <c:pt idx="2728">
                  <c:v>9.5533999999999999</c:v>
                </c:pt>
                <c:pt idx="2729">
                  <c:v>9.5562000000000005</c:v>
                </c:pt>
                <c:pt idx="2730">
                  <c:v>9.5588999999999995</c:v>
                </c:pt>
                <c:pt idx="2731">
                  <c:v>9.5725999999999996</c:v>
                </c:pt>
                <c:pt idx="2732">
                  <c:v>9.5753000000000004</c:v>
                </c:pt>
                <c:pt idx="2733">
                  <c:v>9.5780999999999992</c:v>
                </c:pt>
                <c:pt idx="2734">
                  <c:v>9.5808</c:v>
                </c:pt>
                <c:pt idx="2735">
                  <c:v>9.5808</c:v>
                </c:pt>
                <c:pt idx="2736">
                  <c:v>9.5836000000000006</c:v>
                </c:pt>
                <c:pt idx="2737">
                  <c:v>9.5862999999999996</c:v>
                </c:pt>
                <c:pt idx="2738">
                  <c:v>9.5890000000000004</c:v>
                </c:pt>
                <c:pt idx="2739">
                  <c:v>9.5917999999999992</c:v>
                </c:pt>
                <c:pt idx="2740">
                  <c:v>9.5945</c:v>
                </c:pt>
                <c:pt idx="2741">
                  <c:v>9.6</c:v>
                </c:pt>
                <c:pt idx="2742">
                  <c:v>9.6027000000000005</c:v>
                </c:pt>
                <c:pt idx="2743">
                  <c:v>9.6054999999999993</c:v>
                </c:pt>
                <c:pt idx="2744">
                  <c:v>9.6082000000000001</c:v>
                </c:pt>
                <c:pt idx="2745">
                  <c:v>9.6110000000000007</c:v>
                </c:pt>
                <c:pt idx="2746">
                  <c:v>9.6136999999999997</c:v>
                </c:pt>
                <c:pt idx="2747">
                  <c:v>9.6164000000000005</c:v>
                </c:pt>
                <c:pt idx="2748">
                  <c:v>9.6273999999999997</c:v>
                </c:pt>
                <c:pt idx="2749">
                  <c:v>9.6301000000000005</c:v>
                </c:pt>
                <c:pt idx="2750">
                  <c:v>9.6328999999999994</c:v>
                </c:pt>
                <c:pt idx="2751">
                  <c:v>9.6356000000000002</c:v>
                </c:pt>
                <c:pt idx="2752">
                  <c:v>9.6384000000000007</c:v>
                </c:pt>
                <c:pt idx="2753">
                  <c:v>9.6410999999999998</c:v>
                </c:pt>
                <c:pt idx="2754">
                  <c:v>9.6438000000000006</c:v>
                </c:pt>
                <c:pt idx="2755">
                  <c:v>9.6465999999999994</c:v>
                </c:pt>
                <c:pt idx="2756">
                  <c:v>9.6493000000000002</c:v>
                </c:pt>
                <c:pt idx="2757">
                  <c:v>9.6575000000000006</c:v>
                </c:pt>
                <c:pt idx="2758">
                  <c:v>9.6602999999999994</c:v>
                </c:pt>
                <c:pt idx="2759">
                  <c:v>9.6630000000000003</c:v>
                </c:pt>
                <c:pt idx="2760">
                  <c:v>9.6658000000000008</c:v>
                </c:pt>
                <c:pt idx="2761">
                  <c:v>9.6684999999999999</c:v>
                </c:pt>
                <c:pt idx="2762">
                  <c:v>9.6712000000000007</c:v>
                </c:pt>
                <c:pt idx="2763">
                  <c:v>9.6739999999999995</c:v>
                </c:pt>
                <c:pt idx="2764">
                  <c:v>9.6767000000000003</c:v>
                </c:pt>
                <c:pt idx="2765">
                  <c:v>9.6795000000000009</c:v>
                </c:pt>
                <c:pt idx="2766">
                  <c:v>9.6821999999999999</c:v>
                </c:pt>
                <c:pt idx="2767">
                  <c:v>9.6849000000000007</c:v>
                </c:pt>
                <c:pt idx="2768">
                  <c:v>9.6876999999999995</c:v>
                </c:pt>
                <c:pt idx="2769">
                  <c:v>9.6904000000000003</c:v>
                </c:pt>
                <c:pt idx="2770">
                  <c:v>9.6931999999999992</c:v>
                </c:pt>
                <c:pt idx="2771">
                  <c:v>9.6959</c:v>
                </c:pt>
                <c:pt idx="2772">
                  <c:v>9.6986000000000008</c:v>
                </c:pt>
                <c:pt idx="2773">
                  <c:v>9.7013999999999996</c:v>
                </c:pt>
                <c:pt idx="2774">
                  <c:v>9.7041000000000004</c:v>
                </c:pt>
                <c:pt idx="2775">
                  <c:v>9.7067999999999994</c:v>
                </c:pt>
                <c:pt idx="2776">
                  <c:v>9.7096</c:v>
                </c:pt>
                <c:pt idx="2777">
                  <c:v>9.7123000000000008</c:v>
                </c:pt>
                <c:pt idx="2778">
                  <c:v>9.7123000000000008</c:v>
                </c:pt>
                <c:pt idx="2779">
                  <c:v>9.7150999999999996</c:v>
                </c:pt>
                <c:pt idx="2780">
                  <c:v>9.7178000000000004</c:v>
                </c:pt>
                <c:pt idx="2781">
                  <c:v>9.7204999999999995</c:v>
                </c:pt>
                <c:pt idx="2782">
                  <c:v>9.7233000000000001</c:v>
                </c:pt>
                <c:pt idx="2783">
                  <c:v>9.7260000000000009</c:v>
                </c:pt>
                <c:pt idx="2784">
                  <c:v>9.7287999999999997</c:v>
                </c:pt>
                <c:pt idx="2785">
                  <c:v>9.7315000000000005</c:v>
                </c:pt>
                <c:pt idx="2786">
                  <c:v>9.7341999999999995</c:v>
                </c:pt>
                <c:pt idx="2787">
                  <c:v>9.7370000000000001</c:v>
                </c:pt>
                <c:pt idx="2788">
                  <c:v>9.7396999999999991</c:v>
                </c:pt>
                <c:pt idx="2789">
                  <c:v>9.7424999999999997</c:v>
                </c:pt>
                <c:pt idx="2790">
                  <c:v>9.7452000000000005</c:v>
                </c:pt>
                <c:pt idx="2791">
                  <c:v>9.7478999999999996</c:v>
                </c:pt>
                <c:pt idx="2792">
                  <c:v>9.7507000000000001</c:v>
                </c:pt>
                <c:pt idx="2793">
                  <c:v>9.7533999999999992</c:v>
                </c:pt>
                <c:pt idx="2794">
                  <c:v>9.7561999999999998</c:v>
                </c:pt>
                <c:pt idx="2795">
                  <c:v>9.7589000000000006</c:v>
                </c:pt>
                <c:pt idx="2796">
                  <c:v>9.7615999999999996</c:v>
                </c:pt>
                <c:pt idx="2797">
                  <c:v>9.7644000000000002</c:v>
                </c:pt>
                <c:pt idx="2798">
                  <c:v>9.7670999999999992</c:v>
                </c:pt>
                <c:pt idx="2799">
                  <c:v>9.7698999999999998</c:v>
                </c:pt>
                <c:pt idx="2800">
                  <c:v>9.7726000000000006</c:v>
                </c:pt>
                <c:pt idx="2801">
                  <c:v>9.7752999999999997</c:v>
                </c:pt>
                <c:pt idx="2802">
                  <c:v>9.7781000000000002</c:v>
                </c:pt>
                <c:pt idx="2803">
                  <c:v>9.7807999999999993</c:v>
                </c:pt>
                <c:pt idx="2804">
                  <c:v>9.7835999999999999</c:v>
                </c:pt>
                <c:pt idx="2805">
                  <c:v>9.7863000000000007</c:v>
                </c:pt>
                <c:pt idx="2806">
                  <c:v>9.7889999999999997</c:v>
                </c:pt>
                <c:pt idx="2807">
                  <c:v>9.7918000000000003</c:v>
                </c:pt>
                <c:pt idx="2808">
                  <c:v>9.7944999999999993</c:v>
                </c:pt>
                <c:pt idx="2809">
                  <c:v>9.7972999999999999</c:v>
                </c:pt>
                <c:pt idx="2810">
                  <c:v>9.8000000000000007</c:v>
                </c:pt>
                <c:pt idx="2811">
                  <c:v>9.8026999999999997</c:v>
                </c:pt>
                <c:pt idx="2812">
                  <c:v>9.8055000000000003</c:v>
                </c:pt>
                <c:pt idx="2813">
                  <c:v>9.8081999999999994</c:v>
                </c:pt>
                <c:pt idx="2814">
                  <c:v>9.8109999999999999</c:v>
                </c:pt>
                <c:pt idx="2815">
                  <c:v>9.8274000000000008</c:v>
                </c:pt>
                <c:pt idx="2816">
                  <c:v>9.8355999999999995</c:v>
                </c:pt>
                <c:pt idx="2817">
                  <c:v>9.8384</c:v>
                </c:pt>
                <c:pt idx="2818">
                  <c:v>9.8411000000000008</c:v>
                </c:pt>
                <c:pt idx="2819">
                  <c:v>9.8437999999999999</c:v>
                </c:pt>
                <c:pt idx="2820">
                  <c:v>9.8437999999999999</c:v>
                </c:pt>
                <c:pt idx="2821">
                  <c:v>9.8466000000000005</c:v>
                </c:pt>
                <c:pt idx="2822">
                  <c:v>9.8492999999999995</c:v>
                </c:pt>
                <c:pt idx="2823">
                  <c:v>9.8521000000000001</c:v>
                </c:pt>
                <c:pt idx="2824">
                  <c:v>9.8547999999999991</c:v>
                </c:pt>
                <c:pt idx="2825">
                  <c:v>9.8574999999999999</c:v>
                </c:pt>
                <c:pt idx="2826">
                  <c:v>9.8603000000000005</c:v>
                </c:pt>
                <c:pt idx="2827">
                  <c:v>9.8629999999999995</c:v>
                </c:pt>
                <c:pt idx="2828">
                  <c:v>9.8712</c:v>
                </c:pt>
                <c:pt idx="2829">
                  <c:v>9.8740000000000006</c:v>
                </c:pt>
                <c:pt idx="2830">
                  <c:v>9.8766999999999996</c:v>
                </c:pt>
                <c:pt idx="2831">
                  <c:v>9.8849</c:v>
                </c:pt>
                <c:pt idx="2832">
                  <c:v>9.8877000000000006</c:v>
                </c:pt>
                <c:pt idx="2833">
                  <c:v>9.8877000000000006</c:v>
                </c:pt>
                <c:pt idx="2834">
                  <c:v>9.8903999999999996</c:v>
                </c:pt>
                <c:pt idx="2835">
                  <c:v>9.8932000000000002</c:v>
                </c:pt>
                <c:pt idx="2836">
                  <c:v>9.8986000000000001</c:v>
                </c:pt>
                <c:pt idx="2837">
                  <c:v>9.9095999999999993</c:v>
                </c:pt>
                <c:pt idx="2838">
                  <c:v>9.9123000000000001</c:v>
                </c:pt>
                <c:pt idx="2839">
                  <c:v>9.9177999999999997</c:v>
                </c:pt>
                <c:pt idx="2840">
                  <c:v>9.9205000000000005</c:v>
                </c:pt>
                <c:pt idx="2841">
                  <c:v>9.9369999999999994</c:v>
                </c:pt>
                <c:pt idx="2842">
                  <c:v>9.9397000000000002</c:v>
                </c:pt>
                <c:pt idx="2843">
                  <c:v>9.9425000000000008</c:v>
                </c:pt>
                <c:pt idx="2844">
                  <c:v>9.9479000000000006</c:v>
                </c:pt>
                <c:pt idx="2845">
                  <c:v>9.9588999999999999</c:v>
                </c:pt>
                <c:pt idx="2846">
                  <c:v>9.9643999999999995</c:v>
                </c:pt>
                <c:pt idx="2847">
                  <c:v>9.9671000000000003</c:v>
                </c:pt>
                <c:pt idx="2848">
                  <c:v>9.9753000000000007</c:v>
                </c:pt>
                <c:pt idx="2849">
                  <c:v>9.9753000000000007</c:v>
                </c:pt>
                <c:pt idx="2850">
                  <c:v>9.9780999999999995</c:v>
                </c:pt>
                <c:pt idx="2851">
                  <c:v>9.9808000000000003</c:v>
                </c:pt>
                <c:pt idx="2852">
                  <c:v>9.9863</c:v>
                </c:pt>
                <c:pt idx="2853">
                  <c:v>9.9890000000000008</c:v>
                </c:pt>
                <c:pt idx="2854">
                  <c:v>9.9917999999999996</c:v>
                </c:pt>
                <c:pt idx="2855">
                  <c:v>9.9972999999999992</c:v>
                </c:pt>
                <c:pt idx="2856">
                  <c:v>10</c:v>
                </c:pt>
              </c:numCache>
            </c:numRef>
          </c:xVal>
          <c:yVal>
            <c:numRef>
              <c:f>NBAR!$H$2:$H$2858</c:f>
              <c:numCache>
                <c:formatCode>General</c:formatCode>
                <c:ptCount val="2857"/>
                <c:pt idx="0">
                  <c:v>0.34849999999999998</c:v>
                </c:pt>
                <c:pt idx="1">
                  <c:v>0.35020000000000001</c:v>
                </c:pt>
                <c:pt idx="2">
                  <c:v>0.35099999999999998</c:v>
                </c:pt>
                <c:pt idx="3">
                  <c:v>0.35010000000000002</c:v>
                </c:pt>
                <c:pt idx="4">
                  <c:v>0.34639999999999999</c:v>
                </c:pt>
                <c:pt idx="5">
                  <c:v>0.33239999999999997</c:v>
                </c:pt>
                <c:pt idx="6">
                  <c:v>0.3306</c:v>
                </c:pt>
                <c:pt idx="7">
                  <c:v>0.33019999999999999</c:v>
                </c:pt>
                <c:pt idx="8">
                  <c:v>0.32940000000000003</c:v>
                </c:pt>
                <c:pt idx="9">
                  <c:v>0.32900000000000001</c:v>
                </c:pt>
                <c:pt idx="10">
                  <c:v>0.32890000000000003</c:v>
                </c:pt>
                <c:pt idx="11">
                  <c:v>0.3291</c:v>
                </c:pt>
                <c:pt idx="12">
                  <c:v>0.32829999999999998</c:v>
                </c:pt>
                <c:pt idx="13">
                  <c:v>0.33679999999999999</c:v>
                </c:pt>
                <c:pt idx="14">
                  <c:v>0.3377</c:v>
                </c:pt>
                <c:pt idx="15">
                  <c:v>0.33900000000000002</c:v>
                </c:pt>
                <c:pt idx="16">
                  <c:v>0.3397</c:v>
                </c:pt>
                <c:pt idx="17">
                  <c:v>0.3407</c:v>
                </c:pt>
                <c:pt idx="18">
                  <c:v>0.34089999999999998</c:v>
                </c:pt>
                <c:pt idx="19">
                  <c:v>0.34010000000000001</c:v>
                </c:pt>
                <c:pt idx="20">
                  <c:v>0.34060000000000001</c:v>
                </c:pt>
                <c:pt idx="21">
                  <c:v>0.34029999999999999</c:v>
                </c:pt>
                <c:pt idx="22">
                  <c:v>0.33860000000000001</c:v>
                </c:pt>
                <c:pt idx="23">
                  <c:v>0.3377</c:v>
                </c:pt>
                <c:pt idx="24">
                  <c:v>0.33489999999999998</c:v>
                </c:pt>
                <c:pt idx="25">
                  <c:v>0.33410000000000001</c:v>
                </c:pt>
                <c:pt idx="26">
                  <c:v>0.33489999999999998</c:v>
                </c:pt>
                <c:pt idx="27">
                  <c:v>0.33500000000000002</c:v>
                </c:pt>
                <c:pt idx="28">
                  <c:v>0.33400000000000002</c:v>
                </c:pt>
                <c:pt idx="29">
                  <c:v>0.3362</c:v>
                </c:pt>
                <c:pt idx="30">
                  <c:v>0.33729999999999999</c:v>
                </c:pt>
                <c:pt idx="31">
                  <c:v>0.33650000000000002</c:v>
                </c:pt>
                <c:pt idx="32">
                  <c:v>0.33789999999999998</c:v>
                </c:pt>
                <c:pt idx="33">
                  <c:v>0.33989999999999998</c:v>
                </c:pt>
                <c:pt idx="34">
                  <c:v>0.33910000000000001</c:v>
                </c:pt>
                <c:pt idx="35">
                  <c:v>0.3397</c:v>
                </c:pt>
                <c:pt idx="36">
                  <c:v>0.34139999999999998</c:v>
                </c:pt>
                <c:pt idx="37">
                  <c:v>0.34370000000000001</c:v>
                </c:pt>
                <c:pt idx="38">
                  <c:v>0.34379999999999999</c:v>
                </c:pt>
                <c:pt idx="39">
                  <c:v>0.34370000000000001</c:v>
                </c:pt>
                <c:pt idx="40">
                  <c:v>0.34179999999999999</c:v>
                </c:pt>
                <c:pt idx="41">
                  <c:v>0.34260000000000002</c:v>
                </c:pt>
                <c:pt idx="42">
                  <c:v>0.34210000000000002</c:v>
                </c:pt>
                <c:pt idx="43">
                  <c:v>0.34179999999999999</c:v>
                </c:pt>
                <c:pt idx="44">
                  <c:v>0.3417</c:v>
                </c:pt>
                <c:pt idx="45">
                  <c:v>0.3397</c:v>
                </c:pt>
                <c:pt idx="46">
                  <c:v>0.33900000000000002</c:v>
                </c:pt>
                <c:pt idx="47">
                  <c:v>0.33700000000000002</c:v>
                </c:pt>
                <c:pt idx="48">
                  <c:v>0.33639999999999998</c:v>
                </c:pt>
                <c:pt idx="49">
                  <c:v>0.3352</c:v>
                </c:pt>
                <c:pt idx="50">
                  <c:v>0.33450000000000002</c:v>
                </c:pt>
                <c:pt idx="51">
                  <c:v>0.33350000000000002</c:v>
                </c:pt>
                <c:pt idx="52">
                  <c:v>0.33450000000000002</c:v>
                </c:pt>
                <c:pt idx="53">
                  <c:v>0.33460000000000001</c:v>
                </c:pt>
                <c:pt idx="54">
                  <c:v>0.33410000000000001</c:v>
                </c:pt>
                <c:pt idx="55">
                  <c:v>0.33429999999999999</c:v>
                </c:pt>
                <c:pt idx="56">
                  <c:v>0.33460000000000001</c:v>
                </c:pt>
                <c:pt idx="57">
                  <c:v>0.33429999999999999</c:v>
                </c:pt>
                <c:pt idx="58">
                  <c:v>0.33410000000000001</c:v>
                </c:pt>
                <c:pt idx="59">
                  <c:v>0.33429999999999999</c:v>
                </c:pt>
                <c:pt idx="60">
                  <c:v>0.33500000000000002</c:v>
                </c:pt>
                <c:pt idx="61">
                  <c:v>0.33439999999999998</c:v>
                </c:pt>
                <c:pt idx="62">
                  <c:v>0.33579999999999999</c:v>
                </c:pt>
                <c:pt idx="63">
                  <c:v>0.33629999999999999</c:v>
                </c:pt>
                <c:pt idx="64">
                  <c:v>0.3362</c:v>
                </c:pt>
                <c:pt idx="65">
                  <c:v>0.33700000000000002</c:v>
                </c:pt>
                <c:pt idx="66">
                  <c:v>0.3372</c:v>
                </c:pt>
                <c:pt idx="67">
                  <c:v>0.33889999999999998</c:v>
                </c:pt>
                <c:pt idx="68">
                  <c:v>0.33989999999999998</c:v>
                </c:pt>
                <c:pt idx="69">
                  <c:v>0.3402</c:v>
                </c:pt>
                <c:pt idx="70">
                  <c:v>0.33989999999999998</c:v>
                </c:pt>
                <c:pt idx="71">
                  <c:v>0.34039999999999998</c:v>
                </c:pt>
                <c:pt idx="72">
                  <c:v>0.34279999999999999</c:v>
                </c:pt>
                <c:pt idx="73">
                  <c:v>0.34279999999999999</c:v>
                </c:pt>
                <c:pt idx="74">
                  <c:v>0.3417</c:v>
                </c:pt>
                <c:pt idx="75">
                  <c:v>0.34039999999999998</c:v>
                </c:pt>
                <c:pt idx="76">
                  <c:v>0.33900000000000002</c:v>
                </c:pt>
                <c:pt idx="77">
                  <c:v>0.33939999999999998</c:v>
                </c:pt>
                <c:pt idx="78">
                  <c:v>0.33900000000000002</c:v>
                </c:pt>
                <c:pt idx="79">
                  <c:v>0.33850000000000002</c:v>
                </c:pt>
                <c:pt idx="80">
                  <c:v>0.33750000000000002</c:v>
                </c:pt>
                <c:pt idx="81">
                  <c:v>0.33750000000000002</c:v>
                </c:pt>
                <c:pt idx="82">
                  <c:v>0.33829999999999999</c:v>
                </c:pt>
                <c:pt idx="83">
                  <c:v>0.33839999999999998</c:v>
                </c:pt>
                <c:pt idx="84">
                  <c:v>0.33850000000000002</c:v>
                </c:pt>
                <c:pt idx="85">
                  <c:v>0.3382</c:v>
                </c:pt>
                <c:pt idx="86">
                  <c:v>0.33729999999999999</c:v>
                </c:pt>
                <c:pt idx="87">
                  <c:v>0.33729999999999999</c:v>
                </c:pt>
                <c:pt idx="88">
                  <c:v>0.33760000000000001</c:v>
                </c:pt>
                <c:pt idx="89">
                  <c:v>0.33810000000000001</c:v>
                </c:pt>
                <c:pt idx="90">
                  <c:v>0.33710000000000001</c:v>
                </c:pt>
                <c:pt idx="91">
                  <c:v>0.3367</c:v>
                </c:pt>
                <c:pt idx="92">
                  <c:v>0.33679999999999999</c:v>
                </c:pt>
                <c:pt idx="93">
                  <c:v>0.33579999999999999</c:v>
                </c:pt>
                <c:pt idx="94">
                  <c:v>0.3352</c:v>
                </c:pt>
                <c:pt idx="95">
                  <c:v>0.33489999999999998</c:v>
                </c:pt>
                <c:pt idx="96">
                  <c:v>0.33460000000000001</c:v>
                </c:pt>
                <c:pt idx="97">
                  <c:v>0.33460000000000001</c:v>
                </c:pt>
                <c:pt idx="98">
                  <c:v>0.33500000000000002</c:v>
                </c:pt>
                <c:pt idx="99">
                  <c:v>0.33529999999999999</c:v>
                </c:pt>
                <c:pt idx="100">
                  <c:v>0.33550000000000002</c:v>
                </c:pt>
                <c:pt idx="101">
                  <c:v>0.33560000000000001</c:v>
                </c:pt>
                <c:pt idx="102">
                  <c:v>0.33539999999999998</c:v>
                </c:pt>
                <c:pt idx="103">
                  <c:v>0.33489999999999998</c:v>
                </c:pt>
                <c:pt idx="104">
                  <c:v>0.33550000000000002</c:v>
                </c:pt>
                <c:pt idx="105">
                  <c:v>0.33589999999999998</c:v>
                </c:pt>
                <c:pt idx="106">
                  <c:v>0.33589999999999998</c:v>
                </c:pt>
                <c:pt idx="107">
                  <c:v>0.33610000000000001</c:v>
                </c:pt>
                <c:pt idx="108">
                  <c:v>0.33639999999999998</c:v>
                </c:pt>
                <c:pt idx="109">
                  <c:v>0.33610000000000001</c:v>
                </c:pt>
                <c:pt idx="110">
                  <c:v>0.33600000000000002</c:v>
                </c:pt>
                <c:pt idx="111">
                  <c:v>0.33629999999999999</c:v>
                </c:pt>
                <c:pt idx="112">
                  <c:v>0.33629999999999999</c:v>
                </c:pt>
                <c:pt idx="113">
                  <c:v>0.33629999999999999</c:v>
                </c:pt>
                <c:pt idx="114">
                  <c:v>0.33629999999999999</c:v>
                </c:pt>
                <c:pt idx="115">
                  <c:v>0.33689999999999998</c:v>
                </c:pt>
                <c:pt idx="116">
                  <c:v>0.33760000000000001</c:v>
                </c:pt>
                <c:pt idx="117">
                  <c:v>0.33750000000000002</c:v>
                </c:pt>
                <c:pt idx="118">
                  <c:v>0.33729999999999999</c:v>
                </c:pt>
                <c:pt idx="119">
                  <c:v>0.3362</c:v>
                </c:pt>
                <c:pt idx="120">
                  <c:v>0.33589999999999998</c:v>
                </c:pt>
                <c:pt idx="121">
                  <c:v>0.33600000000000002</c:v>
                </c:pt>
                <c:pt idx="122">
                  <c:v>0.33589999999999998</c:v>
                </c:pt>
                <c:pt idx="123">
                  <c:v>0.33560000000000001</c:v>
                </c:pt>
                <c:pt idx="124">
                  <c:v>0.33539999999999998</c:v>
                </c:pt>
                <c:pt idx="125">
                  <c:v>0.3352</c:v>
                </c:pt>
                <c:pt idx="126">
                  <c:v>0.33500000000000002</c:v>
                </c:pt>
                <c:pt idx="127">
                  <c:v>0.33489999999999998</c:v>
                </c:pt>
                <c:pt idx="128">
                  <c:v>0.33489999999999998</c:v>
                </c:pt>
                <c:pt idx="129">
                  <c:v>0.33479999999999999</c:v>
                </c:pt>
                <c:pt idx="130">
                  <c:v>0.33489999999999998</c:v>
                </c:pt>
                <c:pt idx="131">
                  <c:v>0.33489999999999998</c:v>
                </c:pt>
                <c:pt idx="132">
                  <c:v>0.33489999999999998</c:v>
                </c:pt>
                <c:pt idx="133">
                  <c:v>0.33510000000000001</c:v>
                </c:pt>
                <c:pt idx="134">
                  <c:v>0.33489999999999998</c:v>
                </c:pt>
                <c:pt idx="135">
                  <c:v>0.3347</c:v>
                </c:pt>
                <c:pt idx="136">
                  <c:v>0.33450000000000002</c:v>
                </c:pt>
                <c:pt idx="137">
                  <c:v>0.33429999999999999</c:v>
                </c:pt>
                <c:pt idx="138">
                  <c:v>0.33429999999999999</c:v>
                </c:pt>
                <c:pt idx="139">
                  <c:v>0.33439999999999998</c:v>
                </c:pt>
                <c:pt idx="140">
                  <c:v>0.33460000000000001</c:v>
                </c:pt>
                <c:pt idx="141">
                  <c:v>0.33450000000000002</c:v>
                </c:pt>
                <c:pt idx="142">
                  <c:v>0.33289999999999997</c:v>
                </c:pt>
                <c:pt idx="143">
                  <c:v>0.3332</c:v>
                </c:pt>
                <c:pt idx="144">
                  <c:v>0.3332</c:v>
                </c:pt>
                <c:pt idx="145">
                  <c:v>0.3322</c:v>
                </c:pt>
                <c:pt idx="146">
                  <c:v>0.33150000000000002</c:v>
                </c:pt>
                <c:pt idx="147">
                  <c:v>0.3322</c:v>
                </c:pt>
                <c:pt idx="148">
                  <c:v>0.33260000000000001</c:v>
                </c:pt>
                <c:pt idx="149">
                  <c:v>0.33389999999999997</c:v>
                </c:pt>
                <c:pt idx="150">
                  <c:v>0.33400000000000002</c:v>
                </c:pt>
                <c:pt idx="151">
                  <c:v>0.33389999999999997</c:v>
                </c:pt>
                <c:pt idx="152">
                  <c:v>0.33410000000000001</c:v>
                </c:pt>
                <c:pt idx="153">
                  <c:v>0.33660000000000001</c:v>
                </c:pt>
                <c:pt idx="154">
                  <c:v>0.33760000000000001</c:v>
                </c:pt>
                <c:pt idx="155">
                  <c:v>0.33760000000000001</c:v>
                </c:pt>
                <c:pt idx="156">
                  <c:v>0.3372</c:v>
                </c:pt>
                <c:pt idx="157">
                  <c:v>0.33739999999999998</c:v>
                </c:pt>
                <c:pt idx="158">
                  <c:v>0.33789999999999998</c:v>
                </c:pt>
                <c:pt idx="159">
                  <c:v>0.33760000000000001</c:v>
                </c:pt>
                <c:pt idx="160">
                  <c:v>0.33789999999999998</c:v>
                </c:pt>
                <c:pt idx="161">
                  <c:v>0.33729999999999999</c:v>
                </c:pt>
                <c:pt idx="162">
                  <c:v>0.33650000000000002</c:v>
                </c:pt>
                <c:pt idx="163">
                  <c:v>0.33660000000000001</c:v>
                </c:pt>
                <c:pt idx="164">
                  <c:v>0.33689999999999998</c:v>
                </c:pt>
                <c:pt idx="165">
                  <c:v>0.3367</c:v>
                </c:pt>
                <c:pt idx="166">
                  <c:v>0.33650000000000002</c:v>
                </c:pt>
                <c:pt idx="167">
                  <c:v>0.33629999999999999</c:v>
                </c:pt>
                <c:pt idx="168">
                  <c:v>0.33660000000000001</c:v>
                </c:pt>
                <c:pt idx="169">
                  <c:v>0.3367</c:v>
                </c:pt>
                <c:pt idx="170">
                  <c:v>0.33650000000000002</c:v>
                </c:pt>
                <c:pt idx="171">
                  <c:v>0.3372</c:v>
                </c:pt>
                <c:pt idx="172">
                  <c:v>0.33800000000000002</c:v>
                </c:pt>
                <c:pt idx="173">
                  <c:v>0.33810000000000001</c:v>
                </c:pt>
                <c:pt idx="174">
                  <c:v>0.33779999999999999</c:v>
                </c:pt>
                <c:pt idx="175">
                  <c:v>0.33739999999999998</c:v>
                </c:pt>
                <c:pt idx="176">
                  <c:v>0.33779999999999999</c:v>
                </c:pt>
                <c:pt idx="177">
                  <c:v>0.3382</c:v>
                </c:pt>
                <c:pt idx="178">
                  <c:v>0.33839999999999998</c:v>
                </c:pt>
                <c:pt idx="179">
                  <c:v>0.33739999999999998</c:v>
                </c:pt>
                <c:pt idx="180">
                  <c:v>0.33700000000000002</c:v>
                </c:pt>
                <c:pt idx="181">
                  <c:v>0.33710000000000001</c:v>
                </c:pt>
                <c:pt idx="182">
                  <c:v>0.33650000000000002</c:v>
                </c:pt>
                <c:pt idx="183">
                  <c:v>0.33629999999999999</c:v>
                </c:pt>
                <c:pt idx="184">
                  <c:v>0.33629999999999999</c:v>
                </c:pt>
                <c:pt idx="185">
                  <c:v>0.33600000000000002</c:v>
                </c:pt>
                <c:pt idx="186">
                  <c:v>0.33639999999999998</c:v>
                </c:pt>
                <c:pt idx="187">
                  <c:v>0.3367</c:v>
                </c:pt>
                <c:pt idx="188">
                  <c:v>0.33629999999999999</c:v>
                </c:pt>
                <c:pt idx="189">
                  <c:v>0.33660000000000001</c:v>
                </c:pt>
                <c:pt idx="190">
                  <c:v>0.33739999999999998</c:v>
                </c:pt>
                <c:pt idx="191">
                  <c:v>0.33729999999999999</c:v>
                </c:pt>
                <c:pt idx="192">
                  <c:v>0.3377</c:v>
                </c:pt>
                <c:pt idx="193">
                  <c:v>0.33710000000000001</c:v>
                </c:pt>
                <c:pt idx="194">
                  <c:v>0.33829999999999999</c:v>
                </c:pt>
                <c:pt idx="195">
                  <c:v>0.33929999999999999</c:v>
                </c:pt>
                <c:pt idx="196">
                  <c:v>0.3387</c:v>
                </c:pt>
                <c:pt idx="197">
                  <c:v>0.33850000000000002</c:v>
                </c:pt>
                <c:pt idx="198">
                  <c:v>0.33850000000000002</c:v>
                </c:pt>
                <c:pt idx="199">
                  <c:v>0.33889999999999998</c:v>
                </c:pt>
                <c:pt idx="200">
                  <c:v>0.33900000000000002</c:v>
                </c:pt>
                <c:pt idx="201">
                  <c:v>0.33879999999999999</c:v>
                </c:pt>
                <c:pt idx="202">
                  <c:v>0.33889999999999998</c:v>
                </c:pt>
                <c:pt idx="203">
                  <c:v>0.33850000000000002</c:v>
                </c:pt>
                <c:pt idx="204">
                  <c:v>0.33879999999999999</c:v>
                </c:pt>
                <c:pt idx="205">
                  <c:v>0.33850000000000002</c:v>
                </c:pt>
                <c:pt idx="206">
                  <c:v>0.33829999999999999</c:v>
                </c:pt>
                <c:pt idx="207">
                  <c:v>0.33810000000000001</c:v>
                </c:pt>
                <c:pt idx="208">
                  <c:v>0.33979999999999999</c:v>
                </c:pt>
                <c:pt idx="209">
                  <c:v>0.33879999999999999</c:v>
                </c:pt>
                <c:pt idx="210">
                  <c:v>0.33889999999999998</c:v>
                </c:pt>
                <c:pt idx="211">
                  <c:v>0.33800000000000002</c:v>
                </c:pt>
                <c:pt idx="212">
                  <c:v>0.33800000000000002</c:v>
                </c:pt>
                <c:pt idx="213">
                  <c:v>0.33850000000000002</c:v>
                </c:pt>
                <c:pt idx="214">
                  <c:v>0.33829999999999999</c:v>
                </c:pt>
                <c:pt idx="215">
                  <c:v>0.33910000000000001</c:v>
                </c:pt>
                <c:pt idx="216">
                  <c:v>0.3392</c:v>
                </c:pt>
                <c:pt idx="217">
                  <c:v>0.33950000000000002</c:v>
                </c:pt>
                <c:pt idx="218">
                  <c:v>0.33950000000000002</c:v>
                </c:pt>
                <c:pt idx="219">
                  <c:v>0.33879999999999999</c:v>
                </c:pt>
                <c:pt idx="220">
                  <c:v>0.3392</c:v>
                </c:pt>
                <c:pt idx="221">
                  <c:v>0.34050000000000002</c:v>
                </c:pt>
                <c:pt idx="222">
                  <c:v>0.34050000000000002</c:v>
                </c:pt>
                <c:pt idx="223">
                  <c:v>0.34050000000000002</c:v>
                </c:pt>
                <c:pt idx="224">
                  <c:v>0.34210000000000002</c:v>
                </c:pt>
                <c:pt idx="225">
                  <c:v>0.3427</c:v>
                </c:pt>
                <c:pt idx="226">
                  <c:v>0.34260000000000002</c:v>
                </c:pt>
                <c:pt idx="227">
                  <c:v>0.34210000000000002</c:v>
                </c:pt>
                <c:pt idx="228">
                  <c:v>0.34510000000000002</c:v>
                </c:pt>
                <c:pt idx="229">
                  <c:v>0.34820000000000001</c:v>
                </c:pt>
                <c:pt idx="230">
                  <c:v>0.34570000000000001</c:v>
                </c:pt>
                <c:pt idx="231">
                  <c:v>0.34439999999999998</c:v>
                </c:pt>
                <c:pt idx="232">
                  <c:v>0.34189999999999998</c:v>
                </c:pt>
                <c:pt idx="233">
                  <c:v>0.34029999999999999</c:v>
                </c:pt>
                <c:pt idx="234">
                  <c:v>0.33979999999999999</c:v>
                </c:pt>
                <c:pt idx="235">
                  <c:v>0.33900000000000002</c:v>
                </c:pt>
                <c:pt idx="236">
                  <c:v>0.34560000000000002</c:v>
                </c:pt>
                <c:pt idx="237">
                  <c:v>0.34870000000000001</c:v>
                </c:pt>
                <c:pt idx="238">
                  <c:v>0.34339999999999998</c:v>
                </c:pt>
                <c:pt idx="239">
                  <c:v>0.34150000000000003</c:v>
                </c:pt>
                <c:pt idx="240">
                  <c:v>0.34320000000000001</c:v>
                </c:pt>
                <c:pt idx="241">
                  <c:v>0.34300000000000003</c:v>
                </c:pt>
                <c:pt idx="242">
                  <c:v>0.34129999999999999</c:v>
                </c:pt>
                <c:pt idx="243">
                  <c:v>0.34399999999999997</c:v>
                </c:pt>
                <c:pt idx="244">
                  <c:v>0.34260000000000002</c:v>
                </c:pt>
                <c:pt idx="245">
                  <c:v>0.34389999999999998</c:v>
                </c:pt>
                <c:pt idx="246">
                  <c:v>0.34520000000000001</c:v>
                </c:pt>
                <c:pt idx="247">
                  <c:v>0.34449999999999997</c:v>
                </c:pt>
                <c:pt idx="248">
                  <c:v>0.34560000000000002</c:v>
                </c:pt>
                <c:pt idx="249">
                  <c:v>0.34749999999999998</c:v>
                </c:pt>
                <c:pt idx="250">
                  <c:v>0.34949999999999998</c:v>
                </c:pt>
                <c:pt idx="251">
                  <c:v>0.34889999999999999</c:v>
                </c:pt>
                <c:pt idx="252">
                  <c:v>0.34860000000000002</c:v>
                </c:pt>
                <c:pt idx="253">
                  <c:v>0.34839999999999999</c:v>
                </c:pt>
                <c:pt idx="254">
                  <c:v>0.34849999999999998</c:v>
                </c:pt>
                <c:pt idx="255">
                  <c:v>0.3483</c:v>
                </c:pt>
                <c:pt idx="256">
                  <c:v>0.34799999999999998</c:v>
                </c:pt>
                <c:pt idx="257">
                  <c:v>0.3478</c:v>
                </c:pt>
                <c:pt idx="258">
                  <c:v>0.34699999999999998</c:v>
                </c:pt>
                <c:pt idx="259">
                  <c:v>0.34599999999999997</c:v>
                </c:pt>
                <c:pt idx="260">
                  <c:v>0.34470000000000001</c:v>
                </c:pt>
                <c:pt idx="261">
                  <c:v>0.34039999999999998</c:v>
                </c:pt>
                <c:pt idx="262">
                  <c:v>0.33900000000000002</c:v>
                </c:pt>
                <c:pt idx="263">
                  <c:v>0.33810000000000001</c:v>
                </c:pt>
                <c:pt idx="264">
                  <c:v>0.33700000000000002</c:v>
                </c:pt>
                <c:pt idx="265">
                  <c:v>0.33660000000000001</c:v>
                </c:pt>
                <c:pt idx="266">
                  <c:v>0.33679999999999999</c:v>
                </c:pt>
                <c:pt idx="267">
                  <c:v>0.33710000000000001</c:v>
                </c:pt>
                <c:pt idx="268">
                  <c:v>0.3362</c:v>
                </c:pt>
                <c:pt idx="269">
                  <c:v>0.3382</c:v>
                </c:pt>
                <c:pt idx="270">
                  <c:v>0.3402</c:v>
                </c:pt>
                <c:pt idx="271">
                  <c:v>0.34139999999999998</c:v>
                </c:pt>
                <c:pt idx="272">
                  <c:v>0.34160000000000001</c:v>
                </c:pt>
                <c:pt idx="273">
                  <c:v>0.33979999999999999</c:v>
                </c:pt>
                <c:pt idx="274">
                  <c:v>0.34160000000000001</c:v>
                </c:pt>
                <c:pt idx="275">
                  <c:v>0.3407</c:v>
                </c:pt>
                <c:pt idx="276">
                  <c:v>0.34150000000000003</c:v>
                </c:pt>
                <c:pt idx="277">
                  <c:v>0.34189999999999998</c:v>
                </c:pt>
                <c:pt idx="278">
                  <c:v>0.33829999999999999</c:v>
                </c:pt>
                <c:pt idx="279">
                  <c:v>0.3362</c:v>
                </c:pt>
                <c:pt idx="280">
                  <c:v>0.33529999999999999</c:v>
                </c:pt>
                <c:pt idx="281">
                  <c:v>0.33510000000000001</c:v>
                </c:pt>
                <c:pt idx="282">
                  <c:v>0.33550000000000002</c:v>
                </c:pt>
                <c:pt idx="283">
                  <c:v>0.33579999999999999</c:v>
                </c:pt>
                <c:pt idx="284">
                  <c:v>0.33639999999999998</c:v>
                </c:pt>
                <c:pt idx="285">
                  <c:v>0.33600000000000002</c:v>
                </c:pt>
                <c:pt idx="286">
                  <c:v>0.33779999999999999</c:v>
                </c:pt>
                <c:pt idx="287">
                  <c:v>0.33889999999999998</c:v>
                </c:pt>
                <c:pt idx="288">
                  <c:v>0.34129999999999999</c:v>
                </c:pt>
                <c:pt idx="289">
                  <c:v>0.34210000000000002</c:v>
                </c:pt>
                <c:pt idx="290">
                  <c:v>0.3427</c:v>
                </c:pt>
                <c:pt idx="291">
                  <c:v>0.3427</c:v>
                </c:pt>
                <c:pt idx="292">
                  <c:v>0.34289999999999998</c:v>
                </c:pt>
                <c:pt idx="293">
                  <c:v>0.34449999999999997</c:v>
                </c:pt>
                <c:pt idx="294">
                  <c:v>0.34410000000000002</c:v>
                </c:pt>
                <c:pt idx="295">
                  <c:v>0.34429999999999999</c:v>
                </c:pt>
                <c:pt idx="296">
                  <c:v>0.34350000000000003</c:v>
                </c:pt>
                <c:pt idx="297">
                  <c:v>0.34379999999999999</c:v>
                </c:pt>
                <c:pt idx="298">
                  <c:v>0.34239999999999998</c:v>
                </c:pt>
                <c:pt idx="299">
                  <c:v>0.34239999999999998</c:v>
                </c:pt>
                <c:pt idx="300">
                  <c:v>0.34250000000000003</c:v>
                </c:pt>
                <c:pt idx="301">
                  <c:v>0.34210000000000002</c:v>
                </c:pt>
                <c:pt idx="302">
                  <c:v>0.34210000000000002</c:v>
                </c:pt>
                <c:pt idx="303">
                  <c:v>0.34239999999999998</c:v>
                </c:pt>
                <c:pt idx="304">
                  <c:v>0.3422</c:v>
                </c:pt>
                <c:pt idx="305">
                  <c:v>0.34200000000000003</c:v>
                </c:pt>
                <c:pt idx="306">
                  <c:v>0.34210000000000002</c:v>
                </c:pt>
                <c:pt idx="307">
                  <c:v>0.34160000000000001</c:v>
                </c:pt>
                <c:pt idx="308">
                  <c:v>0.34370000000000001</c:v>
                </c:pt>
                <c:pt idx="309">
                  <c:v>0.34470000000000001</c:v>
                </c:pt>
                <c:pt idx="310">
                  <c:v>0.34889999999999999</c:v>
                </c:pt>
                <c:pt idx="311">
                  <c:v>0.35160000000000002</c:v>
                </c:pt>
                <c:pt idx="312">
                  <c:v>0.34899999999999998</c:v>
                </c:pt>
                <c:pt idx="313">
                  <c:v>0.34510000000000002</c:v>
                </c:pt>
                <c:pt idx="314">
                  <c:v>0.34329999999999999</c:v>
                </c:pt>
                <c:pt idx="315">
                  <c:v>0.34370000000000001</c:v>
                </c:pt>
                <c:pt idx="316">
                  <c:v>0.34260000000000002</c:v>
                </c:pt>
                <c:pt idx="317">
                  <c:v>0.34100000000000003</c:v>
                </c:pt>
                <c:pt idx="318">
                  <c:v>0.34050000000000002</c:v>
                </c:pt>
                <c:pt idx="319">
                  <c:v>0.34010000000000001</c:v>
                </c:pt>
                <c:pt idx="320">
                  <c:v>0.3407</c:v>
                </c:pt>
                <c:pt idx="321">
                  <c:v>0.34050000000000002</c:v>
                </c:pt>
                <c:pt idx="322">
                  <c:v>0.34050000000000002</c:v>
                </c:pt>
                <c:pt idx="323">
                  <c:v>0.34189999999999998</c:v>
                </c:pt>
                <c:pt idx="324">
                  <c:v>0.34250000000000003</c:v>
                </c:pt>
                <c:pt idx="325">
                  <c:v>0.3422</c:v>
                </c:pt>
                <c:pt idx="326">
                  <c:v>0.34139999999999998</c:v>
                </c:pt>
                <c:pt idx="327">
                  <c:v>0.34150000000000003</c:v>
                </c:pt>
                <c:pt idx="328">
                  <c:v>0.34200000000000003</c:v>
                </c:pt>
                <c:pt idx="329">
                  <c:v>0.34139999999999998</c:v>
                </c:pt>
                <c:pt idx="330">
                  <c:v>0.34110000000000001</c:v>
                </c:pt>
                <c:pt idx="331">
                  <c:v>0.34250000000000003</c:v>
                </c:pt>
                <c:pt idx="332">
                  <c:v>0.34289999999999998</c:v>
                </c:pt>
                <c:pt idx="333">
                  <c:v>0.34160000000000001</c:v>
                </c:pt>
                <c:pt idx="334">
                  <c:v>0.34129999999999999</c:v>
                </c:pt>
                <c:pt idx="335">
                  <c:v>0.34200000000000003</c:v>
                </c:pt>
                <c:pt idx="336">
                  <c:v>0.34210000000000002</c:v>
                </c:pt>
                <c:pt idx="337">
                  <c:v>0.34179999999999999</c:v>
                </c:pt>
                <c:pt idx="338">
                  <c:v>0.34029999999999999</c:v>
                </c:pt>
                <c:pt idx="339">
                  <c:v>0.34139999999999998</c:v>
                </c:pt>
                <c:pt idx="340">
                  <c:v>0.34129999999999999</c:v>
                </c:pt>
                <c:pt idx="341">
                  <c:v>0.34420000000000001</c:v>
                </c:pt>
                <c:pt idx="342">
                  <c:v>0.3458</c:v>
                </c:pt>
                <c:pt idx="343">
                  <c:v>0.34649999999999997</c:v>
                </c:pt>
                <c:pt idx="344">
                  <c:v>0.34820000000000001</c:v>
                </c:pt>
                <c:pt idx="345">
                  <c:v>0.34789999999999999</c:v>
                </c:pt>
                <c:pt idx="346">
                  <c:v>0.34839999999999999</c:v>
                </c:pt>
                <c:pt idx="347">
                  <c:v>0.34770000000000001</c:v>
                </c:pt>
                <c:pt idx="348">
                  <c:v>0.34770000000000001</c:v>
                </c:pt>
                <c:pt idx="349">
                  <c:v>0.34920000000000001</c:v>
                </c:pt>
                <c:pt idx="350">
                  <c:v>0.34770000000000001</c:v>
                </c:pt>
                <c:pt idx="351">
                  <c:v>0.34789999999999999</c:v>
                </c:pt>
                <c:pt idx="352">
                  <c:v>0.34710000000000002</c:v>
                </c:pt>
                <c:pt idx="353">
                  <c:v>0.3473</c:v>
                </c:pt>
                <c:pt idx="354">
                  <c:v>0.34720000000000001</c:v>
                </c:pt>
                <c:pt idx="355">
                  <c:v>0.34689999999999999</c:v>
                </c:pt>
                <c:pt idx="356">
                  <c:v>0.34539999999999998</c:v>
                </c:pt>
                <c:pt idx="357">
                  <c:v>0.34520000000000001</c:v>
                </c:pt>
                <c:pt idx="358">
                  <c:v>0.34499999999999997</c:v>
                </c:pt>
                <c:pt idx="359">
                  <c:v>0.34410000000000002</c:v>
                </c:pt>
                <c:pt idx="360">
                  <c:v>0.34399999999999997</c:v>
                </c:pt>
                <c:pt idx="361">
                  <c:v>0.34439999999999998</c:v>
                </c:pt>
                <c:pt idx="362">
                  <c:v>0.34339999999999998</c:v>
                </c:pt>
                <c:pt idx="363">
                  <c:v>0.34350000000000003</c:v>
                </c:pt>
                <c:pt idx="364">
                  <c:v>0.34200000000000003</c:v>
                </c:pt>
                <c:pt idx="365">
                  <c:v>0.34239999999999998</c:v>
                </c:pt>
                <c:pt idx="366">
                  <c:v>0.3422</c:v>
                </c:pt>
                <c:pt idx="367">
                  <c:v>0.34189999999999998</c:v>
                </c:pt>
                <c:pt idx="368">
                  <c:v>0.34160000000000001</c:v>
                </c:pt>
                <c:pt idx="369">
                  <c:v>0.33989999999999998</c:v>
                </c:pt>
                <c:pt idx="370">
                  <c:v>0.33979999999999999</c:v>
                </c:pt>
                <c:pt idx="371">
                  <c:v>0.33950000000000002</c:v>
                </c:pt>
                <c:pt idx="372">
                  <c:v>0.3392</c:v>
                </c:pt>
                <c:pt idx="373">
                  <c:v>0.3382</c:v>
                </c:pt>
                <c:pt idx="374">
                  <c:v>0.33879999999999999</c:v>
                </c:pt>
                <c:pt idx="375">
                  <c:v>0.33810000000000001</c:v>
                </c:pt>
                <c:pt idx="376">
                  <c:v>0.33779999999999999</c:v>
                </c:pt>
                <c:pt idx="377">
                  <c:v>0.3377</c:v>
                </c:pt>
                <c:pt idx="378">
                  <c:v>0.33779999999999999</c:v>
                </c:pt>
                <c:pt idx="379">
                  <c:v>0.33789999999999998</c:v>
                </c:pt>
                <c:pt idx="380">
                  <c:v>0.3382</c:v>
                </c:pt>
                <c:pt idx="381">
                  <c:v>0.3392</c:v>
                </c:pt>
                <c:pt idx="382">
                  <c:v>0.34050000000000002</c:v>
                </c:pt>
                <c:pt idx="383">
                  <c:v>0.34050000000000002</c:v>
                </c:pt>
                <c:pt idx="384">
                  <c:v>0.34110000000000001</c:v>
                </c:pt>
                <c:pt idx="385">
                  <c:v>0.3407</c:v>
                </c:pt>
                <c:pt idx="386">
                  <c:v>0.34189999999999998</c:v>
                </c:pt>
                <c:pt idx="387">
                  <c:v>0.34100000000000003</c:v>
                </c:pt>
                <c:pt idx="388">
                  <c:v>0.34239999999999998</c:v>
                </c:pt>
                <c:pt idx="389">
                  <c:v>0.34329999999999999</c:v>
                </c:pt>
                <c:pt idx="390">
                  <c:v>0.34360000000000002</c:v>
                </c:pt>
                <c:pt idx="391">
                  <c:v>0.34329999999999999</c:v>
                </c:pt>
                <c:pt idx="392">
                  <c:v>0.34229999999999999</c:v>
                </c:pt>
                <c:pt idx="393">
                  <c:v>0.34229999999999999</c:v>
                </c:pt>
                <c:pt idx="394">
                  <c:v>0.34250000000000003</c:v>
                </c:pt>
                <c:pt idx="395">
                  <c:v>0.34239999999999998</c:v>
                </c:pt>
                <c:pt idx="396">
                  <c:v>0.34260000000000002</c:v>
                </c:pt>
                <c:pt idx="397">
                  <c:v>0.3422</c:v>
                </c:pt>
                <c:pt idx="398">
                  <c:v>0.34189999999999998</c:v>
                </c:pt>
                <c:pt idx="399">
                  <c:v>0.3422</c:v>
                </c:pt>
                <c:pt idx="400">
                  <c:v>0.34229999999999999</c:v>
                </c:pt>
                <c:pt idx="401">
                  <c:v>0.34160000000000001</c:v>
                </c:pt>
                <c:pt idx="402">
                  <c:v>0.34260000000000002</c:v>
                </c:pt>
                <c:pt idx="403">
                  <c:v>0.34320000000000001</c:v>
                </c:pt>
                <c:pt idx="404">
                  <c:v>0.34329999999999999</c:v>
                </c:pt>
                <c:pt idx="405">
                  <c:v>0.34300000000000003</c:v>
                </c:pt>
                <c:pt idx="406">
                  <c:v>0.34200000000000003</c:v>
                </c:pt>
                <c:pt idx="407">
                  <c:v>0.3422</c:v>
                </c:pt>
                <c:pt idx="408">
                  <c:v>0.34260000000000002</c:v>
                </c:pt>
                <c:pt idx="409">
                  <c:v>0.34279999999999999</c:v>
                </c:pt>
                <c:pt idx="410">
                  <c:v>0.3417</c:v>
                </c:pt>
                <c:pt idx="411">
                  <c:v>0.3412</c:v>
                </c:pt>
                <c:pt idx="412">
                  <c:v>0.34100000000000003</c:v>
                </c:pt>
                <c:pt idx="413">
                  <c:v>0.34110000000000001</c:v>
                </c:pt>
                <c:pt idx="414">
                  <c:v>0.3417</c:v>
                </c:pt>
                <c:pt idx="415">
                  <c:v>0.34139999999999998</c:v>
                </c:pt>
                <c:pt idx="416">
                  <c:v>0.3412</c:v>
                </c:pt>
                <c:pt idx="417">
                  <c:v>0.34110000000000001</c:v>
                </c:pt>
                <c:pt idx="418">
                  <c:v>0.34079999999999999</c:v>
                </c:pt>
                <c:pt idx="419">
                  <c:v>0.34139999999999998</c:v>
                </c:pt>
                <c:pt idx="420">
                  <c:v>0.3422</c:v>
                </c:pt>
                <c:pt idx="421">
                  <c:v>0.34110000000000001</c:v>
                </c:pt>
                <c:pt idx="422">
                  <c:v>0.34110000000000001</c:v>
                </c:pt>
                <c:pt idx="423">
                  <c:v>0.34139999999999998</c:v>
                </c:pt>
                <c:pt idx="424">
                  <c:v>0.34100000000000003</c:v>
                </c:pt>
                <c:pt idx="425">
                  <c:v>0.34100000000000003</c:v>
                </c:pt>
                <c:pt idx="426">
                  <c:v>0.34399999999999997</c:v>
                </c:pt>
                <c:pt idx="427">
                  <c:v>0.34399999999999997</c:v>
                </c:pt>
                <c:pt idx="428">
                  <c:v>0.34360000000000002</c:v>
                </c:pt>
                <c:pt idx="429">
                  <c:v>0.34310000000000002</c:v>
                </c:pt>
                <c:pt idx="430">
                  <c:v>0.34279999999999999</c:v>
                </c:pt>
                <c:pt idx="431">
                  <c:v>0.34310000000000002</c:v>
                </c:pt>
                <c:pt idx="432">
                  <c:v>0.34389999999999998</c:v>
                </c:pt>
                <c:pt idx="433">
                  <c:v>0.34379999999999999</c:v>
                </c:pt>
                <c:pt idx="434">
                  <c:v>0.34350000000000003</c:v>
                </c:pt>
                <c:pt idx="435">
                  <c:v>0.34200000000000003</c:v>
                </c:pt>
                <c:pt idx="436">
                  <c:v>0.34289999999999998</c:v>
                </c:pt>
                <c:pt idx="437">
                  <c:v>0.34239999999999998</c:v>
                </c:pt>
                <c:pt idx="438">
                  <c:v>0.34189999999999998</c:v>
                </c:pt>
                <c:pt idx="439">
                  <c:v>0.34160000000000001</c:v>
                </c:pt>
                <c:pt idx="440">
                  <c:v>0.34139999999999998</c:v>
                </c:pt>
                <c:pt idx="441">
                  <c:v>0.34300000000000003</c:v>
                </c:pt>
                <c:pt idx="442">
                  <c:v>0.34360000000000002</c:v>
                </c:pt>
                <c:pt idx="443">
                  <c:v>0.34329999999999999</c:v>
                </c:pt>
                <c:pt idx="444">
                  <c:v>0.34260000000000002</c:v>
                </c:pt>
                <c:pt idx="445">
                  <c:v>0.34179999999999999</c:v>
                </c:pt>
                <c:pt idx="446">
                  <c:v>0.34420000000000001</c:v>
                </c:pt>
                <c:pt idx="447">
                  <c:v>0.34439999999999998</c:v>
                </c:pt>
                <c:pt idx="448">
                  <c:v>0.34410000000000002</c:v>
                </c:pt>
                <c:pt idx="449">
                  <c:v>0.34360000000000002</c:v>
                </c:pt>
                <c:pt idx="450">
                  <c:v>0.34150000000000003</c:v>
                </c:pt>
                <c:pt idx="451">
                  <c:v>0.34129999999999999</c:v>
                </c:pt>
                <c:pt idx="452">
                  <c:v>0.34200000000000003</c:v>
                </c:pt>
                <c:pt idx="453">
                  <c:v>0.3417</c:v>
                </c:pt>
                <c:pt idx="454">
                  <c:v>0.34129999999999999</c:v>
                </c:pt>
                <c:pt idx="455">
                  <c:v>0.34029999999999999</c:v>
                </c:pt>
                <c:pt idx="456">
                  <c:v>0.34060000000000001</c:v>
                </c:pt>
                <c:pt idx="457">
                  <c:v>0.34029999999999999</c:v>
                </c:pt>
                <c:pt idx="458">
                  <c:v>0.3397</c:v>
                </c:pt>
                <c:pt idx="459">
                  <c:v>0.33939999999999998</c:v>
                </c:pt>
                <c:pt idx="460">
                  <c:v>0.33939999999999998</c:v>
                </c:pt>
                <c:pt idx="461">
                  <c:v>0.33900000000000002</c:v>
                </c:pt>
                <c:pt idx="462">
                  <c:v>0.33860000000000001</c:v>
                </c:pt>
                <c:pt idx="463">
                  <c:v>0.33850000000000002</c:v>
                </c:pt>
                <c:pt idx="464">
                  <c:v>0.33789999999999998</c:v>
                </c:pt>
                <c:pt idx="465">
                  <c:v>0.33779999999999999</c:v>
                </c:pt>
                <c:pt idx="466">
                  <c:v>0.33750000000000002</c:v>
                </c:pt>
                <c:pt idx="467">
                  <c:v>0.3372</c:v>
                </c:pt>
                <c:pt idx="468">
                  <c:v>0.3372</c:v>
                </c:pt>
                <c:pt idx="469">
                  <c:v>0.3372</c:v>
                </c:pt>
                <c:pt idx="470">
                  <c:v>0.33710000000000001</c:v>
                </c:pt>
                <c:pt idx="471">
                  <c:v>0.33829999999999999</c:v>
                </c:pt>
                <c:pt idx="472">
                  <c:v>0.33910000000000001</c:v>
                </c:pt>
                <c:pt idx="473">
                  <c:v>0.33979999999999999</c:v>
                </c:pt>
                <c:pt idx="474">
                  <c:v>0.34010000000000001</c:v>
                </c:pt>
                <c:pt idx="475">
                  <c:v>0.33979999999999999</c:v>
                </c:pt>
                <c:pt idx="476">
                  <c:v>0.33929999999999999</c:v>
                </c:pt>
                <c:pt idx="477">
                  <c:v>0.33860000000000001</c:v>
                </c:pt>
                <c:pt idx="478">
                  <c:v>0.3382</c:v>
                </c:pt>
                <c:pt idx="479">
                  <c:v>0.33789999999999998</c:v>
                </c:pt>
                <c:pt idx="480">
                  <c:v>0.33860000000000001</c:v>
                </c:pt>
                <c:pt idx="481">
                  <c:v>0.33889999999999998</c:v>
                </c:pt>
                <c:pt idx="482">
                  <c:v>0.33900000000000002</c:v>
                </c:pt>
                <c:pt idx="483">
                  <c:v>0.33860000000000001</c:v>
                </c:pt>
                <c:pt idx="484">
                  <c:v>0.3382</c:v>
                </c:pt>
                <c:pt idx="485">
                  <c:v>0.3392</c:v>
                </c:pt>
                <c:pt idx="486">
                  <c:v>0.33929999999999999</c:v>
                </c:pt>
                <c:pt idx="487">
                  <c:v>0.3392</c:v>
                </c:pt>
                <c:pt idx="488">
                  <c:v>0.33960000000000001</c:v>
                </c:pt>
                <c:pt idx="489">
                  <c:v>0.33950000000000002</c:v>
                </c:pt>
                <c:pt idx="490">
                  <c:v>0.3397</c:v>
                </c:pt>
                <c:pt idx="491">
                  <c:v>0.3402</c:v>
                </c:pt>
                <c:pt idx="492">
                  <c:v>0.34050000000000002</c:v>
                </c:pt>
                <c:pt idx="493">
                  <c:v>0.3397</c:v>
                </c:pt>
                <c:pt idx="494">
                  <c:v>0.33929999999999999</c:v>
                </c:pt>
                <c:pt idx="495">
                  <c:v>0.3367</c:v>
                </c:pt>
                <c:pt idx="496">
                  <c:v>0.33489999999999998</c:v>
                </c:pt>
                <c:pt idx="497">
                  <c:v>0.33339999999999997</c:v>
                </c:pt>
                <c:pt idx="498">
                  <c:v>0.33119999999999999</c:v>
                </c:pt>
                <c:pt idx="499">
                  <c:v>0.33110000000000001</c:v>
                </c:pt>
                <c:pt idx="500">
                  <c:v>0.33110000000000001</c:v>
                </c:pt>
                <c:pt idx="501">
                  <c:v>0.33050000000000002</c:v>
                </c:pt>
                <c:pt idx="502">
                  <c:v>0.33150000000000002</c:v>
                </c:pt>
                <c:pt idx="503">
                  <c:v>0.33079999999999998</c:v>
                </c:pt>
                <c:pt idx="504">
                  <c:v>0.3342</c:v>
                </c:pt>
                <c:pt idx="505">
                  <c:v>0.33629999999999999</c:v>
                </c:pt>
                <c:pt idx="506">
                  <c:v>0.3372</c:v>
                </c:pt>
                <c:pt idx="507">
                  <c:v>0.33800000000000002</c:v>
                </c:pt>
                <c:pt idx="508">
                  <c:v>0.33900000000000002</c:v>
                </c:pt>
                <c:pt idx="509">
                  <c:v>0.33879999999999999</c:v>
                </c:pt>
                <c:pt idx="510">
                  <c:v>0.3463</c:v>
                </c:pt>
                <c:pt idx="511">
                  <c:v>0.34789999999999999</c:v>
                </c:pt>
                <c:pt idx="512">
                  <c:v>0.3483</c:v>
                </c:pt>
                <c:pt idx="513">
                  <c:v>0.34870000000000001</c:v>
                </c:pt>
                <c:pt idx="514">
                  <c:v>0.35049999999999998</c:v>
                </c:pt>
                <c:pt idx="515">
                  <c:v>0.35089999999999999</c:v>
                </c:pt>
                <c:pt idx="516">
                  <c:v>0.34960000000000002</c:v>
                </c:pt>
                <c:pt idx="517">
                  <c:v>0.3493</c:v>
                </c:pt>
                <c:pt idx="518">
                  <c:v>0.3488</c:v>
                </c:pt>
                <c:pt idx="519">
                  <c:v>0.3458</c:v>
                </c:pt>
                <c:pt idx="520">
                  <c:v>0.34699999999999998</c:v>
                </c:pt>
                <c:pt idx="521">
                  <c:v>0.3468</c:v>
                </c:pt>
                <c:pt idx="522">
                  <c:v>0.34810000000000002</c:v>
                </c:pt>
                <c:pt idx="523">
                  <c:v>0.34710000000000002</c:v>
                </c:pt>
                <c:pt idx="524">
                  <c:v>0.3468</c:v>
                </c:pt>
                <c:pt idx="525">
                  <c:v>0.34789999999999999</c:v>
                </c:pt>
                <c:pt idx="526">
                  <c:v>0.34610000000000002</c:v>
                </c:pt>
                <c:pt idx="527">
                  <c:v>0.34539999999999998</c:v>
                </c:pt>
                <c:pt idx="528">
                  <c:v>0.34699999999999998</c:v>
                </c:pt>
                <c:pt idx="529">
                  <c:v>0.3473</c:v>
                </c:pt>
                <c:pt idx="530">
                  <c:v>0.34610000000000002</c:v>
                </c:pt>
                <c:pt idx="531">
                  <c:v>0.34660000000000002</c:v>
                </c:pt>
                <c:pt idx="532">
                  <c:v>0.3473</c:v>
                </c:pt>
                <c:pt idx="533">
                  <c:v>0.34570000000000001</c:v>
                </c:pt>
                <c:pt idx="534">
                  <c:v>0.3478</c:v>
                </c:pt>
                <c:pt idx="535">
                  <c:v>0.34899999999999998</c:v>
                </c:pt>
                <c:pt idx="536">
                  <c:v>0.34949999999999998</c:v>
                </c:pt>
                <c:pt idx="537">
                  <c:v>0.3498</c:v>
                </c:pt>
                <c:pt idx="538">
                  <c:v>0.34889999999999999</c:v>
                </c:pt>
                <c:pt idx="539">
                  <c:v>0.35099999999999998</c:v>
                </c:pt>
                <c:pt idx="540">
                  <c:v>0.35220000000000001</c:v>
                </c:pt>
                <c:pt idx="541">
                  <c:v>0.35099999999999998</c:v>
                </c:pt>
                <c:pt idx="542">
                  <c:v>0.34970000000000001</c:v>
                </c:pt>
                <c:pt idx="543">
                  <c:v>0.35149999999999998</c:v>
                </c:pt>
                <c:pt idx="544">
                  <c:v>0.34389999999999998</c:v>
                </c:pt>
                <c:pt idx="545">
                  <c:v>0.34439999999999998</c:v>
                </c:pt>
                <c:pt idx="546">
                  <c:v>0.34810000000000002</c:v>
                </c:pt>
                <c:pt idx="547">
                  <c:v>0.34920000000000001</c:v>
                </c:pt>
                <c:pt idx="548">
                  <c:v>0.34860000000000002</c:v>
                </c:pt>
                <c:pt idx="549">
                  <c:v>0.34620000000000001</c:v>
                </c:pt>
                <c:pt idx="550">
                  <c:v>0.34429999999999999</c:v>
                </c:pt>
                <c:pt idx="551">
                  <c:v>0.34379999999999999</c:v>
                </c:pt>
                <c:pt idx="552">
                  <c:v>0.34310000000000002</c:v>
                </c:pt>
                <c:pt idx="553">
                  <c:v>0.3422</c:v>
                </c:pt>
                <c:pt idx="554">
                  <c:v>0.3422</c:v>
                </c:pt>
                <c:pt idx="555">
                  <c:v>0.34210000000000002</c:v>
                </c:pt>
                <c:pt idx="556">
                  <c:v>0.34210000000000002</c:v>
                </c:pt>
                <c:pt idx="557">
                  <c:v>0.34260000000000002</c:v>
                </c:pt>
                <c:pt idx="558">
                  <c:v>0.34229999999999999</c:v>
                </c:pt>
                <c:pt idx="559">
                  <c:v>0.3422</c:v>
                </c:pt>
                <c:pt idx="560">
                  <c:v>0.34489999999999998</c:v>
                </c:pt>
                <c:pt idx="561">
                  <c:v>0.34610000000000002</c:v>
                </c:pt>
                <c:pt idx="562">
                  <c:v>0.34539999999999998</c:v>
                </c:pt>
                <c:pt idx="563">
                  <c:v>0.34429999999999999</c:v>
                </c:pt>
                <c:pt idx="564">
                  <c:v>0.34379999999999999</c:v>
                </c:pt>
                <c:pt idx="565">
                  <c:v>0.34350000000000003</c:v>
                </c:pt>
                <c:pt idx="566">
                  <c:v>0.34320000000000001</c:v>
                </c:pt>
                <c:pt idx="567">
                  <c:v>0.34320000000000001</c:v>
                </c:pt>
                <c:pt idx="568">
                  <c:v>0.34350000000000003</c:v>
                </c:pt>
                <c:pt idx="569">
                  <c:v>0.34320000000000001</c:v>
                </c:pt>
                <c:pt idx="570">
                  <c:v>0.34339999999999998</c:v>
                </c:pt>
                <c:pt idx="571">
                  <c:v>0.34360000000000002</c:v>
                </c:pt>
                <c:pt idx="572">
                  <c:v>0.34310000000000002</c:v>
                </c:pt>
                <c:pt idx="573">
                  <c:v>0.34350000000000003</c:v>
                </c:pt>
                <c:pt idx="574">
                  <c:v>0.34329999999999999</c:v>
                </c:pt>
                <c:pt idx="575">
                  <c:v>0.34289999999999998</c:v>
                </c:pt>
                <c:pt idx="576">
                  <c:v>0.34279999999999999</c:v>
                </c:pt>
                <c:pt idx="577">
                  <c:v>0.34089999999999998</c:v>
                </c:pt>
                <c:pt idx="578">
                  <c:v>0.34060000000000001</c:v>
                </c:pt>
                <c:pt idx="579">
                  <c:v>0.34079999999999999</c:v>
                </c:pt>
                <c:pt idx="580">
                  <c:v>0.3407</c:v>
                </c:pt>
                <c:pt idx="581">
                  <c:v>0.3407</c:v>
                </c:pt>
                <c:pt idx="582">
                  <c:v>0.33989999999999998</c:v>
                </c:pt>
                <c:pt idx="583">
                  <c:v>0.33950000000000002</c:v>
                </c:pt>
                <c:pt idx="584">
                  <c:v>0.33979999999999999</c:v>
                </c:pt>
                <c:pt idx="585">
                  <c:v>0.34039999999999998</c:v>
                </c:pt>
                <c:pt idx="586">
                  <c:v>0.3392</c:v>
                </c:pt>
                <c:pt idx="587">
                  <c:v>0.34010000000000001</c:v>
                </c:pt>
                <c:pt idx="588">
                  <c:v>0.33960000000000001</c:v>
                </c:pt>
                <c:pt idx="589">
                  <c:v>0.3392</c:v>
                </c:pt>
                <c:pt idx="590">
                  <c:v>0.3377</c:v>
                </c:pt>
                <c:pt idx="591">
                  <c:v>0.34</c:v>
                </c:pt>
                <c:pt idx="592">
                  <c:v>0.34050000000000002</c:v>
                </c:pt>
                <c:pt idx="593">
                  <c:v>0.34200000000000003</c:v>
                </c:pt>
                <c:pt idx="594">
                  <c:v>0.3422</c:v>
                </c:pt>
                <c:pt idx="595">
                  <c:v>0.34310000000000002</c:v>
                </c:pt>
                <c:pt idx="596">
                  <c:v>0.34410000000000002</c:v>
                </c:pt>
                <c:pt idx="597">
                  <c:v>0.34389999999999998</c:v>
                </c:pt>
                <c:pt idx="598">
                  <c:v>0.34379999999999999</c:v>
                </c:pt>
                <c:pt idx="599">
                  <c:v>0.34389999999999998</c:v>
                </c:pt>
                <c:pt idx="600">
                  <c:v>0.34539999999999998</c:v>
                </c:pt>
                <c:pt idx="601">
                  <c:v>0.34429999999999999</c:v>
                </c:pt>
                <c:pt idx="602">
                  <c:v>0.34360000000000002</c:v>
                </c:pt>
                <c:pt idx="603">
                  <c:v>0.34549999999999997</c:v>
                </c:pt>
                <c:pt idx="604">
                  <c:v>0.34560000000000002</c:v>
                </c:pt>
                <c:pt idx="605">
                  <c:v>0.34499999999999997</c:v>
                </c:pt>
                <c:pt idx="606">
                  <c:v>0.34470000000000001</c:v>
                </c:pt>
                <c:pt idx="607">
                  <c:v>0.34389999999999998</c:v>
                </c:pt>
                <c:pt idx="608">
                  <c:v>0.34350000000000003</c:v>
                </c:pt>
                <c:pt idx="609">
                  <c:v>0.34329999999999999</c:v>
                </c:pt>
                <c:pt idx="610">
                  <c:v>0.34320000000000001</c:v>
                </c:pt>
                <c:pt idx="611">
                  <c:v>0.34229999999999999</c:v>
                </c:pt>
                <c:pt idx="612">
                  <c:v>0.34129999999999999</c:v>
                </c:pt>
                <c:pt idx="613">
                  <c:v>0.34160000000000001</c:v>
                </c:pt>
                <c:pt idx="614">
                  <c:v>0.34029999999999999</c:v>
                </c:pt>
                <c:pt idx="615">
                  <c:v>0.3397</c:v>
                </c:pt>
                <c:pt idx="616">
                  <c:v>0.33939999999999998</c:v>
                </c:pt>
                <c:pt idx="617">
                  <c:v>0.33910000000000001</c:v>
                </c:pt>
                <c:pt idx="618">
                  <c:v>0.33860000000000001</c:v>
                </c:pt>
                <c:pt idx="619">
                  <c:v>0.33939999999999998</c:v>
                </c:pt>
                <c:pt idx="620">
                  <c:v>0.3392</c:v>
                </c:pt>
                <c:pt idx="621">
                  <c:v>0.33960000000000001</c:v>
                </c:pt>
                <c:pt idx="622">
                  <c:v>0.34150000000000003</c:v>
                </c:pt>
                <c:pt idx="623">
                  <c:v>0.34229999999999999</c:v>
                </c:pt>
                <c:pt idx="624">
                  <c:v>0.34239999999999998</c:v>
                </c:pt>
                <c:pt idx="625">
                  <c:v>0.34320000000000001</c:v>
                </c:pt>
                <c:pt idx="626">
                  <c:v>0.34310000000000002</c:v>
                </c:pt>
                <c:pt idx="627">
                  <c:v>0.34289999999999998</c:v>
                </c:pt>
                <c:pt idx="628">
                  <c:v>0.34279999999999999</c:v>
                </c:pt>
                <c:pt idx="629">
                  <c:v>0.34200000000000003</c:v>
                </c:pt>
                <c:pt idx="630">
                  <c:v>0.3402</c:v>
                </c:pt>
                <c:pt idx="631">
                  <c:v>0.34050000000000002</c:v>
                </c:pt>
                <c:pt idx="632">
                  <c:v>0.34029999999999999</c:v>
                </c:pt>
                <c:pt idx="633">
                  <c:v>0.33979999999999999</c:v>
                </c:pt>
                <c:pt idx="634">
                  <c:v>0.34010000000000001</c:v>
                </c:pt>
                <c:pt idx="635">
                  <c:v>0.33889999999999998</c:v>
                </c:pt>
                <c:pt idx="636">
                  <c:v>0.3377</c:v>
                </c:pt>
                <c:pt idx="637">
                  <c:v>0.33679999999999999</c:v>
                </c:pt>
                <c:pt idx="638">
                  <c:v>0.33729999999999999</c:v>
                </c:pt>
                <c:pt idx="639">
                  <c:v>0.3372</c:v>
                </c:pt>
                <c:pt idx="640">
                  <c:v>0.33710000000000001</c:v>
                </c:pt>
                <c:pt idx="641">
                  <c:v>0.3372</c:v>
                </c:pt>
                <c:pt idx="642">
                  <c:v>0.33829999999999999</c:v>
                </c:pt>
                <c:pt idx="643">
                  <c:v>0.33900000000000002</c:v>
                </c:pt>
                <c:pt idx="644">
                  <c:v>0.33910000000000001</c:v>
                </c:pt>
                <c:pt idx="645">
                  <c:v>0.3377</c:v>
                </c:pt>
                <c:pt idx="646">
                  <c:v>0.33660000000000001</c:v>
                </c:pt>
                <c:pt idx="647">
                  <c:v>0.33800000000000002</c:v>
                </c:pt>
                <c:pt idx="648">
                  <c:v>0.3392</c:v>
                </c:pt>
                <c:pt idx="649">
                  <c:v>0.33960000000000001</c:v>
                </c:pt>
                <c:pt idx="650">
                  <c:v>0.34</c:v>
                </c:pt>
                <c:pt idx="651">
                  <c:v>0.34</c:v>
                </c:pt>
                <c:pt idx="652">
                  <c:v>0.34060000000000001</c:v>
                </c:pt>
                <c:pt idx="653">
                  <c:v>0.3407</c:v>
                </c:pt>
                <c:pt idx="654">
                  <c:v>0.34079999999999999</c:v>
                </c:pt>
                <c:pt idx="655">
                  <c:v>0.34100000000000003</c:v>
                </c:pt>
                <c:pt idx="656">
                  <c:v>0.34239999999999998</c:v>
                </c:pt>
                <c:pt idx="657">
                  <c:v>0.34329999999999999</c:v>
                </c:pt>
                <c:pt idx="658">
                  <c:v>0.34339999999999998</c:v>
                </c:pt>
                <c:pt idx="659">
                  <c:v>0.34279999999999999</c:v>
                </c:pt>
                <c:pt idx="660">
                  <c:v>0.34160000000000001</c:v>
                </c:pt>
                <c:pt idx="661">
                  <c:v>0.34129999999999999</c:v>
                </c:pt>
                <c:pt idx="662">
                  <c:v>0.34160000000000001</c:v>
                </c:pt>
                <c:pt idx="663">
                  <c:v>0.3397</c:v>
                </c:pt>
                <c:pt idx="664">
                  <c:v>0.34029999999999999</c:v>
                </c:pt>
                <c:pt idx="665">
                  <c:v>0.33979999999999999</c:v>
                </c:pt>
                <c:pt idx="666">
                  <c:v>0.33889999999999998</c:v>
                </c:pt>
                <c:pt idx="667">
                  <c:v>0.33879999999999999</c:v>
                </c:pt>
                <c:pt idx="668">
                  <c:v>0.33860000000000001</c:v>
                </c:pt>
                <c:pt idx="669">
                  <c:v>0.3382</c:v>
                </c:pt>
                <c:pt idx="670">
                  <c:v>0.33689999999999998</c:v>
                </c:pt>
                <c:pt idx="671">
                  <c:v>0.3367</c:v>
                </c:pt>
                <c:pt idx="672">
                  <c:v>0.33600000000000002</c:v>
                </c:pt>
                <c:pt idx="673">
                  <c:v>0.33560000000000001</c:v>
                </c:pt>
                <c:pt idx="674">
                  <c:v>0.33539999999999998</c:v>
                </c:pt>
                <c:pt idx="675">
                  <c:v>0.33629999999999999</c:v>
                </c:pt>
                <c:pt idx="676">
                  <c:v>0.33660000000000001</c:v>
                </c:pt>
                <c:pt idx="677">
                  <c:v>0.33650000000000002</c:v>
                </c:pt>
                <c:pt idx="678">
                  <c:v>0.33629999999999999</c:v>
                </c:pt>
                <c:pt idx="679">
                  <c:v>0.3367</c:v>
                </c:pt>
                <c:pt idx="680">
                  <c:v>0.33660000000000001</c:v>
                </c:pt>
                <c:pt idx="681">
                  <c:v>0.3372</c:v>
                </c:pt>
                <c:pt idx="682">
                  <c:v>0.33839999999999998</c:v>
                </c:pt>
                <c:pt idx="683">
                  <c:v>0.33950000000000002</c:v>
                </c:pt>
                <c:pt idx="684">
                  <c:v>0.33960000000000001</c:v>
                </c:pt>
                <c:pt idx="685">
                  <c:v>0.33989999999999998</c:v>
                </c:pt>
                <c:pt idx="686">
                  <c:v>0.34029999999999999</c:v>
                </c:pt>
                <c:pt idx="687">
                  <c:v>0.34160000000000001</c:v>
                </c:pt>
                <c:pt idx="688">
                  <c:v>0.3417</c:v>
                </c:pt>
                <c:pt idx="689">
                  <c:v>0.34179999999999999</c:v>
                </c:pt>
                <c:pt idx="690">
                  <c:v>0.34200000000000003</c:v>
                </c:pt>
                <c:pt idx="691">
                  <c:v>0.34189999999999998</c:v>
                </c:pt>
                <c:pt idx="692">
                  <c:v>0.34150000000000003</c:v>
                </c:pt>
                <c:pt idx="693">
                  <c:v>0.34150000000000003</c:v>
                </c:pt>
                <c:pt idx="694">
                  <c:v>0.34129999999999999</c:v>
                </c:pt>
                <c:pt idx="695">
                  <c:v>0.34150000000000003</c:v>
                </c:pt>
                <c:pt idx="696">
                  <c:v>0.34010000000000001</c:v>
                </c:pt>
                <c:pt idx="697">
                  <c:v>0.33989999999999998</c:v>
                </c:pt>
                <c:pt idx="698">
                  <c:v>0.34050000000000002</c:v>
                </c:pt>
                <c:pt idx="699">
                  <c:v>0.34050000000000002</c:v>
                </c:pt>
                <c:pt idx="700">
                  <c:v>0.34</c:v>
                </c:pt>
                <c:pt idx="701">
                  <c:v>0.33879999999999999</c:v>
                </c:pt>
                <c:pt idx="702">
                  <c:v>0.33850000000000002</c:v>
                </c:pt>
                <c:pt idx="703">
                  <c:v>0.33860000000000001</c:v>
                </c:pt>
                <c:pt idx="704">
                  <c:v>0.33839999999999998</c:v>
                </c:pt>
                <c:pt idx="705">
                  <c:v>0.33829999999999999</c:v>
                </c:pt>
                <c:pt idx="706">
                  <c:v>0.33800000000000002</c:v>
                </c:pt>
                <c:pt idx="707">
                  <c:v>0.33800000000000002</c:v>
                </c:pt>
                <c:pt idx="708">
                  <c:v>0.33810000000000001</c:v>
                </c:pt>
                <c:pt idx="709">
                  <c:v>0.33839999999999998</c:v>
                </c:pt>
                <c:pt idx="710">
                  <c:v>0.3382</c:v>
                </c:pt>
                <c:pt idx="711">
                  <c:v>0.33829999999999999</c:v>
                </c:pt>
                <c:pt idx="712">
                  <c:v>0.3382</c:v>
                </c:pt>
                <c:pt idx="713">
                  <c:v>0.3382</c:v>
                </c:pt>
                <c:pt idx="714">
                  <c:v>0.33839999999999998</c:v>
                </c:pt>
                <c:pt idx="715">
                  <c:v>0.33850000000000002</c:v>
                </c:pt>
                <c:pt idx="716">
                  <c:v>0.33800000000000002</c:v>
                </c:pt>
                <c:pt idx="717">
                  <c:v>0.33760000000000001</c:v>
                </c:pt>
                <c:pt idx="718">
                  <c:v>0.33789999999999998</c:v>
                </c:pt>
                <c:pt idx="719">
                  <c:v>0.3387</c:v>
                </c:pt>
                <c:pt idx="720">
                  <c:v>0.3387</c:v>
                </c:pt>
                <c:pt idx="721">
                  <c:v>0.33829999999999999</c:v>
                </c:pt>
                <c:pt idx="722">
                  <c:v>0.3377</c:v>
                </c:pt>
                <c:pt idx="723">
                  <c:v>0.3382</c:v>
                </c:pt>
                <c:pt idx="724">
                  <c:v>0.33860000000000001</c:v>
                </c:pt>
                <c:pt idx="725">
                  <c:v>0.33889999999999998</c:v>
                </c:pt>
                <c:pt idx="726">
                  <c:v>0.33910000000000001</c:v>
                </c:pt>
                <c:pt idx="727">
                  <c:v>0.33900000000000002</c:v>
                </c:pt>
                <c:pt idx="728">
                  <c:v>0.33910000000000001</c:v>
                </c:pt>
                <c:pt idx="729">
                  <c:v>0.33950000000000002</c:v>
                </c:pt>
                <c:pt idx="730">
                  <c:v>0.33960000000000001</c:v>
                </c:pt>
                <c:pt idx="731">
                  <c:v>0.33910000000000001</c:v>
                </c:pt>
                <c:pt idx="732">
                  <c:v>0.33910000000000001</c:v>
                </c:pt>
                <c:pt idx="733">
                  <c:v>0.33900000000000002</c:v>
                </c:pt>
                <c:pt idx="734">
                  <c:v>0.33960000000000001</c:v>
                </c:pt>
                <c:pt idx="735">
                  <c:v>0.33839999999999998</c:v>
                </c:pt>
                <c:pt idx="736">
                  <c:v>0.33850000000000002</c:v>
                </c:pt>
                <c:pt idx="737">
                  <c:v>0.33900000000000002</c:v>
                </c:pt>
                <c:pt idx="738">
                  <c:v>0.33889999999999998</c:v>
                </c:pt>
                <c:pt idx="739">
                  <c:v>0.33900000000000002</c:v>
                </c:pt>
                <c:pt idx="740">
                  <c:v>0.33879999999999999</c:v>
                </c:pt>
                <c:pt idx="741">
                  <c:v>0.33900000000000002</c:v>
                </c:pt>
                <c:pt idx="742">
                  <c:v>0.3397</c:v>
                </c:pt>
                <c:pt idx="743">
                  <c:v>0.33989999999999998</c:v>
                </c:pt>
                <c:pt idx="744">
                  <c:v>0.33939999999999998</c:v>
                </c:pt>
                <c:pt idx="745">
                  <c:v>0.3392</c:v>
                </c:pt>
                <c:pt idx="746">
                  <c:v>0.33889999999999998</c:v>
                </c:pt>
                <c:pt idx="747">
                  <c:v>0.33860000000000001</c:v>
                </c:pt>
                <c:pt idx="748">
                  <c:v>0.33879999999999999</c:v>
                </c:pt>
                <c:pt idx="749">
                  <c:v>0.33889999999999998</c:v>
                </c:pt>
                <c:pt idx="750">
                  <c:v>0.33839999999999998</c:v>
                </c:pt>
                <c:pt idx="751">
                  <c:v>0.33860000000000001</c:v>
                </c:pt>
                <c:pt idx="752">
                  <c:v>0.33839999999999998</c:v>
                </c:pt>
                <c:pt idx="753">
                  <c:v>0.33810000000000001</c:v>
                </c:pt>
                <c:pt idx="754">
                  <c:v>0.33850000000000002</c:v>
                </c:pt>
                <c:pt idx="755">
                  <c:v>0.33860000000000001</c:v>
                </c:pt>
                <c:pt idx="756">
                  <c:v>0.33800000000000002</c:v>
                </c:pt>
                <c:pt idx="757">
                  <c:v>0.33800000000000002</c:v>
                </c:pt>
                <c:pt idx="758">
                  <c:v>0.33829999999999999</c:v>
                </c:pt>
                <c:pt idx="759">
                  <c:v>0.33939999999999998</c:v>
                </c:pt>
                <c:pt idx="760">
                  <c:v>0.33910000000000001</c:v>
                </c:pt>
                <c:pt idx="761">
                  <c:v>0.33850000000000002</c:v>
                </c:pt>
                <c:pt idx="762">
                  <c:v>0.33879999999999999</c:v>
                </c:pt>
                <c:pt idx="763">
                  <c:v>0.3402</c:v>
                </c:pt>
                <c:pt idx="764">
                  <c:v>0.34210000000000002</c:v>
                </c:pt>
                <c:pt idx="765">
                  <c:v>0.34279999999999999</c:v>
                </c:pt>
                <c:pt idx="766">
                  <c:v>0.34239999999999998</c:v>
                </c:pt>
                <c:pt idx="767">
                  <c:v>0.34420000000000001</c:v>
                </c:pt>
                <c:pt idx="768">
                  <c:v>0.34360000000000002</c:v>
                </c:pt>
                <c:pt idx="769">
                  <c:v>0.34289999999999998</c:v>
                </c:pt>
                <c:pt idx="770">
                  <c:v>0.3427</c:v>
                </c:pt>
                <c:pt idx="771">
                  <c:v>0.34210000000000002</c:v>
                </c:pt>
                <c:pt idx="772">
                  <c:v>0.34320000000000001</c:v>
                </c:pt>
                <c:pt idx="773">
                  <c:v>0.34429999999999999</c:v>
                </c:pt>
                <c:pt idx="774">
                  <c:v>0.34449999999999997</c:v>
                </c:pt>
                <c:pt idx="775">
                  <c:v>0.34350000000000003</c:v>
                </c:pt>
                <c:pt idx="776">
                  <c:v>0.34370000000000001</c:v>
                </c:pt>
                <c:pt idx="777">
                  <c:v>0.34570000000000001</c:v>
                </c:pt>
                <c:pt idx="778">
                  <c:v>0.34649999999999997</c:v>
                </c:pt>
                <c:pt idx="779">
                  <c:v>0.34670000000000001</c:v>
                </c:pt>
                <c:pt idx="780">
                  <c:v>0.34720000000000001</c:v>
                </c:pt>
                <c:pt idx="781">
                  <c:v>0.34649999999999997</c:v>
                </c:pt>
                <c:pt idx="782">
                  <c:v>0.34749999999999998</c:v>
                </c:pt>
                <c:pt idx="783">
                  <c:v>0.34560000000000002</c:v>
                </c:pt>
                <c:pt idx="784">
                  <c:v>0.34370000000000001</c:v>
                </c:pt>
                <c:pt idx="785">
                  <c:v>0.34339999999999998</c:v>
                </c:pt>
                <c:pt idx="786">
                  <c:v>0.34200000000000003</c:v>
                </c:pt>
                <c:pt idx="787">
                  <c:v>0.34279999999999999</c:v>
                </c:pt>
                <c:pt idx="788">
                  <c:v>0.34239999999999998</c:v>
                </c:pt>
                <c:pt idx="789">
                  <c:v>0.34129999999999999</c:v>
                </c:pt>
                <c:pt idx="790">
                  <c:v>0.34079999999999999</c:v>
                </c:pt>
                <c:pt idx="791">
                  <c:v>0.34079999999999999</c:v>
                </c:pt>
                <c:pt idx="792">
                  <c:v>0.34460000000000002</c:v>
                </c:pt>
                <c:pt idx="793">
                  <c:v>0.34510000000000002</c:v>
                </c:pt>
                <c:pt idx="794">
                  <c:v>0.3448</c:v>
                </c:pt>
                <c:pt idx="795">
                  <c:v>0.34420000000000001</c:v>
                </c:pt>
                <c:pt idx="796">
                  <c:v>0.34610000000000002</c:v>
                </c:pt>
                <c:pt idx="797">
                  <c:v>0.34689999999999999</c:v>
                </c:pt>
                <c:pt idx="798">
                  <c:v>0.34499999999999997</c:v>
                </c:pt>
                <c:pt idx="799">
                  <c:v>0.34399999999999997</c:v>
                </c:pt>
                <c:pt idx="800">
                  <c:v>0.34350000000000003</c:v>
                </c:pt>
                <c:pt idx="801">
                  <c:v>0.34410000000000002</c:v>
                </c:pt>
                <c:pt idx="802">
                  <c:v>0.34510000000000002</c:v>
                </c:pt>
                <c:pt idx="803">
                  <c:v>0.34810000000000002</c:v>
                </c:pt>
                <c:pt idx="804">
                  <c:v>0.34760000000000002</c:v>
                </c:pt>
                <c:pt idx="805">
                  <c:v>0.34739999999999999</c:v>
                </c:pt>
                <c:pt idx="806">
                  <c:v>0.3463</c:v>
                </c:pt>
                <c:pt idx="807">
                  <c:v>0.34670000000000001</c:v>
                </c:pt>
                <c:pt idx="808">
                  <c:v>0.3458</c:v>
                </c:pt>
                <c:pt idx="809">
                  <c:v>0.34649999999999997</c:v>
                </c:pt>
                <c:pt idx="810">
                  <c:v>0.34599999999999997</c:v>
                </c:pt>
                <c:pt idx="811">
                  <c:v>0.3468</c:v>
                </c:pt>
                <c:pt idx="812">
                  <c:v>0.34749999999999998</c:v>
                </c:pt>
                <c:pt idx="813">
                  <c:v>0.34539999999999998</c:v>
                </c:pt>
                <c:pt idx="814">
                  <c:v>0.3453</c:v>
                </c:pt>
                <c:pt idx="815">
                  <c:v>0.35020000000000001</c:v>
                </c:pt>
                <c:pt idx="816">
                  <c:v>0.35060000000000002</c:v>
                </c:pt>
                <c:pt idx="817">
                  <c:v>0.34949999999999998</c:v>
                </c:pt>
                <c:pt idx="818">
                  <c:v>0.34799999999999998</c:v>
                </c:pt>
                <c:pt idx="819">
                  <c:v>0.35</c:v>
                </c:pt>
                <c:pt idx="820">
                  <c:v>0.3508</c:v>
                </c:pt>
                <c:pt idx="821">
                  <c:v>0.3518</c:v>
                </c:pt>
                <c:pt idx="822">
                  <c:v>0.35089999999999999</c:v>
                </c:pt>
                <c:pt idx="823">
                  <c:v>0.3498</c:v>
                </c:pt>
                <c:pt idx="824">
                  <c:v>0.34949999999999998</c:v>
                </c:pt>
                <c:pt idx="825">
                  <c:v>0.34849999999999998</c:v>
                </c:pt>
                <c:pt idx="826">
                  <c:v>0.34639999999999999</c:v>
                </c:pt>
                <c:pt idx="827">
                  <c:v>0.34389999999999998</c:v>
                </c:pt>
                <c:pt idx="828">
                  <c:v>0.34320000000000001</c:v>
                </c:pt>
                <c:pt idx="829">
                  <c:v>0.34820000000000001</c:v>
                </c:pt>
                <c:pt idx="830">
                  <c:v>0.36759999999999998</c:v>
                </c:pt>
                <c:pt idx="831">
                  <c:v>0.36799999999999999</c:v>
                </c:pt>
                <c:pt idx="832">
                  <c:v>0.36940000000000001</c:v>
                </c:pt>
                <c:pt idx="833">
                  <c:v>0.37069999999999997</c:v>
                </c:pt>
                <c:pt idx="834">
                  <c:v>0.36759999999999998</c:v>
                </c:pt>
                <c:pt idx="835">
                  <c:v>0.36909999999999998</c:v>
                </c:pt>
                <c:pt idx="836">
                  <c:v>0.36</c:v>
                </c:pt>
                <c:pt idx="837">
                  <c:v>0.35610000000000003</c:v>
                </c:pt>
                <c:pt idx="838">
                  <c:v>0.35320000000000001</c:v>
                </c:pt>
                <c:pt idx="839">
                  <c:v>0.35389999999999999</c:v>
                </c:pt>
                <c:pt idx="840">
                  <c:v>0.3528</c:v>
                </c:pt>
                <c:pt idx="841">
                  <c:v>0.3548</c:v>
                </c:pt>
                <c:pt idx="842">
                  <c:v>0.35220000000000001</c:v>
                </c:pt>
                <c:pt idx="843">
                  <c:v>0.34939999999999999</c:v>
                </c:pt>
                <c:pt idx="844">
                  <c:v>0.35160000000000002</c:v>
                </c:pt>
                <c:pt idx="845">
                  <c:v>0.3503</c:v>
                </c:pt>
                <c:pt idx="846">
                  <c:v>0.34599999999999997</c:v>
                </c:pt>
                <c:pt idx="847">
                  <c:v>0.34160000000000001</c:v>
                </c:pt>
                <c:pt idx="848">
                  <c:v>0.34100000000000003</c:v>
                </c:pt>
                <c:pt idx="849">
                  <c:v>0.34060000000000001</c:v>
                </c:pt>
                <c:pt idx="850">
                  <c:v>0.34100000000000003</c:v>
                </c:pt>
                <c:pt idx="851">
                  <c:v>0.3407</c:v>
                </c:pt>
                <c:pt idx="852">
                  <c:v>0.34029999999999999</c:v>
                </c:pt>
                <c:pt idx="853">
                  <c:v>0.3392</c:v>
                </c:pt>
                <c:pt idx="854">
                  <c:v>0.33929999999999999</c:v>
                </c:pt>
                <c:pt idx="855">
                  <c:v>0.34029999999999999</c:v>
                </c:pt>
                <c:pt idx="856">
                  <c:v>0.34139999999999998</c:v>
                </c:pt>
                <c:pt idx="857">
                  <c:v>0.34129999999999999</c:v>
                </c:pt>
                <c:pt idx="858">
                  <c:v>0.3397</c:v>
                </c:pt>
                <c:pt idx="859">
                  <c:v>0.34</c:v>
                </c:pt>
                <c:pt idx="860">
                  <c:v>0.34010000000000001</c:v>
                </c:pt>
                <c:pt idx="861">
                  <c:v>0.33839999999999998</c:v>
                </c:pt>
                <c:pt idx="862">
                  <c:v>0.34089999999999998</c:v>
                </c:pt>
                <c:pt idx="863">
                  <c:v>0.33950000000000002</c:v>
                </c:pt>
                <c:pt idx="864">
                  <c:v>0.3417</c:v>
                </c:pt>
                <c:pt idx="865">
                  <c:v>0.34239999999999998</c:v>
                </c:pt>
                <c:pt idx="866">
                  <c:v>0.34229999999999999</c:v>
                </c:pt>
                <c:pt idx="867">
                  <c:v>0.34179999999999999</c:v>
                </c:pt>
                <c:pt idx="868">
                  <c:v>0.34229999999999999</c:v>
                </c:pt>
                <c:pt idx="869">
                  <c:v>0.3392</c:v>
                </c:pt>
                <c:pt idx="870">
                  <c:v>0.33910000000000001</c:v>
                </c:pt>
                <c:pt idx="871">
                  <c:v>0.3427</c:v>
                </c:pt>
                <c:pt idx="872">
                  <c:v>0.34300000000000003</c:v>
                </c:pt>
                <c:pt idx="873">
                  <c:v>0.34599999999999997</c:v>
                </c:pt>
                <c:pt idx="874">
                  <c:v>0.3468</c:v>
                </c:pt>
                <c:pt idx="875">
                  <c:v>0.34689999999999999</c:v>
                </c:pt>
                <c:pt idx="876">
                  <c:v>0.34560000000000002</c:v>
                </c:pt>
                <c:pt idx="877">
                  <c:v>0.34539999999999998</c:v>
                </c:pt>
                <c:pt idx="878">
                  <c:v>0.34870000000000001</c:v>
                </c:pt>
                <c:pt idx="879">
                  <c:v>0.34849999999999998</c:v>
                </c:pt>
                <c:pt idx="880">
                  <c:v>0.34670000000000001</c:v>
                </c:pt>
                <c:pt idx="881">
                  <c:v>0.3448</c:v>
                </c:pt>
                <c:pt idx="882">
                  <c:v>0.34350000000000003</c:v>
                </c:pt>
                <c:pt idx="883">
                  <c:v>0.34229999999999999</c:v>
                </c:pt>
                <c:pt idx="884">
                  <c:v>0.34150000000000003</c:v>
                </c:pt>
                <c:pt idx="885">
                  <c:v>0.34110000000000001</c:v>
                </c:pt>
                <c:pt idx="886">
                  <c:v>0.34079999999999999</c:v>
                </c:pt>
                <c:pt idx="887">
                  <c:v>0.34079999999999999</c:v>
                </c:pt>
                <c:pt idx="888">
                  <c:v>0.3412</c:v>
                </c:pt>
                <c:pt idx="889">
                  <c:v>0.34060000000000001</c:v>
                </c:pt>
                <c:pt idx="890">
                  <c:v>0.33989999999999998</c:v>
                </c:pt>
                <c:pt idx="891">
                  <c:v>0.3412</c:v>
                </c:pt>
                <c:pt idx="892">
                  <c:v>0.34100000000000003</c:v>
                </c:pt>
                <c:pt idx="893">
                  <c:v>0.3412</c:v>
                </c:pt>
                <c:pt idx="894">
                  <c:v>0.34200000000000003</c:v>
                </c:pt>
                <c:pt idx="895">
                  <c:v>0.34229999999999999</c:v>
                </c:pt>
                <c:pt idx="896">
                  <c:v>0.34089999999999998</c:v>
                </c:pt>
                <c:pt idx="897">
                  <c:v>0.34060000000000001</c:v>
                </c:pt>
                <c:pt idx="898">
                  <c:v>0.3407</c:v>
                </c:pt>
                <c:pt idx="899">
                  <c:v>0.34010000000000001</c:v>
                </c:pt>
                <c:pt idx="900">
                  <c:v>0.34100000000000003</c:v>
                </c:pt>
                <c:pt idx="901">
                  <c:v>0.3412</c:v>
                </c:pt>
                <c:pt idx="902">
                  <c:v>0.34039999999999998</c:v>
                </c:pt>
                <c:pt idx="903">
                  <c:v>0.33979999999999999</c:v>
                </c:pt>
                <c:pt idx="904">
                  <c:v>0.33950000000000002</c:v>
                </c:pt>
                <c:pt idx="905">
                  <c:v>0.33879999999999999</c:v>
                </c:pt>
                <c:pt idx="906">
                  <c:v>0.33889999999999998</c:v>
                </c:pt>
                <c:pt idx="907">
                  <c:v>0.33800000000000002</c:v>
                </c:pt>
                <c:pt idx="908">
                  <c:v>0.33789999999999998</c:v>
                </c:pt>
                <c:pt idx="909">
                  <c:v>0.33789999999999998</c:v>
                </c:pt>
                <c:pt idx="910">
                  <c:v>0.33810000000000001</c:v>
                </c:pt>
                <c:pt idx="911">
                  <c:v>0.3382</c:v>
                </c:pt>
                <c:pt idx="912">
                  <c:v>0.33839999999999998</c:v>
                </c:pt>
                <c:pt idx="913">
                  <c:v>0.3387</c:v>
                </c:pt>
                <c:pt idx="914">
                  <c:v>0.3392</c:v>
                </c:pt>
                <c:pt idx="915">
                  <c:v>0.33910000000000001</c:v>
                </c:pt>
                <c:pt idx="916">
                  <c:v>0.33889999999999998</c:v>
                </c:pt>
                <c:pt idx="917">
                  <c:v>0.3397</c:v>
                </c:pt>
                <c:pt idx="918">
                  <c:v>0.33950000000000002</c:v>
                </c:pt>
                <c:pt idx="919">
                  <c:v>0.34029999999999999</c:v>
                </c:pt>
                <c:pt idx="920">
                  <c:v>0.34079999999999999</c:v>
                </c:pt>
                <c:pt idx="921">
                  <c:v>0.34079999999999999</c:v>
                </c:pt>
                <c:pt idx="922">
                  <c:v>0.34029999999999999</c:v>
                </c:pt>
                <c:pt idx="923">
                  <c:v>0.34050000000000002</c:v>
                </c:pt>
                <c:pt idx="924">
                  <c:v>0.3397</c:v>
                </c:pt>
                <c:pt idx="925">
                  <c:v>0.33979999999999999</c:v>
                </c:pt>
                <c:pt idx="926">
                  <c:v>0.33929999999999999</c:v>
                </c:pt>
                <c:pt idx="927">
                  <c:v>0.34</c:v>
                </c:pt>
                <c:pt idx="928">
                  <c:v>0.33960000000000001</c:v>
                </c:pt>
                <c:pt idx="929">
                  <c:v>0.3382</c:v>
                </c:pt>
                <c:pt idx="930">
                  <c:v>0.33789999999999998</c:v>
                </c:pt>
                <c:pt idx="931">
                  <c:v>0.33829999999999999</c:v>
                </c:pt>
                <c:pt idx="932">
                  <c:v>0.33850000000000002</c:v>
                </c:pt>
                <c:pt idx="933">
                  <c:v>0.33879999999999999</c:v>
                </c:pt>
                <c:pt idx="934">
                  <c:v>0.33889999999999998</c:v>
                </c:pt>
                <c:pt idx="935">
                  <c:v>0.33889999999999998</c:v>
                </c:pt>
                <c:pt idx="936">
                  <c:v>0.33900000000000002</c:v>
                </c:pt>
                <c:pt idx="937">
                  <c:v>0.3382</c:v>
                </c:pt>
                <c:pt idx="938">
                  <c:v>0.33839999999999998</c:v>
                </c:pt>
                <c:pt idx="939">
                  <c:v>0.3377</c:v>
                </c:pt>
                <c:pt idx="940">
                  <c:v>0.33829999999999999</c:v>
                </c:pt>
                <c:pt idx="941">
                  <c:v>0.3372</c:v>
                </c:pt>
                <c:pt idx="942">
                  <c:v>0.33789999999999998</c:v>
                </c:pt>
                <c:pt idx="943">
                  <c:v>0.33739999999999998</c:v>
                </c:pt>
                <c:pt idx="944">
                  <c:v>0.33639999999999998</c:v>
                </c:pt>
                <c:pt idx="945">
                  <c:v>0.33850000000000002</c:v>
                </c:pt>
                <c:pt idx="946">
                  <c:v>0.3372</c:v>
                </c:pt>
                <c:pt idx="947">
                  <c:v>0.33800000000000002</c:v>
                </c:pt>
                <c:pt idx="948">
                  <c:v>0.33829999999999999</c:v>
                </c:pt>
                <c:pt idx="949">
                  <c:v>0.3382</c:v>
                </c:pt>
                <c:pt idx="950">
                  <c:v>0.33829999999999999</c:v>
                </c:pt>
                <c:pt idx="951">
                  <c:v>0.33810000000000001</c:v>
                </c:pt>
                <c:pt idx="952">
                  <c:v>0.3377</c:v>
                </c:pt>
                <c:pt idx="953">
                  <c:v>0.33479999999999999</c:v>
                </c:pt>
                <c:pt idx="954">
                  <c:v>0.33400000000000002</c:v>
                </c:pt>
                <c:pt idx="955">
                  <c:v>0.33279999999999998</c:v>
                </c:pt>
                <c:pt idx="956">
                  <c:v>0.33229999999999998</c:v>
                </c:pt>
                <c:pt idx="957">
                  <c:v>0.33229999999999998</c:v>
                </c:pt>
                <c:pt idx="958">
                  <c:v>0.33179999999999998</c:v>
                </c:pt>
                <c:pt idx="959">
                  <c:v>0.33179999999999998</c:v>
                </c:pt>
                <c:pt idx="960">
                  <c:v>0.33250000000000002</c:v>
                </c:pt>
                <c:pt idx="961">
                  <c:v>0.33250000000000002</c:v>
                </c:pt>
                <c:pt idx="962">
                  <c:v>0.33250000000000002</c:v>
                </c:pt>
                <c:pt idx="963">
                  <c:v>0.33239999999999997</c:v>
                </c:pt>
                <c:pt idx="964">
                  <c:v>0.33279999999999998</c:v>
                </c:pt>
                <c:pt idx="965">
                  <c:v>0.33379999999999999</c:v>
                </c:pt>
                <c:pt idx="966">
                  <c:v>0.33410000000000001</c:v>
                </c:pt>
                <c:pt idx="967">
                  <c:v>0.33400000000000002</c:v>
                </c:pt>
                <c:pt idx="968">
                  <c:v>0.33389999999999997</c:v>
                </c:pt>
                <c:pt idx="969">
                  <c:v>0.3347</c:v>
                </c:pt>
                <c:pt idx="970">
                  <c:v>0.33510000000000001</c:v>
                </c:pt>
                <c:pt idx="971">
                  <c:v>0.33529999999999999</c:v>
                </c:pt>
                <c:pt idx="972">
                  <c:v>0.33529999999999999</c:v>
                </c:pt>
                <c:pt idx="973">
                  <c:v>0.33560000000000001</c:v>
                </c:pt>
                <c:pt idx="974">
                  <c:v>0.33589999999999998</c:v>
                </c:pt>
                <c:pt idx="975">
                  <c:v>0.33589999999999998</c:v>
                </c:pt>
                <c:pt idx="976">
                  <c:v>0.33600000000000002</c:v>
                </c:pt>
                <c:pt idx="977">
                  <c:v>0.3352</c:v>
                </c:pt>
                <c:pt idx="978">
                  <c:v>0.33510000000000001</c:v>
                </c:pt>
                <c:pt idx="979">
                  <c:v>0.33539999999999998</c:v>
                </c:pt>
                <c:pt idx="980">
                  <c:v>0.33510000000000001</c:v>
                </c:pt>
                <c:pt idx="981">
                  <c:v>0.3352</c:v>
                </c:pt>
                <c:pt idx="982">
                  <c:v>0.33479999999999999</c:v>
                </c:pt>
                <c:pt idx="983">
                  <c:v>0.33539999999999998</c:v>
                </c:pt>
                <c:pt idx="984">
                  <c:v>0.33489999999999998</c:v>
                </c:pt>
                <c:pt idx="985">
                  <c:v>0.3357</c:v>
                </c:pt>
                <c:pt idx="986">
                  <c:v>0.33550000000000002</c:v>
                </c:pt>
                <c:pt idx="987">
                  <c:v>0.33589999999999998</c:v>
                </c:pt>
                <c:pt idx="988">
                  <c:v>0.33600000000000002</c:v>
                </c:pt>
                <c:pt idx="989">
                  <c:v>0.33600000000000002</c:v>
                </c:pt>
                <c:pt idx="990">
                  <c:v>0.3362</c:v>
                </c:pt>
                <c:pt idx="991">
                  <c:v>0.33610000000000001</c:v>
                </c:pt>
                <c:pt idx="992">
                  <c:v>0.3362</c:v>
                </c:pt>
                <c:pt idx="993">
                  <c:v>0.33579999999999999</c:v>
                </c:pt>
                <c:pt idx="994">
                  <c:v>0.33500000000000002</c:v>
                </c:pt>
                <c:pt idx="995">
                  <c:v>0.33489999999999998</c:v>
                </c:pt>
                <c:pt idx="996">
                  <c:v>0.33439999999999998</c:v>
                </c:pt>
                <c:pt idx="997">
                  <c:v>0.33439999999999998</c:v>
                </c:pt>
                <c:pt idx="998">
                  <c:v>0.33379999999999999</c:v>
                </c:pt>
                <c:pt idx="999">
                  <c:v>0.3332</c:v>
                </c:pt>
                <c:pt idx="1000">
                  <c:v>0.33300000000000002</c:v>
                </c:pt>
                <c:pt idx="1001">
                  <c:v>0.33289999999999997</c:v>
                </c:pt>
                <c:pt idx="1002">
                  <c:v>0.33279999999999998</c:v>
                </c:pt>
                <c:pt idx="1003">
                  <c:v>0.33250000000000002</c:v>
                </c:pt>
                <c:pt idx="1004">
                  <c:v>0.33260000000000001</c:v>
                </c:pt>
                <c:pt idx="1005">
                  <c:v>0.33239999999999997</c:v>
                </c:pt>
                <c:pt idx="1006">
                  <c:v>0.3327</c:v>
                </c:pt>
                <c:pt idx="1007">
                  <c:v>0.33250000000000002</c:v>
                </c:pt>
                <c:pt idx="1008">
                  <c:v>0.33260000000000001</c:v>
                </c:pt>
                <c:pt idx="1009">
                  <c:v>0.33229999999999998</c:v>
                </c:pt>
                <c:pt idx="1010">
                  <c:v>0.3327</c:v>
                </c:pt>
                <c:pt idx="1011">
                  <c:v>0.33289999999999997</c:v>
                </c:pt>
                <c:pt idx="1012">
                  <c:v>0.33310000000000001</c:v>
                </c:pt>
                <c:pt idx="1013">
                  <c:v>0.33239999999999997</c:v>
                </c:pt>
                <c:pt idx="1014">
                  <c:v>0.33239999999999997</c:v>
                </c:pt>
                <c:pt idx="1015">
                  <c:v>0.3327</c:v>
                </c:pt>
                <c:pt idx="1016">
                  <c:v>0.33250000000000002</c:v>
                </c:pt>
                <c:pt idx="1017">
                  <c:v>0.33129999999999998</c:v>
                </c:pt>
                <c:pt idx="1018">
                  <c:v>0.33150000000000002</c:v>
                </c:pt>
                <c:pt idx="1019">
                  <c:v>0.33119999999999999</c:v>
                </c:pt>
                <c:pt idx="1020">
                  <c:v>0.33090000000000003</c:v>
                </c:pt>
                <c:pt idx="1021">
                  <c:v>0.33150000000000002</c:v>
                </c:pt>
                <c:pt idx="1022">
                  <c:v>0.33160000000000001</c:v>
                </c:pt>
                <c:pt idx="1023">
                  <c:v>0.33160000000000001</c:v>
                </c:pt>
                <c:pt idx="1024">
                  <c:v>0.3322</c:v>
                </c:pt>
                <c:pt idx="1025">
                  <c:v>0.33260000000000001</c:v>
                </c:pt>
                <c:pt idx="1026">
                  <c:v>0.33260000000000001</c:v>
                </c:pt>
                <c:pt idx="1027">
                  <c:v>0.33300000000000002</c:v>
                </c:pt>
                <c:pt idx="1028">
                  <c:v>0.33329999999999999</c:v>
                </c:pt>
                <c:pt idx="1029">
                  <c:v>0.33310000000000001</c:v>
                </c:pt>
                <c:pt idx="1030">
                  <c:v>0.33339999999999997</c:v>
                </c:pt>
                <c:pt idx="1031">
                  <c:v>0.33350000000000002</c:v>
                </c:pt>
                <c:pt idx="1032">
                  <c:v>0.33279999999999998</c:v>
                </c:pt>
                <c:pt idx="1033">
                  <c:v>0.33279999999999998</c:v>
                </c:pt>
                <c:pt idx="1034">
                  <c:v>0.33279999999999998</c:v>
                </c:pt>
                <c:pt idx="1035">
                  <c:v>0.33250000000000002</c:v>
                </c:pt>
                <c:pt idx="1036">
                  <c:v>0.33239999999999997</c:v>
                </c:pt>
                <c:pt idx="1037">
                  <c:v>0.3322</c:v>
                </c:pt>
                <c:pt idx="1038">
                  <c:v>0.3332</c:v>
                </c:pt>
                <c:pt idx="1039">
                  <c:v>0.33339999999999997</c:v>
                </c:pt>
                <c:pt idx="1040">
                  <c:v>0.33339999999999997</c:v>
                </c:pt>
                <c:pt idx="1041">
                  <c:v>0.33360000000000001</c:v>
                </c:pt>
                <c:pt idx="1042">
                  <c:v>0.33310000000000001</c:v>
                </c:pt>
                <c:pt idx="1043">
                  <c:v>0.33279999999999998</c:v>
                </c:pt>
                <c:pt idx="1044">
                  <c:v>0.33300000000000002</c:v>
                </c:pt>
                <c:pt idx="1045">
                  <c:v>0.33289999999999997</c:v>
                </c:pt>
                <c:pt idx="1046">
                  <c:v>0.3332</c:v>
                </c:pt>
                <c:pt idx="1047">
                  <c:v>0.33329999999999999</c:v>
                </c:pt>
                <c:pt idx="1048">
                  <c:v>0.3337</c:v>
                </c:pt>
                <c:pt idx="1049">
                  <c:v>0.33350000000000002</c:v>
                </c:pt>
                <c:pt idx="1050">
                  <c:v>0.33489999999999998</c:v>
                </c:pt>
                <c:pt idx="1051">
                  <c:v>0.3352</c:v>
                </c:pt>
                <c:pt idx="1052">
                  <c:v>0.33510000000000001</c:v>
                </c:pt>
                <c:pt idx="1053">
                  <c:v>0.3362</c:v>
                </c:pt>
                <c:pt idx="1054">
                  <c:v>0.33650000000000002</c:v>
                </c:pt>
                <c:pt idx="1055">
                  <c:v>0.33739999999999998</c:v>
                </c:pt>
                <c:pt idx="1056">
                  <c:v>0.33710000000000001</c:v>
                </c:pt>
                <c:pt idx="1057">
                  <c:v>0.33660000000000001</c:v>
                </c:pt>
                <c:pt idx="1058">
                  <c:v>0.33510000000000001</c:v>
                </c:pt>
                <c:pt idx="1059">
                  <c:v>0.33429999999999999</c:v>
                </c:pt>
                <c:pt idx="1060">
                  <c:v>0.33439999999999998</c:v>
                </c:pt>
                <c:pt idx="1061">
                  <c:v>0.3342</c:v>
                </c:pt>
                <c:pt idx="1062">
                  <c:v>0.33450000000000002</c:v>
                </c:pt>
                <c:pt idx="1063">
                  <c:v>0.33439999999999998</c:v>
                </c:pt>
                <c:pt idx="1064">
                  <c:v>0.3347</c:v>
                </c:pt>
                <c:pt idx="1065">
                  <c:v>0.33539999999999998</c:v>
                </c:pt>
                <c:pt idx="1066">
                  <c:v>0.33660000000000001</c:v>
                </c:pt>
                <c:pt idx="1067">
                  <c:v>0.33860000000000001</c:v>
                </c:pt>
                <c:pt idx="1068">
                  <c:v>0.3387</c:v>
                </c:pt>
                <c:pt idx="1069">
                  <c:v>0.33960000000000001</c:v>
                </c:pt>
                <c:pt idx="1070">
                  <c:v>0.33939999999999998</c:v>
                </c:pt>
                <c:pt idx="1071">
                  <c:v>0.34139999999999998</c:v>
                </c:pt>
                <c:pt idx="1072">
                  <c:v>0.34329999999999999</c:v>
                </c:pt>
                <c:pt idx="1073">
                  <c:v>0.3427</c:v>
                </c:pt>
                <c:pt idx="1074">
                  <c:v>0.34379999999999999</c:v>
                </c:pt>
                <c:pt idx="1075">
                  <c:v>0.34350000000000003</c:v>
                </c:pt>
                <c:pt idx="1076">
                  <c:v>0.34370000000000001</c:v>
                </c:pt>
                <c:pt idx="1077">
                  <c:v>0.34339999999999998</c:v>
                </c:pt>
                <c:pt idx="1078">
                  <c:v>0.34429999999999999</c:v>
                </c:pt>
                <c:pt idx="1079">
                  <c:v>0.34329999999999999</c:v>
                </c:pt>
                <c:pt idx="1080">
                  <c:v>0.34610000000000002</c:v>
                </c:pt>
                <c:pt idx="1081">
                  <c:v>0.34539999999999998</c:v>
                </c:pt>
                <c:pt idx="1082">
                  <c:v>0.34570000000000001</c:v>
                </c:pt>
                <c:pt idx="1083">
                  <c:v>0.34420000000000001</c:v>
                </c:pt>
                <c:pt idx="1084">
                  <c:v>0.34520000000000001</c:v>
                </c:pt>
                <c:pt idx="1085">
                  <c:v>0.34749999999999998</c:v>
                </c:pt>
                <c:pt idx="1086">
                  <c:v>0.34839999999999999</c:v>
                </c:pt>
                <c:pt idx="1087">
                  <c:v>0.34989999999999999</c:v>
                </c:pt>
                <c:pt idx="1088">
                  <c:v>0.34910000000000002</c:v>
                </c:pt>
                <c:pt idx="1089">
                  <c:v>0.34749999999999998</c:v>
                </c:pt>
                <c:pt idx="1090">
                  <c:v>0.35470000000000002</c:v>
                </c:pt>
                <c:pt idx="1091">
                  <c:v>0.35759999999999997</c:v>
                </c:pt>
                <c:pt idx="1092">
                  <c:v>0.35899999999999999</c:v>
                </c:pt>
                <c:pt idx="1093">
                  <c:v>0.35510000000000003</c:v>
                </c:pt>
                <c:pt idx="1094">
                  <c:v>0.35549999999999998</c:v>
                </c:pt>
                <c:pt idx="1095">
                  <c:v>0.3548</c:v>
                </c:pt>
                <c:pt idx="1096">
                  <c:v>0.35349999999999998</c:v>
                </c:pt>
                <c:pt idx="1097">
                  <c:v>0.35420000000000001</c:v>
                </c:pt>
                <c:pt idx="1098">
                  <c:v>0.3523</c:v>
                </c:pt>
                <c:pt idx="1099">
                  <c:v>0.35220000000000001</c:v>
                </c:pt>
                <c:pt idx="1100">
                  <c:v>0.35289999999999999</c:v>
                </c:pt>
                <c:pt idx="1101">
                  <c:v>0.35460000000000003</c:v>
                </c:pt>
                <c:pt idx="1102">
                  <c:v>0.3533</c:v>
                </c:pt>
                <c:pt idx="1103">
                  <c:v>0.35370000000000001</c:v>
                </c:pt>
                <c:pt idx="1104">
                  <c:v>0.35260000000000002</c:v>
                </c:pt>
                <c:pt idx="1105">
                  <c:v>0.35160000000000002</c:v>
                </c:pt>
                <c:pt idx="1106">
                  <c:v>0.3503</c:v>
                </c:pt>
                <c:pt idx="1107">
                  <c:v>0.34810000000000002</c:v>
                </c:pt>
                <c:pt idx="1108">
                  <c:v>0.35049999999999998</c:v>
                </c:pt>
                <c:pt idx="1109">
                  <c:v>0.35349999999999998</c:v>
                </c:pt>
                <c:pt idx="1110">
                  <c:v>0.35420000000000001</c:v>
                </c:pt>
                <c:pt idx="1111">
                  <c:v>0.35420000000000001</c:v>
                </c:pt>
                <c:pt idx="1112">
                  <c:v>0.35160000000000002</c:v>
                </c:pt>
                <c:pt idx="1113">
                  <c:v>0.35060000000000002</c:v>
                </c:pt>
                <c:pt idx="1114">
                  <c:v>0.35070000000000001</c:v>
                </c:pt>
                <c:pt idx="1115">
                  <c:v>0.34899999999999998</c:v>
                </c:pt>
                <c:pt idx="1116">
                  <c:v>0.34389999999999998</c:v>
                </c:pt>
                <c:pt idx="1117">
                  <c:v>0.34460000000000002</c:v>
                </c:pt>
                <c:pt idx="1118">
                  <c:v>0.34429999999999999</c:v>
                </c:pt>
                <c:pt idx="1119">
                  <c:v>0.34470000000000001</c:v>
                </c:pt>
                <c:pt idx="1120">
                  <c:v>0.34060000000000001</c:v>
                </c:pt>
                <c:pt idx="1121">
                  <c:v>0.34339999999999998</c:v>
                </c:pt>
                <c:pt idx="1122">
                  <c:v>0.34029999999999999</c:v>
                </c:pt>
                <c:pt idx="1123">
                  <c:v>0.34060000000000001</c:v>
                </c:pt>
                <c:pt idx="1124">
                  <c:v>0.3417</c:v>
                </c:pt>
                <c:pt idx="1125">
                  <c:v>0.34289999999999998</c:v>
                </c:pt>
                <c:pt idx="1126">
                  <c:v>0.34250000000000003</c:v>
                </c:pt>
                <c:pt idx="1127">
                  <c:v>0.34260000000000002</c:v>
                </c:pt>
                <c:pt idx="1128">
                  <c:v>0.34179999999999999</c:v>
                </c:pt>
                <c:pt idx="1129">
                  <c:v>0.34200000000000003</c:v>
                </c:pt>
                <c:pt idx="1130">
                  <c:v>0.34250000000000003</c:v>
                </c:pt>
                <c:pt idx="1131">
                  <c:v>0.34210000000000002</c:v>
                </c:pt>
                <c:pt idx="1132">
                  <c:v>0.34189999999999998</c:v>
                </c:pt>
                <c:pt idx="1133">
                  <c:v>0.34110000000000001</c:v>
                </c:pt>
                <c:pt idx="1134">
                  <c:v>0.34110000000000001</c:v>
                </c:pt>
                <c:pt idx="1135">
                  <c:v>0.34210000000000002</c:v>
                </c:pt>
                <c:pt idx="1136">
                  <c:v>0.34289999999999998</c:v>
                </c:pt>
                <c:pt idx="1137">
                  <c:v>0.34389999999999998</c:v>
                </c:pt>
                <c:pt idx="1138">
                  <c:v>0.34439999999999998</c:v>
                </c:pt>
                <c:pt idx="1139">
                  <c:v>0.34470000000000001</c:v>
                </c:pt>
                <c:pt idx="1140">
                  <c:v>0.34429999999999999</c:v>
                </c:pt>
                <c:pt idx="1141">
                  <c:v>0.34329999999999999</c:v>
                </c:pt>
                <c:pt idx="1142">
                  <c:v>0.34250000000000003</c:v>
                </c:pt>
                <c:pt idx="1143">
                  <c:v>0.34179999999999999</c:v>
                </c:pt>
                <c:pt idx="1144">
                  <c:v>0.34129999999999999</c:v>
                </c:pt>
                <c:pt idx="1145">
                  <c:v>0.34060000000000001</c:v>
                </c:pt>
                <c:pt idx="1146">
                  <c:v>0.3402</c:v>
                </c:pt>
                <c:pt idx="1147">
                  <c:v>0.33939999999999998</c:v>
                </c:pt>
                <c:pt idx="1148">
                  <c:v>0.33889999999999998</c:v>
                </c:pt>
                <c:pt idx="1149">
                  <c:v>0.33929999999999999</c:v>
                </c:pt>
                <c:pt idx="1150">
                  <c:v>0.33750000000000002</c:v>
                </c:pt>
                <c:pt idx="1151">
                  <c:v>0.33679999999999999</c:v>
                </c:pt>
                <c:pt idx="1152">
                  <c:v>0.33660000000000001</c:v>
                </c:pt>
                <c:pt idx="1153">
                  <c:v>0.33679999999999999</c:v>
                </c:pt>
                <c:pt idx="1154">
                  <c:v>0.33650000000000002</c:v>
                </c:pt>
                <c:pt idx="1155">
                  <c:v>0.33500000000000002</c:v>
                </c:pt>
                <c:pt idx="1156">
                  <c:v>0.33460000000000001</c:v>
                </c:pt>
                <c:pt idx="1157">
                  <c:v>0.33489999999999998</c:v>
                </c:pt>
                <c:pt idx="1158">
                  <c:v>0.3357</c:v>
                </c:pt>
                <c:pt idx="1159">
                  <c:v>0.33460000000000001</c:v>
                </c:pt>
                <c:pt idx="1160">
                  <c:v>0.33510000000000001</c:v>
                </c:pt>
                <c:pt idx="1161">
                  <c:v>0.33550000000000002</c:v>
                </c:pt>
                <c:pt idx="1162">
                  <c:v>0.33550000000000002</c:v>
                </c:pt>
                <c:pt idx="1163">
                  <c:v>0.33550000000000002</c:v>
                </c:pt>
                <c:pt idx="1164">
                  <c:v>0.33550000000000002</c:v>
                </c:pt>
                <c:pt idx="1165">
                  <c:v>0.33429999999999999</c:v>
                </c:pt>
                <c:pt idx="1166">
                  <c:v>0.3352</c:v>
                </c:pt>
                <c:pt idx="1167">
                  <c:v>0.33550000000000002</c:v>
                </c:pt>
                <c:pt idx="1168">
                  <c:v>0.33539999999999998</c:v>
                </c:pt>
                <c:pt idx="1169">
                  <c:v>0.33589999999999998</c:v>
                </c:pt>
                <c:pt idx="1170">
                  <c:v>0.33660000000000001</c:v>
                </c:pt>
                <c:pt idx="1171">
                  <c:v>0.3377</c:v>
                </c:pt>
                <c:pt idx="1172">
                  <c:v>0.33979999999999999</c:v>
                </c:pt>
                <c:pt idx="1173">
                  <c:v>0.34399999999999997</c:v>
                </c:pt>
                <c:pt idx="1174">
                  <c:v>0.34539999999999998</c:v>
                </c:pt>
                <c:pt idx="1175">
                  <c:v>0.3463</c:v>
                </c:pt>
                <c:pt idx="1176">
                  <c:v>0.34649999999999997</c:v>
                </c:pt>
                <c:pt idx="1177">
                  <c:v>0.34720000000000001</c:v>
                </c:pt>
                <c:pt idx="1178">
                  <c:v>0.34520000000000001</c:v>
                </c:pt>
                <c:pt idx="1179">
                  <c:v>0.34889999999999999</c:v>
                </c:pt>
                <c:pt idx="1180">
                  <c:v>0.35099999999999998</c:v>
                </c:pt>
                <c:pt idx="1181">
                  <c:v>0.35070000000000001</c:v>
                </c:pt>
                <c:pt idx="1182">
                  <c:v>0.34329999999999999</c:v>
                </c:pt>
                <c:pt idx="1183">
                  <c:v>0.34139999999999998</c:v>
                </c:pt>
                <c:pt idx="1184">
                  <c:v>0.34129999999999999</c:v>
                </c:pt>
                <c:pt idx="1185">
                  <c:v>0.34079999999999999</c:v>
                </c:pt>
                <c:pt idx="1186">
                  <c:v>0.3412</c:v>
                </c:pt>
                <c:pt idx="1187">
                  <c:v>0.3417</c:v>
                </c:pt>
                <c:pt idx="1188">
                  <c:v>0.34039999999999998</c:v>
                </c:pt>
                <c:pt idx="1189">
                  <c:v>0.3397</c:v>
                </c:pt>
                <c:pt idx="1190">
                  <c:v>0.33950000000000002</c:v>
                </c:pt>
                <c:pt idx="1191">
                  <c:v>0.33939999999999998</c:v>
                </c:pt>
                <c:pt idx="1192">
                  <c:v>0.33960000000000001</c:v>
                </c:pt>
                <c:pt idx="1193">
                  <c:v>0.3402</c:v>
                </c:pt>
                <c:pt idx="1194">
                  <c:v>0.3407</c:v>
                </c:pt>
                <c:pt idx="1195">
                  <c:v>0.34079999999999999</c:v>
                </c:pt>
                <c:pt idx="1196">
                  <c:v>0.34</c:v>
                </c:pt>
                <c:pt idx="1197">
                  <c:v>0.33889999999999998</c:v>
                </c:pt>
                <c:pt idx="1198">
                  <c:v>0.33839999999999998</c:v>
                </c:pt>
                <c:pt idx="1199">
                  <c:v>0.3377</c:v>
                </c:pt>
                <c:pt idx="1200">
                  <c:v>0.33750000000000002</c:v>
                </c:pt>
                <c:pt idx="1201">
                  <c:v>0.33710000000000001</c:v>
                </c:pt>
                <c:pt idx="1202">
                  <c:v>0.3372</c:v>
                </c:pt>
                <c:pt idx="1203">
                  <c:v>0.33710000000000001</c:v>
                </c:pt>
                <c:pt idx="1204">
                  <c:v>0.33750000000000002</c:v>
                </c:pt>
                <c:pt idx="1205">
                  <c:v>0.3377</c:v>
                </c:pt>
                <c:pt idx="1206">
                  <c:v>0.33829999999999999</c:v>
                </c:pt>
                <c:pt idx="1207">
                  <c:v>0.33979999999999999</c:v>
                </c:pt>
                <c:pt idx="1208">
                  <c:v>0.3412</c:v>
                </c:pt>
                <c:pt idx="1209">
                  <c:v>0.34200000000000003</c:v>
                </c:pt>
                <c:pt idx="1210">
                  <c:v>0.34520000000000001</c:v>
                </c:pt>
                <c:pt idx="1211">
                  <c:v>0.34589999999999999</c:v>
                </c:pt>
                <c:pt idx="1212">
                  <c:v>0.34339999999999998</c:v>
                </c:pt>
                <c:pt idx="1213">
                  <c:v>0.34320000000000001</c:v>
                </c:pt>
                <c:pt idx="1214">
                  <c:v>0.34300000000000003</c:v>
                </c:pt>
                <c:pt idx="1215">
                  <c:v>0.34160000000000001</c:v>
                </c:pt>
                <c:pt idx="1216">
                  <c:v>0.34050000000000002</c:v>
                </c:pt>
                <c:pt idx="1217">
                  <c:v>0.34029999999999999</c:v>
                </c:pt>
                <c:pt idx="1218">
                  <c:v>0.34039999999999998</c:v>
                </c:pt>
                <c:pt idx="1219">
                  <c:v>0.33950000000000002</c:v>
                </c:pt>
                <c:pt idx="1220">
                  <c:v>0.35360000000000003</c:v>
                </c:pt>
                <c:pt idx="1221">
                  <c:v>0.35639999999999999</c:v>
                </c:pt>
                <c:pt idx="1222">
                  <c:v>0.35799999999999998</c:v>
                </c:pt>
                <c:pt idx="1223">
                  <c:v>0.35870000000000002</c:v>
                </c:pt>
                <c:pt idx="1224">
                  <c:v>0.35649999999999998</c:v>
                </c:pt>
                <c:pt idx="1225">
                  <c:v>0.35270000000000001</c:v>
                </c:pt>
                <c:pt idx="1226">
                  <c:v>0.34689999999999999</c:v>
                </c:pt>
                <c:pt idx="1227">
                  <c:v>0.34499999999999997</c:v>
                </c:pt>
                <c:pt idx="1228">
                  <c:v>0.34449999999999997</c:v>
                </c:pt>
                <c:pt idx="1229">
                  <c:v>0.34439999999999998</c:v>
                </c:pt>
                <c:pt idx="1230">
                  <c:v>0.34389999999999998</c:v>
                </c:pt>
                <c:pt idx="1231">
                  <c:v>0.34320000000000001</c:v>
                </c:pt>
                <c:pt idx="1232">
                  <c:v>0.3397</c:v>
                </c:pt>
                <c:pt idx="1233">
                  <c:v>0.3397</c:v>
                </c:pt>
                <c:pt idx="1234">
                  <c:v>0.33929999999999999</c:v>
                </c:pt>
                <c:pt idx="1235">
                  <c:v>0.3397</c:v>
                </c:pt>
                <c:pt idx="1236">
                  <c:v>0.33950000000000002</c:v>
                </c:pt>
                <c:pt idx="1237">
                  <c:v>0.34010000000000001</c:v>
                </c:pt>
                <c:pt idx="1238">
                  <c:v>0.3402</c:v>
                </c:pt>
                <c:pt idx="1239">
                  <c:v>0.34039999999999998</c:v>
                </c:pt>
                <c:pt idx="1240">
                  <c:v>0.34079999999999999</c:v>
                </c:pt>
                <c:pt idx="1241">
                  <c:v>0.34129999999999999</c:v>
                </c:pt>
                <c:pt idx="1242">
                  <c:v>0.34160000000000001</c:v>
                </c:pt>
                <c:pt idx="1243">
                  <c:v>0.34060000000000001</c:v>
                </c:pt>
                <c:pt idx="1244">
                  <c:v>0.33939999999999998</c:v>
                </c:pt>
                <c:pt idx="1245">
                  <c:v>0.33879999999999999</c:v>
                </c:pt>
                <c:pt idx="1246">
                  <c:v>0.3377</c:v>
                </c:pt>
                <c:pt idx="1247">
                  <c:v>0.33610000000000001</c:v>
                </c:pt>
                <c:pt idx="1248">
                  <c:v>0.33660000000000001</c:v>
                </c:pt>
                <c:pt idx="1249">
                  <c:v>0.33600000000000002</c:v>
                </c:pt>
                <c:pt idx="1250">
                  <c:v>0.3322</c:v>
                </c:pt>
                <c:pt idx="1251">
                  <c:v>0.33229999999999998</c:v>
                </c:pt>
                <c:pt idx="1252">
                  <c:v>0.33239999999999997</c:v>
                </c:pt>
                <c:pt idx="1253">
                  <c:v>0.33239999999999997</c:v>
                </c:pt>
                <c:pt idx="1254">
                  <c:v>0.33329999999999999</c:v>
                </c:pt>
                <c:pt idx="1255">
                  <c:v>0.3352</c:v>
                </c:pt>
                <c:pt idx="1256">
                  <c:v>0.3362</c:v>
                </c:pt>
                <c:pt idx="1257">
                  <c:v>0.33610000000000001</c:v>
                </c:pt>
                <c:pt idx="1258">
                  <c:v>0.33600000000000002</c:v>
                </c:pt>
                <c:pt idx="1259">
                  <c:v>0.33610000000000001</c:v>
                </c:pt>
                <c:pt idx="1260">
                  <c:v>0.33589999999999998</c:v>
                </c:pt>
                <c:pt idx="1261">
                  <c:v>0.33589999999999998</c:v>
                </c:pt>
                <c:pt idx="1262">
                  <c:v>0.33610000000000001</c:v>
                </c:pt>
                <c:pt idx="1263">
                  <c:v>0.33629999999999999</c:v>
                </c:pt>
                <c:pt idx="1264">
                  <c:v>0.33639999999999998</c:v>
                </c:pt>
                <c:pt idx="1265">
                  <c:v>0.33650000000000002</c:v>
                </c:pt>
                <c:pt idx="1266">
                  <c:v>0.33700000000000002</c:v>
                </c:pt>
                <c:pt idx="1267">
                  <c:v>0.33710000000000001</c:v>
                </c:pt>
                <c:pt idx="1268">
                  <c:v>0.33739999999999998</c:v>
                </c:pt>
                <c:pt idx="1269">
                  <c:v>0.33750000000000002</c:v>
                </c:pt>
                <c:pt idx="1270">
                  <c:v>0.33760000000000001</c:v>
                </c:pt>
                <c:pt idx="1271">
                  <c:v>0.3372</c:v>
                </c:pt>
                <c:pt idx="1272">
                  <c:v>0.33710000000000001</c:v>
                </c:pt>
                <c:pt idx="1273">
                  <c:v>0.3372</c:v>
                </c:pt>
                <c:pt idx="1274">
                  <c:v>0.33710000000000001</c:v>
                </c:pt>
                <c:pt idx="1275">
                  <c:v>0.3372</c:v>
                </c:pt>
                <c:pt idx="1276">
                  <c:v>0.33710000000000001</c:v>
                </c:pt>
                <c:pt idx="1277">
                  <c:v>0.33650000000000002</c:v>
                </c:pt>
                <c:pt idx="1278">
                  <c:v>0.33710000000000001</c:v>
                </c:pt>
                <c:pt idx="1279">
                  <c:v>0.33610000000000001</c:v>
                </c:pt>
                <c:pt idx="1280">
                  <c:v>0.33610000000000001</c:v>
                </c:pt>
                <c:pt idx="1281">
                  <c:v>0.3362</c:v>
                </c:pt>
                <c:pt idx="1282">
                  <c:v>0.33600000000000002</c:v>
                </c:pt>
                <c:pt idx="1283">
                  <c:v>0.33589999999999998</c:v>
                </c:pt>
                <c:pt idx="1284">
                  <c:v>0.33610000000000001</c:v>
                </c:pt>
                <c:pt idx="1285">
                  <c:v>0.33629999999999999</c:v>
                </c:pt>
                <c:pt idx="1286">
                  <c:v>0.3362</c:v>
                </c:pt>
                <c:pt idx="1287">
                  <c:v>0.33600000000000002</c:v>
                </c:pt>
                <c:pt idx="1288">
                  <c:v>0.33639999999999998</c:v>
                </c:pt>
                <c:pt idx="1289">
                  <c:v>0.3367</c:v>
                </c:pt>
                <c:pt idx="1290">
                  <c:v>0.33660000000000001</c:v>
                </c:pt>
                <c:pt idx="1291">
                  <c:v>0.33660000000000001</c:v>
                </c:pt>
                <c:pt idx="1292">
                  <c:v>0.33629999999999999</c:v>
                </c:pt>
                <c:pt idx="1293">
                  <c:v>0.33650000000000002</c:v>
                </c:pt>
                <c:pt idx="1294">
                  <c:v>0.33639999999999998</c:v>
                </c:pt>
                <c:pt idx="1295">
                  <c:v>0.33679999999999999</c:v>
                </c:pt>
                <c:pt idx="1296">
                  <c:v>0.33679999999999999</c:v>
                </c:pt>
                <c:pt idx="1297">
                  <c:v>0.3372</c:v>
                </c:pt>
                <c:pt idx="1298">
                  <c:v>0.33679999999999999</c:v>
                </c:pt>
                <c:pt idx="1299">
                  <c:v>0.33729999999999999</c:v>
                </c:pt>
                <c:pt idx="1300">
                  <c:v>0.33739999999999998</c:v>
                </c:pt>
                <c:pt idx="1301">
                  <c:v>0.3377</c:v>
                </c:pt>
                <c:pt idx="1302">
                  <c:v>0.33810000000000001</c:v>
                </c:pt>
                <c:pt idx="1303">
                  <c:v>0.33839999999999998</c:v>
                </c:pt>
                <c:pt idx="1304">
                  <c:v>0.3382</c:v>
                </c:pt>
                <c:pt idx="1305">
                  <c:v>0.3377</c:v>
                </c:pt>
                <c:pt idx="1306">
                  <c:v>0.33689999999999998</c:v>
                </c:pt>
                <c:pt idx="1307">
                  <c:v>0.33700000000000002</c:v>
                </c:pt>
                <c:pt idx="1308">
                  <c:v>0.33689999999999998</c:v>
                </c:pt>
                <c:pt idx="1309">
                  <c:v>0.33689999999999998</c:v>
                </c:pt>
                <c:pt idx="1310">
                  <c:v>0.3367</c:v>
                </c:pt>
                <c:pt idx="1311">
                  <c:v>0.33600000000000002</c:v>
                </c:pt>
                <c:pt idx="1312">
                  <c:v>0.33550000000000002</c:v>
                </c:pt>
                <c:pt idx="1313">
                  <c:v>0.33550000000000002</c:v>
                </c:pt>
                <c:pt idx="1314">
                  <c:v>0.3357</c:v>
                </c:pt>
                <c:pt idx="1315">
                  <c:v>0.33550000000000002</c:v>
                </c:pt>
                <c:pt idx="1316">
                  <c:v>0.33550000000000002</c:v>
                </c:pt>
                <c:pt idx="1317">
                  <c:v>0.33510000000000001</c:v>
                </c:pt>
                <c:pt idx="1318">
                  <c:v>0.33510000000000001</c:v>
                </c:pt>
                <c:pt idx="1319">
                  <c:v>0.33439999999999998</c:v>
                </c:pt>
                <c:pt idx="1320">
                  <c:v>0.33510000000000001</c:v>
                </c:pt>
                <c:pt idx="1321">
                  <c:v>0.33560000000000001</c:v>
                </c:pt>
                <c:pt idx="1322">
                  <c:v>0.33589999999999998</c:v>
                </c:pt>
                <c:pt idx="1323">
                  <c:v>0.3362</c:v>
                </c:pt>
                <c:pt idx="1324">
                  <c:v>0.33550000000000002</c:v>
                </c:pt>
                <c:pt idx="1325">
                  <c:v>0.33579999999999999</c:v>
                </c:pt>
                <c:pt idx="1326">
                  <c:v>0.33550000000000002</c:v>
                </c:pt>
                <c:pt idx="1327">
                  <c:v>0.33579999999999999</c:v>
                </c:pt>
                <c:pt idx="1328">
                  <c:v>0.33629999999999999</c:v>
                </c:pt>
                <c:pt idx="1329">
                  <c:v>0.33639999999999998</c:v>
                </c:pt>
                <c:pt idx="1330">
                  <c:v>0.33610000000000001</c:v>
                </c:pt>
                <c:pt idx="1331">
                  <c:v>0.3357</c:v>
                </c:pt>
                <c:pt idx="1332">
                  <c:v>0.33550000000000002</c:v>
                </c:pt>
                <c:pt idx="1333">
                  <c:v>0.33529999999999999</c:v>
                </c:pt>
                <c:pt idx="1334">
                  <c:v>0.33589999999999998</c:v>
                </c:pt>
                <c:pt idx="1335">
                  <c:v>0.33539999999999998</c:v>
                </c:pt>
                <c:pt idx="1336">
                  <c:v>0.33529999999999999</c:v>
                </c:pt>
                <c:pt idx="1337">
                  <c:v>0.33479999999999999</c:v>
                </c:pt>
                <c:pt idx="1338">
                  <c:v>0.33460000000000001</c:v>
                </c:pt>
                <c:pt idx="1339">
                  <c:v>0.33450000000000002</c:v>
                </c:pt>
                <c:pt idx="1340">
                  <c:v>0.33450000000000002</c:v>
                </c:pt>
                <c:pt idx="1341">
                  <c:v>0.33489999999999998</c:v>
                </c:pt>
                <c:pt idx="1342">
                  <c:v>0.33489999999999998</c:v>
                </c:pt>
                <c:pt idx="1343">
                  <c:v>0.33450000000000002</c:v>
                </c:pt>
                <c:pt idx="1344">
                  <c:v>0.33529999999999999</c:v>
                </c:pt>
                <c:pt idx="1345">
                  <c:v>0.3362</c:v>
                </c:pt>
                <c:pt idx="1346">
                  <c:v>0.33650000000000002</c:v>
                </c:pt>
                <c:pt idx="1347">
                  <c:v>0.33710000000000001</c:v>
                </c:pt>
                <c:pt idx="1348">
                  <c:v>0.3372</c:v>
                </c:pt>
                <c:pt idx="1349">
                  <c:v>0.3372</c:v>
                </c:pt>
                <c:pt idx="1350">
                  <c:v>0.33710000000000001</c:v>
                </c:pt>
                <c:pt idx="1351">
                  <c:v>0.3372</c:v>
                </c:pt>
                <c:pt idx="1352">
                  <c:v>0.33729999999999999</c:v>
                </c:pt>
                <c:pt idx="1353">
                  <c:v>0.3372</c:v>
                </c:pt>
                <c:pt idx="1354">
                  <c:v>0.33710000000000001</c:v>
                </c:pt>
                <c:pt idx="1355">
                  <c:v>0.33700000000000002</c:v>
                </c:pt>
                <c:pt idx="1356">
                  <c:v>0.33710000000000001</c:v>
                </c:pt>
                <c:pt idx="1357">
                  <c:v>0.33779999999999999</c:v>
                </c:pt>
                <c:pt idx="1358">
                  <c:v>0.33779999999999999</c:v>
                </c:pt>
                <c:pt idx="1359">
                  <c:v>0.33739999999999998</c:v>
                </c:pt>
                <c:pt idx="1360">
                  <c:v>0.3377</c:v>
                </c:pt>
                <c:pt idx="1361">
                  <c:v>0.33810000000000001</c:v>
                </c:pt>
                <c:pt idx="1362">
                  <c:v>0.33829999999999999</c:v>
                </c:pt>
                <c:pt idx="1363">
                  <c:v>0.33810000000000001</c:v>
                </c:pt>
                <c:pt idx="1364">
                  <c:v>0.33860000000000001</c:v>
                </c:pt>
                <c:pt idx="1365">
                  <c:v>0.33800000000000002</c:v>
                </c:pt>
                <c:pt idx="1366">
                  <c:v>0.33860000000000001</c:v>
                </c:pt>
                <c:pt idx="1367">
                  <c:v>0.33910000000000001</c:v>
                </c:pt>
                <c:pt idx="1368">
                  <c:v>0.33789999999999998</c:v>
                </c:pt>
                <c:pt idx="1369">
                  <c:v>0.3377</c:v>
                </c:pt>
                <c:pt idx="1370">
                  <c:v>0.33810000000000001</c:v>
                </c:pt>
                <c:pt idx="1371">
                  <c:v>0.33850000000000002</c:v>
                </c:pt>
                <c:pt idx="1372">
                  <c:v>0.33829999999999999</c:v>
                </c:pt>
                <c:pt idx="1373">
                  <c:v>0.3377</c:v>
                </c:pt>
                <c:pt idx="1374">
                  <c:v>0.33760000000000001</c:v>
                </c:pt>
                <c:pt idx="1375">
                  <c:v>0.33800000000000002</c:v>
                </c:pt>
                <c:pt idx="1376">
                  <c:v>0.33850000000000002</c:v>
                </c:pt>
                <c:pt idx="1377">
                  <c:v>0.33860000000000001</c:v>
                </c:pt>
                <c:pt idx="1378">
                  <c:v>0.33850000000000002</c:v>
                </c:pt>
                <c:pt idx="1379">
                  <c:v>0.33839999999999998</c:v>
                </c:pt>
                <c:pt idx="1380">
                  <c:v>0.3387</c:v>
                </c:pt>
                <c:pt idx="1381">
                  <c:v>0.33889999999999998</c:v>
                </c:pt>
                <c:pt idx="1382">
                  <c:v>0.33860000000000001</c:v>
                </c:pt>
                <c:pt idx="1383">
                  <c:v>0.33950000000000002</c:v>
                </c:pt>
                <c:pt idx="1384">
                  <c:v>0.33939999999999998</c:v>
                </c:pt>
                <c:pt idx="1385">
                  <c:v>0.33939999999999998</c:v>
                </c:pt>
                <c:pt idx="1386">
                  <c:v>0.33989999999999998</c:v>
                </c:pt>
                <c:pt idx="1387">
                  <c:v>0.34</c:v>
                </c:pt>
                <c:pt idx="1388">
                  <c:v>0.34329999999999999</c:v>
                </c:pt>
                <c:pt idx="1389">
                  <c:v>0.34320000000000001</c:v>
                </c:pt>
                <c:pt idx="1390">
                  <c:v>0.34160000000000001</c:v>
                </c:pt>
                <c:pt idx="1391">
                  <c:v>0.34039999999999998</c:v>
                </c:pt>
                <c:pt idx="1392">
                  <c:v>0.3387</c:v>
                </c:pt>
                <c:pt idx="1393">
                  <c:v>0.33910000000000001</c:v>
                </c:pt>
                <c:pt idx="1394">
                  <c:v>0.33760000000000001</c:v>
                </c:pt>
                <c:pt idx="1395">
                  <c:v>0.33800000000000002</c:v>
                </c:pt>
                <c:pt idx="1396">
                  <c:v>0.3377</c:v>
                </c:pt>
                <c:pt idx="1397">
                  <c:v>0.3377</c:v>
                </c:pt>
                <c:pt idx="1398">
                  <c:v>0.3382</c:v>
                </c:pt>
                <c:pt idx="1399">
                  <c:v>0.34089999999999998</c:v>
                </c:pt>
                <c:pt idx="1400">
                  <c:v>0.34329999999999999</c:v>
                </c:pt>
                <c:pt idx="1401">
                  <c:v>0.34460000000000002</c:v>
                </c:pt>
                <c:pt idx="1402">
                  <c:v>0.34520000000000001</c:v>
                </c:pt>
                <c:pt idx="1403">
                  <c:v>0.34460000000000002</c:v>
                </c:pt>
                <c:pt idx="1404">
                  <c:v>0.3463</c:v>
                </c:pt>
                <c:pt idx="1405">
                  <c:v>0.34589999999999999</c:v>
                </c:pt>
                <c:pt idx="1406">
                  <c:v>0.3453</c:v>
                </c:pt>
                <c:pt idx="1407">
                  <c:v>0.34439999999999998</c:v>
                </c:pt>
                <c:pt idx="1408">
                  <c:v>0.34260000000000002</c:v>
                </c:pt>
                <c:pt idx="1409">
                  <c:v>0.34229999999999999</c:v>
                </c:pt>
                <c:pt idx="1410">
                  <c:v>0.34160000000000001</c:v>
                </c:pt>
                <c:pt idx="1411">
                  <c:v>0.34039999999999998</c:v>
                </c:pt>
                <c:pt idx="1412">
                  <c:v>0.33910000000000001</c:v>
                </c:pt>
                <c:pt idx="1413">
                  <c:v>0.3412</c:v>
                </c:pt>
                <c:pt idx="1414">
                  <c:v>0.34089999999999998</c:v>
                </c:pt>
                <c:pt idx="1415">
                  <c:v>0.34310000000000002</c:v>
                </c:pt>
                <c:pt idx="1416">
                  <c:v>0.34129999999999999</c:v>
                </c:pt>
                <c:pt idx="1417">
                  <c:v>0.34050000000000002</c:v>
                </c:pt>
                <c:pt idx="1418">
                  <c:v>0.34039999999999998</c:v>
                </c:pt>
                <c:pt idx="1419">
                  <c:v>0.34029999999999999</c:v>
                </c:pt>
                <c:pt idx="1420">
                  <c:v>0.33989999999999998</c:v>
                </c:pt>
                <c:pt idx="1421">
                  <c:v>0.33950000000000002</c:v>
                </c:pt>
                <c:pt idx="1422">
                  <c:v>0.33929999999999999</c:v>
                </c:pt>
                <c:pt idx="1423">
                  <c:v>0.33779999999999999</c:v>
                </c:pt>
                <c:pt idx="1424">
                  <c:v>0.3372</c:v>
                </c:pt>
                <c:pt idx="1425">
                  <c:v>0.33660000000000001</c:v>
                </c:pt>
                <c:pt idx="1426">
                  <c:v>0.3347</c:v>
                </c:pt>
                <c:pt idx="1427">
                  <c:v>0.33539999999999998</c:v>
                </c:pt>
                <c:pt idx="1428">
                  <c:v>0.33550000000000002</c:v>
                </c:pt>
                <c:pt idx="1429">
                  <c:v>0.33460000000000001</c:v>
                </c:pt>
                <c:pt idx="1430">
                  <c:v>0.33479999999999999</c:v>
                </c:pt>
                <c:pt idx="1431">
                  <c:v>0.3347</c:v>
                </c:pt>
                <c:pt idx="1432">
                  <c:v>0.3347</c:v>
                </c:pt>
                <c:pt idx="1433">
                  <c:v>0.33589999999999998</c:v>
                </c:pt>
                <c:pt idx="1434">
                  <c:v>0.33539999999999998</c:v>
                </c:pt>
                <c:pt idx="1435">
                  <c:v>0.33429999999999999</c:v>
                </c:pt>
                <c:pt idx="1436">
                  <c:v>0.33529999999999999</c:v>
                </c:pt>
                <c:pt idx="1437">
                  <c:v>0.33539999999999998</c:v>
                </c:pt>
                <c:pt idx="1438">
                  <c:v>0.33810000000000001</c:v>
                </c:pt>
                <c:pt idx="1439">
                  <c:v>0.3362</c:v>
                </c:pt>
                <c:pt idx="1440">
                  <c:v>0.33600000000000002</c:v>
                </c:pt>
                <c:pt idx="1441">
                  <c:v>0.33850000000000002</c:v>
                </c:pt>
                <c:pt idx="1442">
                  <c:v>0.34160000000000001</c:v>
                </c:pt>
                <c:pt idx="1443">
                  <c:v>0.34350000000000003</c:v>
                </c:pt>
                <c:pt idx="1444">
                  <c:v>0.34420000000000001</c:v>
                </c:pt>
                <c:pt idx="1445">
                  <c:v>0.34460000000000002</c:v>
                </c:pt>
                <c:pt idx="1446">
                  <c:v>0.34420000000000001</c:v>
                </c:pt>
                <c:pt idx="1447">
                  <c:v>0.34449999999999997</c:v>
                </c:pt>
                <c:pt idx="1448">
                  <c:v>0.34460000000000002</c:v>
                </c:pt>
                <c:pt idx="1449">
                  <c:v>0.34360000000000002</c:v>
                </c:pt>
                <c:pt idx="1450">
                  <c:v>0.34339999999999998</c:v>
                </c:pt>
                <c:pt idx="1451">
                  <c:v>0.34279999999999999</c:v>
                </c:pt>
                <c:pt idx="1452">
                  <c:v>0.3422</c:v>
                </c:pt>
                <c:pt idx="1453">
                  <c:v>0.34160000000000001</c:v>
                </c:pt>
                <c:pt idx="1454">
                  <c:v>0.34129999999999999</c:v>
                </c:pt>
                <c:pt idx="1455">
                  <c:v>0.34139999999999998</c:v>
                </c:pt>
                <c:pt idx="1456">
                  <c:v>0.3427</c:v>
                </c:pt>
                <c:pt idx="1457">
                  <c:v>0.34320000000000001</c:v>
                </c:pt>
                <c:pt idx="1458">
                  <c:v>0.34320000000000001</c:v>
                </c:pt>
                <c:pt idx="1459">
                  <c:v>0.34329999999999999</c:v>
                </c:pt>
                <c:pt idx="1460">
                  <c:v>0.34310000000000002</c:v>
                </c:pt>
                <c:pt idx="1461">
                  <c:v>0.3422</c:v>
                </c:pt>
                <c:pt idx="1462">
                  <c:v>0.34229999999999999</c:v>
                </c:pt>
                <c:pt idx="1463">
                  <c:v>0.34279999999999999</c:v>
                </c:pt>
                <c:pt idx="1464">
                  <c:v>0.34229999999999999</c:v>
                </c:pt>
                <c:pt idx="1465">
                  <c:v>0.34250000000000003</c:v>
                </c:pt>
                <c:pt idx="1466">
                  <c:v>0.34060000000000001</c:v>
                </c:pt>
                <c:pt idx="1467">
                  <c:v>0.33960000000000001</c:v>
                </c:pt>
                <c:pt idx="1468">
                  <c:v>0.33950000000000002</c:v>
                </c:pt>
                <c:pt idx="1469">
                  <c:v>0.34010000000000001</c:v>
                </c:pt>
                <c:pt idx="1470">
                  <c:v>0.3397</c:v>
                </c:pt>
                <c:pt idx="1471">
                  <c:v>0.33989999999999998</c:v>
                </c:pt>
                <c:pt idx="1472">
                  <c:v>0.33960000000000001</c:v>
                </c:pt>
                <c:pt idx="1473">
                  <c:v>0.33910000000000001</c:v>
                </c:pt>
                <c:pt idx="1474">
                  <c:v>0.33979999999999999</c:v>
                </c:pt>
                <c:pt idx="1475">
                  <c:v>0.3417</c:v>
                </c:pt>
                <c:pt idx="1476">
                  <c:v>0.3422</c:v>
                </c:pt>
                <c:pt idx="1477">
                  <c:v>0.34239999999999998</c:v>
                </c:pt>
                <c:pt idx="1478">
                  <c:v>0.34239999999999998</c:v>
                </c:pt>
                <c:pt idx="1479">
                  <c:v>0.34410000000000002</c:v>
                </c:pt>
                <c:pt idx="1480">
                  <c:v>0.3427</c:v>
                </c:pt>
                <c:pt idx="1481">
                  <c:v>0.3422</c:v>
                </c:pt>
                <c:pt idx="1482">
                  <c:v>0.34279999999999999</c:v>
                </c:pt>
                <c:pt idx="1483">
                  <c:v>0.34239999999999998</c:v>
                </c:pt>
                <c:pt idx="1484">
                  <c:v>0.34189999999999998</c:v>
                </c:pt>
                <c:pt idx="1485">
                  <c:v>0.34010000000000001</c:v>
                </c:pt>
                <c:pt idx="1486">
                  <c:v>0.33929999999999999</c:v>
                </c:pt>
                <c:pt idx="1487">
                  <c:v>0.33910000000000001</c:v>
                </c:pt>
                <c:pt idx="1488">
                  <c:v>0.3387</c:v>
                </c:pt>
                <c:pt idx="1489">
                  <c:v>0.3377</c:v>
                </c:pt>
                <c:pt idx="1490">
                  <c:v>0.3372</c:v>
                </c:pt>
                <c:pt idx="1491">
                  <c:v>0.33639999999999998</c:v>
                </c:pt>
                <c:pt idx="1492">
                  <c:v>0.33660000000000001</c:v>
                </c:pt>
                <c:pt idx="1493">
                  <c:v>0.33679999999999999</c:v>
                </c:pt>
                <c:pt idx="1494">
                  <c:v>0.3367</c:v>
                </c:pt>
                <c:pt idx="1495">
                  <c:v>0.34</c:v>
                </c:pt>
                <c:pt idx="1496">
                  <c:v>0.34129999999999999</c:v>
                </c:pt>
                <c:pt idx="1497">
                  <c:v>0.34210000000000002</c:v>
                </c:pt>
                <c:pt idx="1498">
                  <c:v>0.34179999999999999</c:v>
                </c:pt>
                <c:pt idx="1499">
                  <c:v>0.34250000000000003</c:v>
                </c:pt>
                <c:pt idx="1500">
                  <c:v>0.34189999999999998</c:v>
                </c:pt>
                <c:pt idx="1501">
                  <c:v>0.34229999999999999</c:v>
                </c:pt>
                <c:pt idx="1502">
                  <c:v>0.34189999999999998</c:v>
                </c:pt>
                <c:pt idx="1503">
                  <c:v>0.3412</c:v>
                </c:pt>
                <c:pt idx="1504">
                  <c:v>0.34139999999999998</c:v>
                </c:pt>
                <c:pt idx="1505">
                  <c:v>0.3407</c:v>
                </c:pt>
                <c:pt idx="1506">
                  <c:v>0.34129999999999999</c:v>
                </c:pt>
                <c:pt idx="1507">
                  <c:v>0.34350000000000003</c:v>
                </c:pt>
                <c:pt idx="1508">
                  <c:v>0.34339999999999998</c:v>
                </c:pt>
                <c:pt idx="1509">
                  <c:v>0.34370000000000001</c:v>
                </c:pt>
                <c:pt idx="1510">
                  <c:v>0.34360000000000002</c:v>
                </c:pt>
                <c:pt idx="1511">
                  <c:v>0.33910000000000001</c:v>
                </c:pt>
                <c:pt idx="1512">
                  <c:v>0.33929999999999999</c:v>
                </c:pt>
                <c:pt idx="1513">
                  <c:v>0.3392</c:v>
                </c:pt>
                <c:pt idx="1514">
                  <c:v>0.34010000000000001</c:v>
                </c:pt>
                <c:pt idx="1515">
                  <c:v>0.3402</c:v>
                </c:pt>
                <c:pt idx="1516">
                  <c:v>0.34039999999999998</c:v>
                </c:pt>
                <c:pt idx="1517">
                  <c:v>0.3407</c:v>
                </c:pt>
                <c:pt idx="1518">
                  <c:v>0.34129999999999999</c:v>
                </c:pt>
                <c:pt idx="1519">
                  <c:v>0.34079999999999999</c:v>
                </c:pt>
                <c:pt idx="1520">
                  <c:v>0.34150000000000003</c:v>
                </c:pt>
                <c:pt idx="1521">
                  <c:v>0.34089999999999998</c:v>
                </c:pt>
                <c:pt idx="1522">
                  <c:v>0.3397</c:v>
                </c:pt>
                <c:pt idx="1523">
                  <c:v>0.33960000000000001</c:v>
                </c:pt>
                <c:pt idx="1524">
                  <c:v>0.33989999999999998</c:v>
                </c:pt>
                <c:pt idx="1525">
                  <c:v>0.34</c:v>
                </c:pt>
                <c:pt idx="1526">
                  <c:v>0.33879999999999999</c:v>
                </c:pt>
                <c:pt idx="1527">
                  <c:v>0.3387</c:v>
                </c:pt>
                <c:pt idx="1528">
                  <c:v>0.33939999999999998</c:v>
                </c:pt>
                <c:pt idx="1529">
                  <c:v>0.3397</c:v>
                </c:pt>
                <c:pt idx="1530">
                  <c:v>0.33979999999999999</c:v>
                </c:pt>
                <c:pt idx="1531">
                  <c:v>0.33979999999999999</c:v>
                </c:pt>
                <c:pt idx="1532">
                  <c:v>0.33989999999999998</c:v>
                </c:pt>
                <c:pt idx="1533">
                  <c:v>0.33979999999999999</c:v>
                </c:pt>
                <c:pt idx="1534">
                  <c:v>0.34039999999999998</c:v>
                </c:pt>
                <c:pt idx="1535">
                  <c:v>0.34060000000000001</c:v>
                </c:pt>
                <c:pt idx="1536">
                  <c:v>0.34060000000000001</c:v>
                </c:pt>
                <c:pt idx="1537">
                  <c:v>0.34060000000000001</c:v>
                </c:pt>
                <c:pt idx="1538">
                  <c:v>0.34010000000000001</c:v>
                </c:pt>
                <c:pt idx="1539">
                  <c:v>0.33910000000000001</c:v>
                </c:pt>
                <c:pt idx="1540">
                  <c:v>0.3397</c:v>
                </c:pt>
                <c:pt idx="1541">
                  <c:v>0.3407</c:v>
                </c:pt>
                <c:pt idx="1542">
                  <c:v>0.34360000000000002</c:v>
                </c:pt>
                <c:pt idx="1543">
                  <c:v>0.34389999999999998</c:v>
                </c:pt>
                <c:pt idx="1544">
                  <c:v>0.34260000000000002</c:v>
                </c:pt>
                <c:pt idx="1545">
                  <c:v>0.34210000000000002</c:v>
                </c:pt>
                <c:pt idx="1546">
                  <c:v>0.34229999999999999</c:v>
                </c:pt>
                <c:pt idx="1547">
                  <c:v>0.34200000000000003</c:v>
                </c:pt>
                <c:pt idx="1548">
                  <c:v>0.34060000000000001</c:v>
                </c:pt>
                <c:pt idx="1549">
                  <c:v>0.34</c:v>
                </c:pt>
                <c:pt idx="1550">
                  <c:v>0.33950000000000002</c:v>
                </c:pt>
                <c:pt idx="1551">
                  <c:v>0.33960000000000001</c:v>
                </c:pt>
                <c:pt idx="1552">
                  <c:v>0.3397</c:v>
                </c:pt>
                <c:pt idx="1553">
                  <c:v>0.33929999999999999</c:v>
                </c:pt>
                <c:pt idx="1554">
                  <c:v>0.33879999999999999</c:v>
                </c:pt>
                <c:pt idx="1555">
                  <c:v>0.33810000000000001</c:v>
                </c:pt>
                <c:pt idx="1556">
                  <c:v>0.33850000000000002</c:v>
                </c:pt>
                <c:pt idx="1557">
                  <c:v>0.33750000000000002</c:v>
                </c:pt>
                <c:pt idx="1558">
                  <c:v>0.33689999999999998</c:v>
                </c:pt>
                <c:pt idx="1559">
                  <c:v>0.33739999999999998</c:v>
                </c:pt>
                <c:pt idx="1560">
                  <c:v>0.33579999999999999</c:v>
                </c:pt>
                <c:pt idx="1561">
                  <c:v>0.33639999999999998</c:v>
                </c:pt>
                <c:pt idx="1562">
                  <c:v>0.33550000000000002</c:v>
                </c:pt>
                <c:pt idx="1563">
                  <c:v>0.33510000000000001</c:v>
                </c:pt>
                <c:pt idx="1564">
                  <c:v>0.3352</c:v>
                </c:pt>
                <c:pt idx="1565">
                  <c:v>0.33539999999999998</c:v>
                </c:pt>
                <c:pt idx="1566">
                  <c:v>0.33560000000000001</c:v>
                </c:pt>
                <c:pt idx="1567">
                  <c:v>0.33589999999999998</c:v>
                </c:pt>
                <c:pt idx="1568">
                  <c:v>0.33639999999999998</c:v>
                </c:pt>
                <c:pt idx="1569">
                  <c:v>0.33660000000000001</c:v>
                </c:pt>
                <c:pt idx="1570">
                  <c:v>0.33660000000000001</c:v>
                </c:pt>
                <c:pt idx="1571">
                  <c:v>0.33660000000000001</c:v>
                </c:pt>
                <c:pt idx="1572">
                  <c:v>0.33679999999999999</c:v>
                </c:pt>
                <c:pt idx="1573">
                  <c:v>0.3377</c:v>
                </c:pt>
                <c:pt idx="1574">
                  <c:v>0.33760000000000001</c:v>
                </c:pt>
                <c:pt idx="1575">
                  <c:v>0.33700000000000002</c:v>
                </c:pt>
                <c:pt idx="1576">
                  <c:v>0.33689999999999998</c:v>
                </c:pt>
                <c:pt idx="1577">
                  <c:v>0.33660000000000001</c:v>
                </c:pt>
                <c:pt idx="1578">
                  <c:v>0.33700000000000002</c:v>
                </c:pt>
                <c:pt idx="1579">
                  <c:v>0.3372</c:v>
                </c:pt>
                <c:pt idx="1580">
                  <c:v>0.33729999999999999</c:v>
                </c:pt>
                <c:pt idx="1581">
                  <c:v>0.33710000000000001</c:v>
                </c:pt>
                <c:pt idx="1582">
                  <c:v>0.33789999999999998</c:v>
                </c:pt>
                <c:pt idx="1583">
                  <c:v>0.3382</c:v>
                </c:pt>
                <c:pt idx="1584">
                  <c:v>0.33829999999999999</c:v>
                </c:pt>
                <c:pt idx="1585">
                  <c:v>0.33789999999999998</c:v>
                </c:pt>
                <c:pt idx="1586">
                  <c:v>0.3377</c:v>
                </c:pt>
                <c:pt idx="1587">
                  <c:v>0.33800000000000002</c:v>
                </c:pt>
                <c:pt idx="1588">
                  <c:v>0.33800000000000002</c:v>
                </c:pt>
                <c:pt idx="1589">
                  <c:v>0.33800000000000002</c:v>
                </c:pt>
                <c:pt idx="1590">
                  <c:v>0.33810000000000001</c:v>
                </c:pt>
                <c:pt idx="1591">
                  <c:v>0.3377</c:v>
                </c:pt>
                <c:pt idx="1592">
                  <c:v>0.33739999999999998</c:v>
                </c:pt>
                <c:pt idx="1593">
                  <c:v>0.33760000000000001</c:v>
                </c:pt>
                <c:pt idx="1594">
                  <c:v>0.33789999999999998</c:v>
                </c:pt>
                <c:pt idx="1595">
                  <c:v>0.33779999999999999</c:v>
                </c:pt>
                <c:pt idx="1596">
                  <c:v>0.33779999999999999</c:v>
                </c:pt>
                <c:pt idx="1597">
                  <c:v>0.33700000000000002</c:v>
                </c:pt>
                <c:pt idx="1598">
                  <c:v>0.3367</c:v>
                </c:pt>
                <c:pt idx="1599">
                  <c:v>0.33660000000000001</c:v>
                </c:pt>
                <c:pt idx="1600">
                  <c:v>0.33679999999999999</c:v>
                </c:pt>
                <c:pt idx="1601">
                  <c:v>0.33660000000000001</c:v>
                </c:pt>
                <c:pt idx="1602">
                  <c:v>0.33660000000000001</c:v>
                </c:pt>
                <c:pt idx="1603">
                  <c:v>0.33700000000000002</c:v>
                </c:pt>
                <c:pt idx="1604">
                  <c:v>0.33739999999999998</c:v>
                </c:pt>
                <c:pt idx="1605">
                  <c:v>0.33729999999999999</c:v>
                </c:pt>
                <c:pt idx="1606">
                  <c:v>0.33739999999999998</c:v>
                </c:pt>
                <c:pt idx="1607">
                  <c:v>0.3372</c:v>
                </c:pt>
                <c:pt idx="1608">
                  <c:v>0.33789999999999998</c:v>
                </c:pt>
                <c:pt idx="1609">
                  <c:v>0.3372</c:v>
                </c:pt>
                <c:pt idx="1610">
                  <c:v>0.3382</c:v>
                </c:pt>
                <c:pt idx="1611">
                  <c:v>0.3387</c:v>
                </c:pt>
                <c:pt idx="1612">
                  <c:v>0.33860000000000001</c:v>
                </c:pt>
                <c:pt idx="1613">
                  <c:v>0.33760000000000001</c:v>
                </c:pt>
                <c:pt idx="1614">
                  <c:v>0.33650000000000002</c:v>
                </c:pt>
                <c:pt idx="1615">
                  <c:v>0.33639999999999998</c:v>
                </c:pt>
                <c:pt idx="1616">
                  <c:v>0.33600000000000002</c:v>
                </c:pt>
                <c:pt idx="1617">
                  <c:v>0.33629999999999999</c:v>
                </c:pt>
                <c:pt idx="1618">
                  <c:v>0.3357</c:v>
                </c:pt>
                <c:pt idx="1619">
                  <c:v>0.33579999999999999</c:v>
                </c:pt>
                <c:pt idx="1620">
                  <c:v>0.3352</c:v>
                </c:pt>
                <c:pt idx="1621">
                  <c:v>0.33400000000000002</c:v>
                </c:pt>
                <c:pt idx="1622">
                  <c:v>0.3347</c:v>
                </c:pt>
                <c:pt idx="1623">
                  <c:v>0.33510000000000001</c:v>
                </c:pt>
                <c:pt idx="1624">
                  <c:v>0.3352</c:v>
                </c:pt>
                <c:pt idx="1625">
                  <c:v>0.33560000000000001</c:v>
                </c:pt>
                <c:pt idx="1626">
                  <c:v>0.33560000000000001</c:v>
                </c:pt>
                <c:pt idx="1627">
                  <c:v>0.33529999999999999</c:v>
                </c:pt>
                <c:pt idx="1628">
                  <c:v>0.33579999999999999</c:v>
                </c:pt>
                <c:pt idx="1629">
                  <c:v>0.3362</c:v>
                </c:pt>
                <c:pt idx="1630">
                  <c:v>0.33660000000000001</c:v>
                </c:pt>
                <c:pt idx="1631">
                  <c:v>0.33660000000000001</c:v>
                </c:pt>
                <c:pt idx="1632">
                  <c:v>0.3367</c:v>
                </c:pt>
                <c:pt idx="1633">
                  <c:v>0.3367</c:v>
                </c:pt>
                <c:pt idx="1634">
                  <c:v>0.33650000000000002</c:v>
                </c:pt>
                <c:pt idx="1635">
                  <c:v>0.33660000000000001</c:v>
                </c:pt>
                <c:pt idx="1636">
                  <c:v>0.33710000000000001</c:v>
                </c:pt>
                <c:pt idx="1637">
                  <c:v>0.33760000000000001</c:v>
                </c:pt>
                <c:pt idx="1638">
                  <c:v>0.33779999999999999</c:v>
                </c:pt>
                <c:pt idx="1639">
                  <c:v>0.33800000000000002</c:v>
                </c:pt>
                <c:pt idx="1640">
                  <c:v>0.33739999999999998</c:v>
                </c:pt>
                <c:pt idx="1641">
                  <c:v>0.33700000000000002</c:v>
                </c:pt>
                <c:pt idx="1642">
                  <c:v>0.33700000000000002</c:v>
                </c:pt>
                <c:pt idx="1643">
                  <c:v>0.33700000000000002</c:v>
                </c:pt>
                <c:pt idx="1644">
                  <c:v>0.33689999999999998</c:v>
                </c:pt>
                <c:pt idx="1645">
                  <c:v>0.33689999999999998</c:v>
                </c:pt>
                <c:pt idx="1646">
                  <c:v>0.33679999999999999</c:v>
                </c:pt>
                <c:pt idx="1647">
                  <c:v>0.33660000000000001</c:v>
                </c:pt>
                <c:pt idx="1648">
                  <c:v>0.33700000000000002</c:v>
                </c:pt>
                <c:pt idx="1649">
                  <c:v>0.33710000000000001</c:v>
                </c:pt>
                <c:pt idx="1650">
                  <c:v>0.3372</c:v>
                </c:pt>
                <c:pt idx="1651">
                  <c:v>0.33750000000000002</c:v>
                </c:pt>
                <c:pt idx="1652">
                  <c:v>0.33839999999999998</c:v>
                </c:pt>
                <c:pt idx="1653">
                  <c:v>0.33900000000000002</c:v>
                </c:pt>
                <c:pt idx="1654">
                  <c:v>0.33910000000000001</c:v>
                </c:pt>
                <c:pt idx="1655">
                  <c:v>0.33950000000000002</c:v>
                </c:pt>
                <c:pt idx="1656">
                  <c:v>0.33939999999999998</c:v>
                </c:pt>
                <c:pt idx="1657">
                  <c:v>0.33939999999999998</c:v>
                </c:pt>
                <c:pt idx="1658">
                  <c:v>0.33979999999999999</c:v>
                </c:pt>
                <c:pt idx="1659">
                  <c:v>0.33939999999999998</c:v>
                </c:pt>
                <c:pt idx="1660">
                  <c:v>0.33939999999999998</c:v>
                </c:pt>
                <c:pt idx="1661">
                  <c:v>0.33950000000000002</c:v>
                </c:pt>
                <c:pt idx="1662">
                  <c:v>0.33939999999999998</c:v>
                </c:pt>
                <c:pt idx="1663">
                  <c:v>0.34050000000000002</c:v>
                </c:pt>
                <c:pt idx="1664">
                  <c:v>0.34129999999999999</c:v>
                </c:pt>
                <c:pt idx="1665">
                  <c:v>0.34179999999999999</c:v>
                </c:pt>
                <c:pt idx="1666">
                  <c:v>0.34139999999999998</c:v>
                </c:pt>
                <c:pt idx="1667">
                  <c:v>0.34129999999999999</c:v>
                </c:pt>
                <c:pt idx="1668">
                  <c:v>0.34079999999999999</c:v>
                </c:pt>
                <c:pt idx="1669">
                  <c:v>0.34089999999999998</c:v>
                </c:pt>
                <c:pt idx="1670">
                  <c:v>0.3407</c:v>
                </c:pt>
                <c:pt idx="1671">
                  <c:v>0.34079999999999999</c:v>
                </c:pt>
                <c:pt idx="1672">
                  <c:v>0.34100000000000003</c:v>
                </c:pt>
                <c:pt idx="1673">
                  <c:v>0.3412</c:v>
                </c:pt>
                <c:pt idx="1674">
                  <c:v>0.34160000000000001</c:v>
                </c:pt>
                <c:pt idx="1675">
                  <c:v>0.3417</c:v>
                </c:pt>
                <c:pt idx="1676">
                  <c:v>0.34179999999999999</c:v>
                </c:pt>
                <c:pt idx="1677">
                  <c:v>0.34189999999999998</c:v>
                </c:pt>
                <c:pt idx="1678">
                  <c:v>0.34320000000000001</c:v>
                </c:pt>
                <c:pt idx="1679">
                  <c:v>0.34250000000000003</c:v>
                </c:pt>
                <c:pt idx="1680">
                  <c:v>0.34110000000000001</c:v>
                </c:pt>
                <c:pt idx="1681">
                  <c:v>0.3407</c:v>
                </c:pt>
                <c:pt idx="1682">
                  <c:v>0.33939999999999998</c:v>
                </c:pt>
                <c:pt idx="1683">
                  <c:v>0.33679999999999999</c:v>
                </c:pt>
                <c:pt idx="1684">
                  <c:v>0.33639999999999998</c:v>
                </c:pt>
                <c:pt idx="1685">
                  <c:v>0.3372</c:v>
                </c:pt>
                <c:pt idx="1686">
                  <c:v>0.33700000000000002</c:v>
                </c:pt>
                <c:pt idx="1687">
                  <c:v>0.33660000000000001</c:v>
                </c:pt>
                <c:pt idx="1688">
                  <c:v>0.3367</c:v>
                </c:pt>
                <c:pt idx="1689">
                  <c:v>0.3382</c:v>
                </c:pt>
                <c:pt idx="1690">
                  <c:v>0.34</c:v>
                </c:pt>
                <c:pt idx="1691">
                  <c:v>0.34350000000000003</c:v>
                </c:pt>
                <c:pt idx="1692">
                  <c:v>0.34260000000000002</c:v>
                </c:pt>
                <c:pt idx="1693">
                  <c:v>0.3422</c:v>
                </c:pt>
                <c:pt idx="1694">
                  <c:v>0.34110000000000001</c:v>
                </c:pt>
                <c:pt idx="1695">
                  <c:v>0.34039999999999998</c:v>
                </c:pt>
                <c:pt idx="1696">
                  <c:v>0.34150000000000003</c:v>
                </c:pt>
                <c:pt idx="1697">
                  <c:v>0.3417</c:v>
                </c:pt>
                <c:pt idx="1698">
                  <c:v>0.34200000000000003</c:v>
                </c:pt>
                <c:pt idx="1699">
                  <c:v>0.34360000000000002</c:v>
                </c:pt>
                <c:pt idx="1700">
                  <c:v>0.34370000000000001</c:v>
                </c:pt>
                <c:pt idx="1701">
                  <c:v>0.34329999999999999</c:v>
                </c:pt>
                <c:pt idx="1702">
                  <c:v>0.3417</c:v>
                </c:pt>
                <c:pt idx="1703">
                  <c:v>0.34100000000000003</c:v>
                </c:pt>
                <c:pt idx="1704">
                  <c:v>0.34060000000000001</c:v>
                </c:pt>
                <c:pt idx="1705">
                  <c:v>0.33860000000000001</c:v>
                </c:pt>
                <c:pt idx="1706">
                  <c:v>0.33860000000000001</c:v>
                </c:pt>
                <c:pt idx="1707">
                  <c:v>0.33810000000000001</c:v>
                </c:pt>
                <c:pt idx="1708">
                  <c:v>0.3367</c:v>
                </c:pt>
                <c:pt idx="1709">
                  <c:v>0.3377</c:v>
                </c:pt>
                <c:pt idx="1710">
                  <c:v>0.3377</c:v>
                </c:pt>
                <c:pt idx="1711">
                  <c:v>0.33450000000000002</c:v>
                </c:pt>
                <c:pt idx="1712">
                  <c:v>0.34179999999999999</c:v>
                </c:pt>
                <c:pt idx="1713">
                  <c:v>0.34239999999999998</c:v>
                </c:pt>
                <c:pt idx="1714">
                  <c:v>0.34279999999999999</c:v>
                </c:pt>
                <c:pt idx="1715">
                  <c:v>0.34470000000000001</c:v>
                </c:pt>
                <c:pt idx="1716">
                  <c:v>0.34520000000000001</c:v>
                </c:pt>
                <c:pt idx="1717">
                  <c:v>0.34389999999999998</c:v>
                </c:pt>
                <c:pt idx="1718">
                  <c:v>0.34350000000000003</c:v>
                </c:pt>
                <c:pt idx="1719">
                  <c:v>0.34339999999999998</c:v>
                </c:pt>
                <c:pt idx="1720">
                  <c:v>0.34320000000000001</c:v>
                </c:pt>
                <c:pt idx="1721">
                  <c:v>0.34549999999999997</c:v>
                </c:pt>
                <c:pt idx="1722">
                  <c:v>0.3468</c:v>
                </c:pt>
                <c:pt idx="1723">
                  <c:v>0.3478</c:v>
                </c:pt>
                <c:pt idx="1724">
                  <c:v>0.34870000000000001</c:v>
                </c:pt>
                <c:pt idx="1725">
                  <c:v>0.34899999999999998</c:v>
                </c:pt>
                <c:pt idx="1726">
                  <c:v>0.3498</c:v>
                </c:pt>
                <c:pt idx="1727">
                  <c:v>0.3498</c:v>
                </c:pt>
                <c:pt idx="1728">
                  <c:v>0.34910000000000002</c:v>
                </c:pt>
                <c:pt idx="1729">
                  <c:v>0.34949999999999998</c:v>
                </c:pt>
                <c:pt idx="1730">
                  <c:v>0.34699999999999998</c:v>
                </c:pt>
                <c:pt idx="1731">
                  <c:v>0.34589999999999999</c:v>
                </c:pt>
                <c:pt idx="1732">
                  <c:v>0.34300000000000003</c:v>
                </c:pt>
                <c:pt idx="1733">
                  <c:v>0.34200000000000003</c:v>
                </c:pt>
                <c:pt idx="1734">
                  <c:v>0.3412</c:v>
                </c:pt>
                <c:pt idx="1735">
                  <c:v>0.34110000000000001</c:v>
                </c:pt>
                <c:pt idx="1736">
                  <c:v>0.34060000000000001</c:v>
                </c:pt>
                <c:pt idx="1737">
                  <c:v>0.34039999999999998</c:v>
                </c:pt>
                <c:pt idx="1738">
                  <c:v>0.34760000000000002</c:v>
                </c:pt>
                <c:pt idx="1739">
                  <c:v>0.34889999999999999</c:v>
                </c:pt>
                <c:pt idx="1740">
                  <c:v>0.34949999999999998</c:v>
                </c:pt>
                <c:pt idx="1741">
                  <c:v>0.35120000000000001</c:v>
                </c:pt>
                <c:pt idx="1742">
                  <c:v>0.34329999999999999</c:v>
                </c:pt>
                <c:pt idx="1743">
                  <c:v>0.34339999999999998</c:v>
                </c:pt>
                <c:pt idx="1744">
                  <c:v>0.34139999999999998</c:v>
                </c:pt>
                <c:pt idx="1745">
                  <c:v>0.34739999999999999</c:v>
                </c:pt>
                <c:pt idx="1746">
                  <c:v>0.3483</c:v>
                </c:pt>
                <c:pt idx="1747">
                  <c:v>0.34670000000000001</c:v>
                </c:pt>
                <c:pt idx="1748">
                  <c:v>0.34760000000000002</c:v>
                </c:pt>
                <c:pt idx="1749">
                  <c:v>0.34699999999999998</c:v>
                </c:pt>
                <c:pt idx="1750">
                  <c:v>0.3468</c:v>
                </c:pt>
                <c:pt idx="1751">
                  <c:v>0.34510000000000002</c:v>
                </c:pt>
                <c:pt idx="1752">
                  <c:v>0.34339999999999998</c:v>
                </c:pt>
                <c:pt idx="1753">
                  <c:v>0.34310000000000002</c:v>
                </c:pt>
                <c:pt idx="1754">
                  <c:v>0.34260000000000002</c:v>
                </c:pt>
                <c:pt idx="1755">
                  <c:v>0.34200000000000003</c:v>
                </c:pt>
                <c:pt idx="1756">
                  <c:v>0.34160000000000001</c:v>
                </c:pt>
                <c:pt idx="1757">
                  <c:v>0.3427</c:v>
                </c:pt>
                <c:pt idx="1758">
                  <c:v>0.34260000000000002</c:v>
                </c:pt>
                <c:pt idx="1759">
                  <c:v>0.34320000000000001</c:v>
                </c:pt>
                <c:pt idx="1760">
                  <c:v>0.34339999999999998</c:v>
                </c:pt>
                <c:pt idx="1761">
                  <c:v>0.34360000000000002</c:v>
                </c:pt>
                <c:pt idx="1762">
                  <c:v>0.34310000000000002</c:v>
                </c:pt>
                <c:pt idx="1763">
                  <c:v>0.34310000000000002</c:v>
                </c:pt>
                <c:pt idx="1764">
                  <c:v>0.3427</c:v>
                </c:pt>
                <c:pt idx="1765">
                  <c:v>0.34189999999999998</c:v>
                </c:pt>
                <c:pt idx="1766">
                  <c:v>0.34250000000000003</c:v>
                </c:pt>
                <c:pt idx="1767">
                  <c:v>0.3422</c:v>
                </c:pt>
                <c:pt idx="1768">
                  <c:v>0.34399999999999997</c:v>
                </c:pt>
                <c:pt idx="1769">
                  <c:v>0.34420000000000001</c:v>
                </c:pt>
                <c:pt idx="1770">
                  <c:v>0.34460000000000002</c:v>
                </c:pt>
                <c:pt idx="1771">
                  <c:v>0.34670000000000001</c:v>
                </c:pt>
                <c:pt idx="1772">
                  <c:v>0.34699999999999998</c:v>
                </c:pt>
                <c:pt idx="1773">
                  <c:v>0.34770000000000001</c:v>
                </c:pt>
                <c:pt idx="1774">
                  <c:v>0.34770000000000001</c:v>
                </c:pt>
                <c:pt idx="1775">
                  <c:v>0.34760000000000002</c:v>
                </c:pt>
                <c:pt idx="1776">
                  <c:v>0.34589999999999999</c:v>
                </c:pt>
                <c:pt idx="1777">
                  <c:v>0.34639999999999999</c:v>
                </c:pt>
                <c:pt idx="1778">
                  <c:v>0.34570000000000001</c:v>
                </c:pt>
                <c:pt idx="1779">
                  <c:v>0.34510000000000002</c:v>
                </c:pt>
                <c:pt idx="1780">
                  <c:v>0.34589999999999999</c:v>
                </c:pt>
                <c:pt idx="1781">
                  <c:v>0.34560000000000002</c:v>
                </c:pt>
                <c:pt idx="1782">
                  <c:v>0.34460000000000002</c:v>
                </c:pt>
                <c:pt idx="1783">
                  <c:v>0.3453</c:v>
                </c:pt>
                <c:pt idx="1784">
                  <c:v>0.35049999999999998</c:v>
                </c:pt>
                <c:pt idx="1785">
                  <c:v>0.35149999999999998</c:v>
                </c:pt>
                <c:pt idx="1786">
                  <c:v>0.35260000000000002</c:v>
                </c:pt>
                <c:pt idx="1787">
                  <c:v>0.35310000000000002</c:v>
                </c:pt>
                <c:pt idx="1788">
                  <c:v>0.35299999999999998</c:v>
                </c:pt>
                <c:pt idx="1789">
                  <c:v>0.34429999999999999</c:v>
                </c:pt>
                <c:pt idx="1790">
                  <c:v>0.34210000000000002</c:v>
                </c:pt>
                <c:pt idx="1791">
                  <c:v>0.34010000000000001</c:v>
                </c:pt>
                <c:pt idx="1792">
                  <c:v>0.33879999999999999</c:v>
                </c:pt>
                <c:pt idx="1793">
                  <c:v>0.33939999999999998</c:v>
                </c:pt>
                <c:pt idx="1794">
                  <c:v>0.3392</c:v>
                </c:pt>
                <c:pt idx="1795">
                  <c:v>0.34139999999999998</c:v>
                </c:pt>
                <c:pt idx="1796">
                  <c:v>0.3427</c:v>
                </c:pt>
                <c:pt idx="1797">
                  <c:v>0.34489999999999998</c:v>
                </c:pt>
                <c:pt idx="1798">
                  <c:v>0.3463</c:v>
                </c:pt>
                <c:pt idx="1799">
                  <c:v>0.34589999999999999</c:v>
                </c:pt>
                <c:pt idx="1800">
                  <c:v>0.34449999999999997</c:v>
                </c:pt>
                <c:pt idx="1801">
                  <c:v>0.34449999999999997</c:v>
                </c:pt>
                <c:pt idx="1802">
                  <c:v>0.34389999999999998</c:v>
                </c:pt>
                <c:pt idx="1803">
                  <c:v>0.34370000000000001</c:v>
                </c:pt>
                <c:pt idx="1804">
                  <c:v>0.34320000000000001</c:v>
                </c:pt>
                <c:pt idx="1805">
                  <c:v>0.34200000000000003</c:v>
                </c:pt>
                <c:pt idx="1806">
                  <c:v>0.34150000000000003</c:v>
                </c:pt>
                <c:pt idx="1807">
                  <c:v>0.34110000000000001</c:v>
                </c:pt>
                <c:pt idx="1808">
                  <c:v>0.34150000000000003</c:v>
                </c:pt>
                <c:pt idx="1809">
                  <c:v>0.34189999999999998</c:v>
                </c:pt>
                <c:pt idx="1810">
                  <c:v>0.3417</c:v>
                </c:pt>
                <c:pt idx="1811">
                  <c:v>0.34050000000000002</c:v>
                </c:pt>
                <c:pt idx="1812">
                  <c:v>0.3427</c:v>
                </c:pt>
                <c:pt idx="1813">
                  <c:v>0.34329999999999999</c:v>
                </c:pt>
                <c:pt idx="1814">
                  <c:v>0.34279999999999999</c:v>
                </c:pt>
                <c:pt idx="1815">
                  <c:v>0.3427</c:v>
                </c:pt>
                <c:pt idx="1816">
                  <c:v>0.34250000000000003</c:v>
                </c:pt>
                <c:pt idx="1817">
                  <c:v>0.34229999999999999</c:v>
                </c:pt>
                <c:pt idx="1818">
                  <c:v>0.34260000000000002</c:v>
                </c:pt>
                <c:pt idx="1819">
                  <c:v>0.34339999999999998</c:v>
                </c:pt>
                <c:pt idx="1820">
                  <c:v>0.34250000000000003</c:v>
                </c:pt>
                <c:pt idx="1821">
                  <c:v>0.34279999999999999</c:v>
                </c:pt>
                <c:pt idx="1822">
                  <c:v>0.34279999999999999</c:v>
                </c:pt>
                <c:pt idx="1823">
                  <c:v>0.34300000000000003</c:v>
                </c:pt>
                <c:pt idx="1824">
                  <c:v>0.34229999999999999</c:v>
                </c:pt>
                <c:pt idx="1825">
                  <c:v>0.34200000000000003</c:v>
                </c:pt>
                <c:pt idx="1826">
                  <c:v>0.3412</c:v>
                </c:pt>
                <c:pt idx="1827">
                  <c:v>0.34079999999999999</c:v>
                </c:pt>
                <c:pt idx="1828">
                  <c:v>0.34039999999999998</c:v>
                </c:pt>
                <c:pt idx="1829">
                  <c:v>0.33979999999999999</c:v>
                </c:pt>
                <c:pt idx="1830">
                  <c:v>0.34010000000000001</c:v>
                </c:pt>
                <c:pt idx="1831">
                  <c:v>0.3387</c:v>
                </c:pt>
                <c:pt idx="1832">
                  <c:v>0.3392</c:v>
                </c:pt>
                <c:pt idx="1833">
                  <c:v>0.33950000000000002</c:v>
                </c:pt>
                <c:pt idx="1834">
                  <c:v>0.3397</c:v>
                </c:pt>
                <c:pt idx="1835">
                  <c:v>0.3402</c:v>
                </c:pt>
                <c:pt idx="1836">
                  <c:v>0.34089999999999998</c:v>
                </c:pt>
                <c:pt idx="1837">
                  <c:v>0.34100000000000003</c:v>
                </c:pt>
                <c:pt idx="1838">
                  <c:v>0.34150000000000003</c:v>
                </c:pt>
                <c:pt idx="1839">
                  <c:v>0.34050000000000002</c:v>
                </c:pt>
                <c:pt idx="1840">
                  <c:v>0.3407</c:v>
                </c:pt>
                <c:pt idx="1841">
                  <c:v>0.34010000000000001</c:v>
                </c:pt>
                <c:pt idx="1842">
                  <c:v>0.33979999999999999</c:v>
                </c:pt>
                <c:pt idx="1843">
                  <c:v>0.33989999999999998</c:v>
                </c:pt>
                <c:pt idx="1844">
                  <c:v>0.33950000000000002</c:v>
                </c:pt>
                <c:pt idx="1845">
                  <c:v>0.33939999999999998</c:v>
                </c:pt>
                <c:pt idx="1846">
                  <c:v>0.33939999999999998</c:v>
                </c:pt>
                <c:pt idx="1847">
                  <c:v>0.3392</c:v>
                </c:pt>
                <c:pt idx="1848">
                  <c:v>0.33879999999999999</c:v>
                </c:pt>
                <c:pt idx="1849">
                  <c:v>0.33900000000000002</c:v>
                </c:pt>
                <c:pt idx="1850">
                  <c:v>0.3387</c:v>
                </c:pt>
                <c:pt idx="1851">
                  <c:v>0.33850000000000002</c:v>
                </c:pt>
                <c:pt idx="1852">
                  <c:v>0.33829999999999999</c:v>
                </c:pt>
                <c:pt idx="1853">
                  <c:v>0.33779999999999999</c:v>
                </c:pt>
                <c:pt idx="1854">
                  <c:v>0.33839999999999998</c:v>
                </c:pt>
                <c:pt idx="1855">
                  <c:v>0.33779999999999999</c:v>
                </c:pt>
                <c:pt idx="1856">
                  <c:v>0.33729999999999999</c:v>
                </c:pt>
                <c:pt idx="1857">
                  <c:v>0.33750000000000002</c:v>
                </c:pt>
                <c:pt idx="1858">
                  <c:v>0.33739999999999998</c:v>
                </c:pt>
                <c:pt idx="1859">
                  <c:v>0.33689999999999998</c:v>
                </c:pt>
                <c:pt idx="1860">
                  <c:v>0.33689999999999998</c:v>
                </c:pt>
                <c:pt idx="1861">
                  <c:v>0.33729999999999999</c:v>
                </c:pt>
                <c:pt idx="1862">
                  <c:v>0.33679999999999999</c:v>
                </c:pt>
                <c:pt idx="1863">
                  <c:v>0.33789999999999998</c:v>
                </c:pt>
                <c:pt idx="1864">
                  <c:v>0.33800000000000002</c:v>
                </c:pt>
                <c:pt idx="1865">
                  <c:v>0.33779999999999999</c:v>
                </c:pt>
                <c:pt idx="1866">
                  <c:v>0.33760000000000001</c:v>
                </c:pt>
                <c:pt idx="1867">
                  <c:v>0.33710000000000001</c:v>
                </c:pt>
                <c:pt idx="1868">
                  <c:v>0.33689999999999998</c:v>
                </c:pt>
                <c:pt idx="1869">
                  <c:v>0.33660000000000001</c:v>
                </c:pt>
                <c:pt idx="1870">
                  <c:v>0.33660000000000001</c:v>
                </c:pt>
                <c:pt idx="1871">
                  <c:v>0.3367</c:v>
                </c:pt>
                <c:pt idx="1872">
                  <c:v>0.33600000000000002</c:v>
                </c:pt>
                <c:pt idx="1873">
                  <c:v>0.33500000000000002</c:v>
                </c:pt>
                <c:pt idx="1874">
                  <c:v>0.33479999999999999</c:v>
                </c:pt>
                <c:pt idx="1875">
                  <c:v>0.33460000000000001</c:v>
                </c:pt>
                <c:pt idx="1876">
                  <c:v>0.3347</c:v>
                </c:pt>
                <c:pt idx="1877">
                  <c:v>0.33450000000000002</c:v>
                </c:pt>
                <c:pt idx="1878">
                  <c:v>0.33460000000000001</c:v>
                </c:pt>
                <c:pt idx="1879">
                  <c:v>0.33460000000000001</c:v>
                </c:pt>
                <c:pt idx="1880">
                  <c:v>0.33479999999999999</c:v>
                </c:pt>
                <c:pt idx="1881">
                  <c:v>0.33460000000000001</c:v>
                </c:pt>
                <c:pt idx="1882">
                  <c:v>0.3352</c:v>
                </c:pt>
                <c:pt idx="1883">
                  <c:v>0.33500000000000002</c:v>
                </c:pt>
                <c:pt idx="1884">
                  <c:v>0.33460000000000001</c:v>
                </c:pt>
                <c:pt idx="1885">
                  <c:v>0.33460000000000001</c:v>
                </c:pt>
                <c:pt idx="1886">
                  <c:v>0.33589999999999998</c:v>
                </c:pt>
                <c:pt idx="1887">
                  <c:v>0.33829999999999999</c:v>
                </c:pt>
                <c:pt idx="1888">
                  <c:v>0.33910000000000001</c:v>
                </c:pt>
                <c:pt idx="1889">
                  <c:v>0.33879999999999999</c:v>
                </c:pt>
                <c:pt idx="1890">
                  <c:v>0.33900000000000002</c:v>
                </c:pt>
                <c:pt idx="1891">
                  <c:v>0.33879999999999999</c:v>
                </c:pt>
                <c:pt idx="1892">
                  <c:v>0.33960000000000001</c:v>
                </c:pt>
                <c:pt idx="1893">
                  <c:v>0.33960000000000001</c:v>
                </c:pt>
                <c:pt idx="1894">
                  <c:v>0.33979999999999999</c:v>
                </c:pt>
                <c:pt idx="1895">
                  <c:v>0.33979999999999999</c:v>
                </c:pt>
                <c:pt idx="1896">
                  <c:v>0.3402</c:v>
                </c:pt>
                <c:pt idx="1897">
                  <c:v>0.33960000000000001</c:v>
                </c:pt>
                <c:pt idx="1898">
                  <c:v>0.34029999999999999</c:v>
                </c:pt>
                <c:pt idx="1899">
                  <c:v>0.34039999999999998</c:v>
                </c:pt>
                <c:pt idx="1900">
                  <c:v>0.34</c:v>
                </c:pt>
                <c:pt idx="1901">
                  <c:v>0.34</c:v>
                </c:pt>
                <c:pt idx="1902">
                  <c:v>0.3392</c:v>
                </c:pt>
                <c:pt idx="1903">
                  <c:v>0.33929999999999999</c:v>
                </c:pt>
                <c:pt idx="1904">
                  <c:v>0.33929999999999999</c:v>
                </c:pt>
                <c:pt idx="1905">
                  <c:v>0.33850000000000002</c:v>
                </c:pt>
                <c:pt idx="1906">
                  <c:v>0.33810000000000001</c:v>
                </c:pt>
                <c:pt idx="1907">
                  <c:v>0.33789999999999998</c:v>
                </c:pt>
                <c:pt idx="1908">
                  <c:v>0.33779999999999999</c:v>
                </c:pt>
                <c:pt idx="1909">
                  <c:v>0.33800000000000002</c:v>
                </c:pt>
                <c:pt idx="1910">
                  <c:v>0.33760000000000001</c:v>
                </c:pt>
                <c:pt idx="1911">
                  <c:v>0.33760000000000001</c:v>
                </c:pt>
                <c:pt idx="1912">
                  <c:v>0.33689999999999998</c:v>
                </c:pt>
                <c:pt idx="1913">
                  <c:v>0.3372</c:v>
                </c:pt>
                <c:pt idx="1914">
                  <c:v>0.33750000000000002</c:v>
                </c:pt>
                <c:pt idx="1915">
                  <c:v>0.33729999999999999</c:v>
                </c:pt>
                <c:pt idx="1916">
                  <c:v>0.33679999999999999</c:v>
                </c:pt>
                <c:pt idx="1917">
                  <c:v>0.33689999999999998</c:v>
                </c:pt>
                <c:pt idx="1918">
                  <c:v>0.33550000000000002</c:v>
                </c:pt>
                <c:pt idx="1919">
                  <c:v>0.3357</c:v>
                </c:pt>
                <c:pt idx="1920">
                  <c:v>0.33560000000000001</c:v>
                </c:pt>
                <c:pt idx="1921">
                  <c:v>0.3352</c:v>
                </c:pt>
                <c:pt idx="1922">
                  <c:v>0.33489999999999998</c:v>
                </c:pt>
                <c:pt idx="1923">
                  <c:v>0.3342</c:v>
                </c:pt>
                <c:pt idx="1924">
                  <c:v>0.33510000000000001</c:v>
                </c:pt>
                <c:pt idx="1925">
                  <c:v>0.3372</c:v>
                </c:pt>
                <c:pt idx="1926">
                  <c:v>0.3372</c:v>
                </c:pt>
                <c:pt idx="1927">
                  <c:v>0.33729999999999999</c:v>
                </c:pt>
                <c:pt idx="1928">
                  <c:v>0.33789999999999998</c:v>
                </c:pt>
                <c:pt idx="1929">
                  <c:v>0.3382</c:v>
                </c:pt>
                <c:pt idx="1930">
                  <c:v>0.33850000000000002</c:v>
                </c:pt>
                <c:pt idx="1931">
                  <c:v>0.3372</c:v>
                </c:pt>
                <c:pt idx="1932">
                  <c:v>0.33660000000000001</c:v>
                </c:pt>
                <c:pt idx="1933">
                  <c:v>0.33450000000000002</c:v>
                </c:pt>
                <c:pt idx="1934">
                  <c:v>0.33429999999999999</c:v>
                </c:pt>
                <c:pt idx="1935">
                  <c:v>0.33679999999999999</c:v>
                </c:pt>
                <c:pt idx="1936">
                  <c:v>0.33589999999999998</c:v>
                </c:pt>
                <c:pt idx="1937">
                  <c:v>0.33679999999999999</c:v>
                </c:pt>
                <c:pt idx="1938">
                  <c:v>0.33800000000000002</c:v>
                </c:pt>
                <c:pt idx="1939">
                  <c:v>0.33960000000000001</c:v>
                </c:pt>
                <c:pt idx="1940">
                  <c:v>0.33989999999999998</c:v>
                </c:pt>
                <c:pt idx="1941">
                  <c:v>0.34100000000000003</c:v>
                </c:pt>
                <c:pt idx="1942">
                  <c:v>0.34050000000000002</c:v>
                </c:pt>
                <c:pt idx="1943">
                  <c:v>0.34300000000000003</c:v>
                </c:pt>
                <c:pt idx="1944">
                  <c:v>0.34399999999999997</c:v>
                </c:pt>
                <c:pt idx="1945">
                  <c:v>0.34350000000000003</c:v>
                </c:pt>
                <c:pt idx="1946">
                  <c:v>0.34289999999999998</c:v>
                </c:pt>
                <c:pt idx="1947">
                  <c:v>0.3422</c:v>
                </c:pt>
                <c:pt idx="1948">
                  <c:v>0.34160000000000001</c:v>
                </c:pt>
                <c:pt idx="1949">
                  <c:v>0.34210000000000002</c:v>
                </c:pt>
                <c:pt idx="1950">
                  <c:v>0.34110000000000001</c:v>
                </c:pt>
                <c:pt idx="1951">
                  <c:v>0.34350000000000003</c:v>
                </c:pt>
                <c:pt idx="1952">
                  <c:v>0.34279999999999999</c:v>
                </c:pt>
                <c:pt idx="1953">
                  <c:v>0.34250000000000003</c:v>
                </c:pt>
                <c:pt idx="1954">
                  <c:v>0.34379999999999999</c:v>
                </c:pt>
                <c:pt idx="1955">
                  <c:v>0.3463</c:v>
                </c:pt>
                <c:pt idx="1956">
                  <c:v>0.34839999999999999</c:v>
                </c:pt>
                <c:pt idx="1957">
                  <c:v>0.3458</c:v>
                </c:pt>
                <c:pt idx="1958">
                  <c:v>0.34870000000000001</c:v>
                </c:pt>
                <c:pt idx="1959">
                  <c:v>0.34610000000000002</c:v>
                </c:pt>
                <c:pt idx="1960">
                  <c:v>0.34520000000000001</c:v>
                </c:pt>
                <c:pt idx="1961">
                  <c:v>0.34939999999999999</c:v>
                </c:pt>
                <c:pt idx="1962">
                  <c:v>0.35659999999999997</c:v>
                </c:pt>
                <c:pt idx="1963">
                  <c:v>0.35620000000000002</c:v>
                </c:pt>
                <c:pt idx="1964">
                  <c:v>0.35599999999999998</c:v>
                </c:pt>
                <c:pt idx="1965">
                  <c:v>0.35410000000000003</c:v>
                </c:pt>
                <c:pt idx="1966">
                  <c:v>0.3503</c:v>
                </c:pt>
                <c:pt idx="1967">
                  <c:v>0.3493</c:v>
                </c:pt>
                <c:pt idx="1968">
                  <c:v>0.34899999999999998</c:v>
                </c:pt>
                <c:pt idx="1969">
                  <c:v>0.34799999999999998</c:v>
                </c:pt>
                <c:pt idx="1970">
                  <c:v>0.3478</c:v>
                </c:pt>
                <c:pt idx="1971">
                  <c:v>0.34899999999999998</c:v>
                </c:pt>
                <c:pt idx="1972">
                  <c:v>0.34889999999999999</c:v>
                </c:pt>
                <c:pt idx="1973">
                  <c:v>0.34739999999999999</c:v>
                </c:pt>
                <c:pt idx="1974">
                  <c:v>0.34699999999999998</c:v>
                </c:pt>
                <c:pt idx="1975">
                  <c:v>0.34710000000000002</c:v>
                </c:pt>
                <c:pt idx="1976">
                  <c:v>0.34889999999999999</c:v>
                </c:pt>
                <c:pt idx="1977">
                  <c:v>0.35070000000000001</c:v>
                </c:pt>
                <c:pt idx="1978">
                  <c:v>0.35039999999999999</c:v>
                </c:pt>
                <c:pt idx="1979">
                  <c:v>0.35139999999999999</c:v>
                </c:pt>
                <c:pt idx="1980">
                  <c:v>0.35220000000000001</c:v>
                </c:pt>
                <c:pt idx="1981">
                  <c:v>0.3528</c:v>
                </c:pt>
                <c:pt idx="1982">
                  <c:v>0.35239999999999999</c:v>
                </c:pt>
                <c:pt idx="1983">
                  <c:v>0.35260000000000002</c:v>
                </c:pt>
                <c:pt idx="1984">
                  <c:v>0.3458</c:v>
                </c:pt>
                <c:pt idx="1985">
                  <c:v>0.34539999999999998</c:v>
                </c:pt>
                <c:pt idx="1986">
                  <c:v>0.34470000000000001</c:v>
                </c:pt>
                <c:pt idx="1987">
                  <c:v>0.34489999999999998</c:v>
                </c:pt>
                <c:pt idx="1988">
                  <c:v>0.34510000000000002</c:v>
                </c:pt>
                <c:pt idx="1989">
                  <c:v>0.34520000000000001</c:v>
                </c:pt>
                <c:pt idx="1990">
                  <c:v>0.34549999999999997</c:v>
                </c:pt>
                <c:pt idx="1991">
                  <c:v>0.34599999999999997</c:v>
                </c:pt>
                <c:pt idx="1992">
                  <c:v>0.34360000000000002</c:v>
                </c:pt>
                <c:pt idx="1993">
                  <c:v>0.34439999999999998</c:v>
                </c:pt>
                <c:pt idx="1994">
                  <c:v>0.34520000000000001</c:v>
                </c:pt>
                <c:pt idx="1995">
                  <c:v>0.34810000000000002</c:v>
                </c:pt>
                <c:pt idx="1996">
                  <c:v>0.34799999999999998</c:v>
                </c:pt>
                <c:pt idx="1997">
                  <c:v>0.34960000000000002</c:v>
                </c:pt>
                <c:pt idx="1998">
                  <c:v>0.34970000000000001</c:v>
                </c:pt>
                <c:pt idx="1999">
                  <c:v>0.34849999999999998</c:v>
                </c:pt>
                <c:pt idx="2000">
                  <c:v>0.3468</c:v>
                </c:pt>
                <c:pt idx="2001">
                  <c:v>0.3468</c:v>
                </c:pt>
                <c:pt idx="2002">
                  <c:v>0.34470000000000001</c:v>
                </c:pt>
                <c:pt idx="2003">
                  <c:v>0.34399999999999997</c:v>
                </c:pt>
                <c:pt idx="2004">
                  <c:v>0.3427</c:v>
                </c:pt>
                <c:pt idx="2005">
                  <c:v>0.34399999999999997</c:v>
                </c:pt>
                <c:pt idx="2006">
                  <c:v>0.34549999999999997</c:v>
                </c:pt>
                <c:pt idx="2007">
                  <c:v>0.34660000000000002</c:v>
                </c:pt>
                <c:pt idx="2008">
                  <c:v>0.34620000000000001</c:v>
                </c:pt>
                <c:pt idx="2009">
                  <c:v>0.3463</c:v>
                </c:pt>
                <c:pt idx="2010">
                  <c:v>0.3458</c:v>
                </c:pt>
                <c:pt idx="2011">
                  <c:v>0.34560000000000002</c:v>
                </c:pt>
                <c:pt idx="2012">
                  <c:v>0.34589999999999999</c:v>
                </c:pt>
                <c:pt idx="2013">
                  <c:v>0.34589999999999999</c:v>
                </c:pt>
                <c:pt idx="2014">
                  <c:v>0.34599999999999997</c:v>
                </c:pt>
                <c:pt idx="2015">
                  <c:v>0.34570000000000001</c:v>
                </c:pt>
                <c:pt idx="2016">
                  <c:v>0.34350000000000003</c:v>
                </c:pt>
                <c:pt idx="2017">
                  <c:v>0.34210000000000002</c:v>
                </c:pt>
                <c:pt idx="2018">
                  <c:v>0.34239999999999998</c:v>
                </c:pt>
                <c:pt idx="2019">
                  <c:v>0.3427</c:v>
                </c:pt>
                <c:pt idx="2020">
                  <c:v>0.34410000000000002</c:v>
                </c:pt>
                <c:pt idx="2021">
                  <c:v>0.34420000000000001</c:v>
                </c:pt>
                <c:pt idx="2022">
                  <c:v>0.34449999999999997</c:v>
                </c:pt>
                <c:pt idx="2023">
                  <c:v>0.3453</c:v>
                </c:pt>
                <c:pt idx="2024">
                  <c:v>0.34470000000000001</c:v>
                </c:pt>
                <c:pt idx="2025">
                  <c:v>0.34620000000000001</c:v>
                </c:pt>
                <c:pt idx="2026">
                  <c:v>0.34620000000000001</c:v>
                </c:pt>
                <c:pt idx="2027">
                  <c:v>0.34539999999999998</c:v>
                </c:pt>
                <c:pt idx="2028">
                  <c:v>0.34510000000000002</c:v>
                </c:pt>
                <c:pt idx="2029">
                  <c:v>0.34570000000000001</c:v>
                </c:pt>
                <c:pt idx="2030">
                  <c:v>0.34670000000000001</c:v>
                </c:pt>
                <c:pt idx="2031">
                  <c:v>0.34389999999999998</c:v>
                </c:pt>
                <c:pt idx="2032">
                  <c:v>0.34370000000000001</c:v>
                </c:pt>
                <c:pt idx="2033">
                  <c:v>0.34279999999999999</c:v>
                </c:pt>
                <c:pt idx="2034">
                  <c:v>0.34229999999999999</c:v>
                </c:pt>
                <c:pt idx="2035">
                  <c:v>0.34210000000000002</c:v>
                </c:pt>
                <c:pt idx="2036">
                  <c:v>0.34189999999999998</c:v>
                </c:pt>
                <c:pt idx="2037">
                  <c:v>0.34189999999999998</c:v>
                </c:pt>
                <c:pt idx="2038">
                  <c:v>0.34389999999999998</c:v>
                </c:pt>
                <c:pt idx="2039">
                  <c:v>0.34470000000000001</c:v>
                </c:pt>
                <c:pt idx="2040">
                  <c:v>0.34489999999999998</c:v>
                </c:pt>
                <c:pt idx="2041">
                  <c:v>0.34570000000000001</c:v>
                </c:pt>
                <c:pt idx="2042">
                  <c:v>0.34610000000000002</c:v>
                </c:pt>
                <c:pt idx="2043">
                  <c:v>0.34620000000000001</c:v>
                </c:pt>
                <c:pt idx="2044">
                  <c:v>0.34539999999999998</c:v>
                </c:pt>
                <c:pt idx="2045">
                  <c:v>0.3458</c:v>
                </c:pt>
                <c:pt idx="2046">
                  <c:v>0.34379999999999999</c:v>
                </c:pt>
                <c:pt idx="2047">
                  <c:v>0.34300000000000003</c:v>
                </c:pt>
                <c:pt idx="2048">
                  <c:v>0.34339999999999998</c:v>
                </c:pt>
                <c:pt idx="2049">
                  <c:v>0.34429999999999999</c:v>
                </c:pt>
                <c:pt idx="2050">
                  <c:v>0.3448</c:v>
                </c:pt>
                <c:pt idx="2051">
                  <c:v>0.34489999999999998</c:v>
                </c:pt>
                <c:pt idx="2052">
                  <c:v>0.34360000000000002</c:v>
                </c:pt>
                <c:pt idx="2053">
                  <c:v>0.34289999999999998</c:v>
                </c:pt>
                <c:pt idx="2054">
                  <c:v>0.34329999999999999</c:v>
                </c:pt>
                <c:pt idx="2055">
                  <c:v>0.34310000000000002</c:v>
                </c:pt>
                <c:pt idx="2056">
                  <c:v>0.34279999999999999</c:v>
                </c:pt>
                <c:pt idx="2057">
                  <c:v>0.34329999999999999</c:v>
                </c:pt>
                <c:pt idx="2058">
                  <c:v>0.34289999999999998</c:v>
                </c:pt>
                <c:pt idx="2059">
                  <c:v>0.34150000000000003</c:v>
                </c:pt>
                <c:pt idx="2060">
                  <c:v>0.34060000000000001</c:v>
                </c:pt>
                <c:pt idx="2061">
                  <c:v>0.3402</c:v>
                </c:pt>
                <c:pt idx="2062">
                  <c:v>0.34079999999999999</c:v>
                </c:pt>
                <c:pt idx="2063">
                  <c:v>0.34039999999999998</c:v>
                </c:pt>
                <c:pt idx="2064">
                  <c:v>0.3397</c:v>
                </c:pt>
                <c:pt idx="2065">
                  <c:v>0.3392</c:v>
                </c:pt>
                <c:pt idx="2066">
                  <c:v>0.33879999999999999</c:v>
                </c:pt>
                <c:pt idx="2067">
                  <c:v>0.33889999999999998</c:v>
                </c:pt>
                <c:pt idx="2068">
                  <c:v>0.33810000000000001</c:v>
                </c:pt>
                <c:pt idx="2069">
                  <c:v>0.33829999999999999</c:v>
                </c:pt>
                <c:pt idx="2070">
                  <c:v>0.33850000000000002</c:v>
                </c:pt>
                <c:pt idx="2071">
                  <c:v>0.33879999999999999</c:v>
                </c:pt>
                <c:pt idx="2072">
                  <c:v>0.33900000000000002</c:v>
                </c:pt>
                <c:pt idx="2073">
                  <c:v>0.3397</c:v>
                </c:pt>
                <c:pt idx="2074">
                  <c:v>0.3473</c:v>
                </c:pt>
                <c:pt idx="2075">
                  <c:v>0.34839999999999999</c:v>
                </c:pt>
                <c:pt idx="2076">
                  <c:v>0.34799999999999998</c:v>
                </c:pt>
                <c:pt idx="2077">
                  <c:v>0.34789999999999999</c:v>
                </c:pt>
                <c:pt idx="2078">
                  <c:v>0.34670000000000001</c:v>
                </c:pt>
                <c:pt idx="2079">
                  <c:v>0.3458</c:v>
                </c:pt>
                <c:pt idx="2080">
                  <c:v>0.34420000000000001</c:v>
                </c:pt>
                <c:pt idx="2081">
                  <c:v>0.34039999999999998</c:v>
                </c:pt>
                <c:pt idx="2082">
                  <c:v>0.3377</c:v>
                </c:pt>
                <c:pt idx="2083">
                  <c:v>0.33679999999999999</c:v>
                </c:pt>
                <c:pt idx="2084">
                  <c:v>0.33700000000000002</c:v>
                </c:pt>
                <c:pt idx="2085">
                  <c:v>0.33600000000000002</c:v>
                </c:pt>
                <c:pt idx="2086">
                  <c:v>0.33660000000000001</c:v>
                </c:pt>
                <c:pt idx="2087">
                  <c:v>0.33650000000000002</c:v>
                </c:pt>
                <c:pt idx="2088">
                  <c:v>0.33729999999999999</c:v>
                </c:pt>
                <c:pt idx="2089">
                  <c:v>0.34060000000000001</c:v>
                </c:pt>
                <c:pt idx="2090">
                  <c:v>0.34229999999999999</c:v>
                </c:pt>
                <c:pt idx="2091">
                  <c:v>0.34489999999999998</c:v>
                </c:pt>
                <c:pt idx="2092">
                  <c:v>0.34470000000000001</c:v>
                </c:pt>
                <c:pt idx="2093">
                  <c:v>0.3448</c:v>
                </c:pt>
                <c:pt idx="2094">
                  <c:v>0.34510000000000002</c:v>
                </c:pt>
                <c:pt idx="2095">
                  <c:v>0.33810000000000001</c:v>
                </c:pt>
                <c:pt idx="2096">
                  <c:v>0.33679999999999999</c:v>
                </c:pt>
                <c:pt idx="2097">
                  <c:v>0.33689999999999998</c:v>
                </c:pt>
                <c:pt idx="2098">
                  <c:v>0.33679999999999999</c:v>
                </c:pt>
                <c:pt idx="2099">
                  <c:v>0.33639999999999998</c:v>
                </c:pt>
                <c:pt idx="2100">
                  <c:v>0.33579999999999999</c:v>
                </c:pt>
                <c:pt idx="2101">
                  <c:v>0.33610000000000001</c:v>
                </c:pt>
                <c:pt idx="2102">
                  <c:v>0.33660000000000001</c:v>
                </c:pt>
                <c:pt idx="2103">
                  <c:v>0.33650000000000002</c:v>
                </c:pt>
                <c:pt idx="2104">
                  <c:v>0.33639999999999998</c:v>
                </c:pt>
                <c:pt idx="2105">
                  <c:v>0.3357</c:v>
                </c:pt>
                <c:pt idx="2106">
                  <c:v>0.33589999999999998</c:v>
                </c:pt>
                <c:pt idx="2107">
                  <c:v>0.33629999999999999</c:v>
                </c:pt>
                <c:pt idx="2108">
                  <c:v>0.33610000000000001</c:v>
                </c:pt>
                <c:pt idx="2109">
                  <c:v>0.3367</c:v>
                </c:pt>
                <c:pt idx="2110">
                  <c:v>0.33679999999999999</c:v>
                </c:pt>
                <c:pt idx="2111">
                  <c:v>0.33710000000000001</c:v>
                </c:pt>
                <c:pt idx="2112">
                  <c:v>0.33760000000000001</c:v>
                </c:pt>
                <c:pt idx="2113">
                  <c:v>0.33789999999999998</c:v>
                </c:pt>
                <c:pt idx="2114">
                  <c:v>0.33789999999999998</c:v>
                </c:pt>
                <c:pt idx="2115">
                  <c:v>0.3382</c:v>
                </c:pt>
                <c:pt idx="2116">
                  <c:v>0.33829999999999999</c:v>
                </c:pt>
                <c:pt idx="2117">
                  <c:v>0.33839999999999998</c:v>
                </c:pt>
                <c:pt idx="2118">
                  <c:v>0.33839999999999998</c:v>
                </c:pt>
                <c:pt idx="2119">
                  <c:v>0.3392</c:v>
                </c:pt>
                <c:pt idx="2120">
                  <c:v>0.33929999999999999</c:v>
                </c:pt>
                <c:pt idx="2121">
                  <c:v>0.33939999999999998</c:v>
                </c:pt>
                <c:pt idx="2122">
                  <c:v>0.33910000000000001</c:v>
                </c:pt>
                <c:pt idx="2123">
                  <c:v>0.33750000000000002</c:v>
                </c:pt>
                <c:pt idx="2124">
                  <c:v>0.3372</c:v>
                </c:pt>
                <c:pt idx="2125">
                  <c:v>0.33710000000000001</c:v>
                </c:pt>
                <c:pt idx="2126">
                  <c:v>0.33700000000000002</c:v>
                </c:pt>
                <c:pt idx="2127">
                  <c:v>0.33689999999999998</c:v>
                </c:pt>
                <c:pt idx="2128">
                  <c:v>0.33710000000000001</c:v>
                </c:pt>
                <c:pt idx="2129">
                  <c:v>0.33729999999999999</c:v>
                </c:pt>
                <c:pt idx="2130">
                  <c:v>0.33789999999999998</c:v>
                </c:pt>
                <c:pt idx="2131">
                  <c:v>0.33800000000000002</c:v>
                </c:pt>
                <c:pt idx="2132">
                  <c:v>0.33779999999999999</c:v>
                </c:pt>
                <c:pt idx="2133">
                  <c:v>0.33779999999999999</c:v>
                </c:pt>
                <c:pt idx="2134">
                  <c:v>0.3377</c:v>
                </c:pt>
                <c:pt idx="2135">
                  <c:v>0.33829999999999999</c:v>
                </c:pt>
                <c:pt idx="2136">
                  <c:v>0.33800000000000002</c:v>
                </c:pt>
                <c:pt idx="2137">
                  <c:v>0.33810000000000001</c:v>
                </c:pt>
                <c:pt idx="2138">
                  <c:v>0.33760000000000001</c:v>
                </c:pt>
                <c:pt idx="2139">
                  <c:v>0.33750000000000002</c:v>
                </c:pt>
                <c:pt idx="2140">
                  <c:v>0.3372</c:v>
                </c:pt>
                <c:pt idx="2141">
                  <c:v>0.33729999999999999</c:v>
                </c:pt>
                <c:pt idx="2142">
                  <c:v>0.33710000000000001</c:v>
                </c:pt>
                <c:pt idx="2143">
                  <c:v>0.33689999999999998</c:v>
                </c:pt>
                <c:pt idx="2144">
                  <c:v>0.33560000000000001</c:v>
                </c:pt>
                <c:pt idx="2145">
                  <c:v>0.33550000000000002</c:v>
                </c:pt>
                <c:pt idx="2146">
                  <c:v>0.33560000000000001</c:v>
                </c:pt>
                <c:pt idx="2147">
                  <c:v>0.33550000000000002</c:v>
                </c:pt>
                <c:pt idx="2148">
                  <c:v>0.33510000000000001</c:v>
                </c:pt>
                <c:pt idx="2149">
                  <c:v>0.33510000000000001</c:v>
                </c:pt>
                <c:pt idx="2150">
                  <c:v>0.33460000000000001</c:v>
                </c:pt>
                <c:pt idx="2151">
                  <c:v>0.3347</c:v>
                </c:pt>
                <c:pt idx="2152">
                  <c:v>0.3347</c:v>
                </c:pt>
                <c:pt idx="2153">
                  <c:v>0.33450000000000002</c:v>
                </c:pt>
                <c:pt idx="2154">
                  <c:v>0.33450000000000002</c:v>
                </c:pt>
                <c:pt idx="2155">
                  <c:v>0.33450000000000002</c:v>
                </c:pt>
                <c:pt idx="2156">
                  <c:v>0.33510000000000001</c:v>
                </c:pt>
                <c:pt idx="2157">
                  <c:v>0.3357</c:v>
                </c:pt>
                <c:pt idx="2158">
                  <c:v>0.3362</c:v>
                </c:pt>
                <c:pt idx="2159">
                  <c:v>0.33629999999999999</c:v>
                </c:pt>
                <c:pt idx="2160">
                  <c:v>0.33629999999999999</c:v>
                </c:pt>
                <c:pt idx="2161">
                  <c:v>0.33610000000000001</c:v>
                </c:pt>
                <c:pt idx="2162">
                  <c:v>0.33650000000000002</c:v>
                </c:pt>
                <c:pt idx="2163">
                  <c:v>0.33710000000000001</c:v>
                </c:pt>
                <c:pt idx="2164">
                  <c:v>0.33700000000000002</c:v>
                </c:pt>
                <c:pt idx="2165">
                  <c:v>0.33700000000000002</c:v>
                </c:pt>
                <c:pt idx="2166">
                  <c:v>0.33700000000000002</c:v>
                </c:pt>
                <c:pt idx="2167">
                  <c:v>0.33650000000000002</c:v>
                </c:pt>
                <c:pt idx="2168">
                  <c:v>0.33629999999999999</c:v>
                </c:pt>
                <c:pt idx="2169">
                  <c:v>0.33610000000000001</c:v>
                </c:pt>
                <c:pt idx="2170">
                  <c:v>0.33600000000000002</c:v>
                </c:pt>
                <c:pt idx="2171">
                  <c:v>0.33589999999999998</c:v>
                </c:pt>
                <c:pt idx="2172">
                  <c:v>0.33600000000000002</c:v>
                </c:pt>
                <c:pt idx="2173">
                  <c:v>0.33560000000000001</c:v>
                </c:pt>
                <c:pt idx="2174">
                  <c:v>0.33550000000000002</c:v>
                </c:pt>
                <c:pt idx="2175">
                  <c:v>0.3352</c:v>
                </c:pt>
                <c:pt idx="2176">
                  <c:v>0.33550000000000002</c:v>
                </c:pt>
                <c:pt idx="2177">
                  <c:v>0.3352</c:v>
                </c:pt>
                <c:pt idx="2178">
                  <c:v>0.33450000000000002</c:v>
                </c:pt>
                <c:pt idx="2179">
                  <c:v>0.3347</c:v>
                </c:pt>
                <c:pt idx="2180">
                  <c:v>0.33479999999999999</c:v>
                </c:pt>
                <c:pt idx="2181">
                  <c:v>0.33479999999999999</c:v>
                </c:pt>
                <c:pt idx="2182">
                  <c:v>0.33479999999999999</c:v>
                </c:pt>
                <c:pt idx="2183">
                  <c:v>0.33450000000000002</c:v>
                </c:pt>
                <c:pt idx="2184">
                  <c:v>0.3342</c:v>
                </c:pt>
                <c:pt idx="2185">
                  <c:v>0.33350000000000002</c:v>
                </c:pt>
                <c:pt idx="2186">
                  <c:v>0.33429999999999999</c:v>
                </c:pt>
                <c:pt idx="2187">
                  <c:v>0.33400000000000002</c:v>
                </c:pt>
                <c:pt idx="2188">
                  <c:v>0.33379999999999999</c:v>
                </c:pt>
                <c:pt idx="2189">
                  <c:v>0.33339999999999997</c:v>
                </c:pt>
                <c:pt idx="2190">
                  <c:v>0.33329999999999999</c:v>
                </c:pt>
                <c:pt idx="2191">
                  <c:v>0.33350000000000002</c:v>
                </c:pt>
                <c:pt idx="2192">
                  <c:v>0.3337</c:v>
                </c:pt>
                <c:pt idx="2193">
                  <c:v>0.33400000000000002</c:v>
                </c:pt>
                <c:pt idx="2194">
                  <c:v>0.33389999999999997</c:v>
                </c:pt>
                <c:pt idx="2195">
                  <c:v>0.33429999999999999</c:v>
                </c:pt>
                <c:pt idx="2196">
                  <c:v>0.33389999999999997</c:v>
                </c:pt>
                <c:pt idx="2197">
                  <c:v>0.33460000000000001</c:v>
                </c:pt>
                <c:pt idx="2198">
                  <c:v>0.33460000000000001</c:v>
                </c:pt>
                <c:pt idx="2199">
                  <c:v>0.33489999999999998</c:v>
                </c:pt>
                <c:pt idx="2200">
                  <c:v>0.33629999999999999</c:v>
                </c:pt>
                <c:pt idx="2201">
                  <c:v>0.33689999999999998</c:v>
                </c:pt>
                <c:pt idx="2202">
                  <c:v>0.33710000000000001</c:v>
                </c:pt>
                <c:pt idx="2203">
                  <c:v>0.3372</c:v>
                </c:pt>
                <c:pt idx="2204">
                  <c:v>0.34039999999999998</c:v>
                </c:pt>
                <c:pt idx="2205">
                  <c:v>0.34050000000000002</c:v>
                </c:pt>
                <c:pt idx="2206">
                  <c:v>0.33929999999999999</c:v>
                </c:pt>
                <c:pt idx="2207">
                  <c:v>0.33860000000000001</c:v>
                </c:pt>
                <c:pt idx="2208">
                  <c:v>0.33829999999999999</c:v>
                </c:pt>
                <c:pt idx="2209">
                  <c:v>0.33889999999999998</c:v>
                </c:pt>
                <c:pt idx="2210">
                  <c:v>0.33879999999999999</c:v>
                </c:pt>
                <c:pt idx="2211">
                  <c:v>0.33839999999999998</c:v>
                </c:pt>
                <c:pt idx="2212">
                  <c:v>0.33789999999999998</c:v>
                </c:pt>
                <c:pt idx="2213">
                  <c:v>0.33829999999999999</c:v>
                </c:pt>
                <c:pt idx="2214">
                  <c:v>0.33860000000000001</c:v>
                </c:pt>
                <c:pt idx="2215">
                  <c:v>0.33860000000000001</c:v>
                </c:pt>
                <c:pt idx="2216">
                  <c:v>0.33800000000000002</c:v>
                </c:pt>
                <c:pt idx="2217">
                  <c:v>0.33839999999999998</c:v>
                </c:pt>
                <c:pt idx="2218">
                  <c:v>0.3392</c:v>
                </c:pt>
                <c:pt idx="2219">
                  <c:v>0.33889999999999998</c:v>
                </c:pt>
                <c:pt idx="2220">
                  <c:v>0.34029999999999999</c:v>
                </c:pt>
                <c:pt idx="2221">
                  <c:v>0.34010000000000001</c:v>
                </c:pt>
                <c:pt idx="2222">
                  <c:v>0.34</c:v>
                </c:pt>
                <c:pt idx="2223">
                  <c:v>0.34</c:v>
                </c:pt>
                <c:pt idx="2224">
                  <c:v>0.34029999999999999</c:v>
                </c:pt>
                <c:pt idx="2225">
                  <c:v>0.34100000000000003</c:v>
                </c:pt>
                <c:pt idx="2226">
                  <c:v>0.3412</c:v>
                </c:pt>
                <c:pt idx="2227">
                  <c:v>0.34079999999999999</c:v>
                </c:pt>
                <c:pt idx="2228">
                  <c:v>0.33979999999999999</c:v>
                </c:pt>
                <c:pt idx="2229">
                  <c:v>0.33950000000000002</c:v>
                </c:pt>
                <c:pt idx="2230">
                  <c:v>0.33939999999999998</c:v>
                </c:pt>
                <c:pt idx="2231">
                  <c:v>0.33889999999999998</c:v>
                </c:pt>
                <c:pt idx="2232">
                  <c:v>0.33950000000000002</c:v>
                </c:pt>
                <c:pt idx="2233">
                  <c:v>0.33950000000000002</c:v>
                </c:pt>
                <c:pt idx="2234">
                  <c:v>0.3392</c:v>
                </c:pt>
                <c:pt idx="2235">
                  <c:v>0.33979999999999999</c:v>
                </c:pt>
                <c:pt idx="2236">
                  <c:v>0.33929999999999999</c:v>
                </c:pt>
                <c:pt idx="2237">
                  <c:v>0.33960000000000001</c:v>
                </c:pt>
                <c:pt idx="2238">
                  <c:v>0.33929999999999999</c:v>
                </c:pt>
                <c:pt idx="2239">
                  <c:v>0.34050000000000002</c:v>
                </c:pt>
                <c:pt idx="2240">
                  <c:v>0.3427</c:v>
                </c:pt>
                <c:pt idx="2241">
                  <c:v>0.34470000000000001</c:v>
                </c:pt>
                <c:pt idx="2242">
                  <c:v>0.3453</c:v>
                </c:pt>
                <c:pt idx="2243">
                  <c:v>0.34410000000000002</c:v>
                </c:pt>
                <c:pt idx="2244">
                  <c:v>0.3463</c:v>
                </c:pt>
                <c:pt idx="2245">
                  <c:v>0.34739999999999999</c:v>
                </c:pt>
                <c:pt idx="2246">
                  <c:v>0.34760000000000002</c:v>
                </c:pt>
                <c:pt idx="2247">
                  <c:v>0.3463</c:v>
                </c:pt>
                <c:pt idx="2248">
                  <c:v>0.34749999999999998</c:v>
                </c:pt>
                <c:pt idx="2249">
                  <c:v>0.3478</c:v>
                </c:pt>
                <c:pt idx="2250">
                  <c:v>0.34789999999999999</c:v>
                </c:pt>
                <c:pt idx="2251">
                  <c:v>0.34989999999999999</c:v>
                </c:pt>
                <c:pt idx="2252">
                  <c:v>0.34920000000000001</c:v>
                </c:pt>
                <c:pt idx="2253">
                  <c:v>0.34949999999999998</c:v>
                </c:pt>
                <c:pt idx="2254">
                  <c:v>0.35020000000000001</c:v>
                </c:pt>
                <c:pt idx="2255">
                  <c:v>0.34860000000000002</c:v>
                </c:pt>
                <c:pt idx="2256">
                  <c:v>0.3498</c:v>
                </c:pt>
                <c:pt idx="2257">
                  <c:v>0.34960000000000002</c:v>
                </c:pt>
                <c:pt idx="2258">
                  <c:v>0.3478</c:v>
                </c:pt>
                <c:pt idx="2259">
                  <c:v>0.34720000000000001</c:v>
                </c:pt>
                <c:pt idx="2260">
                  <c:v>0.34470000000000001</c:v>
                </c:pt>
                <c:pt idx="2261">
                  <c:v>0.3468</c:v>
                </c:pt>
                <c:pt idx="2262">
                  <c:v>0.35010000000000002</c:v>
                </c:pt>
                <c:pt idx="2263">
                  <c:v>0.34970000000000001</c:v>
                </c:pt>
                <c:pt idx="2264">
                  <c:v>0.35049999999999998</c:v>
                </c:pt>
                <c:pt idx="2265">
                  <c:v>0.34939999999999999</c:v>
                </c:pt>
                <c:pt idx="2266">
                  <c:v>0.35060000000000002</c:v>
                </c:pt>
                <c:pt idx="2267">
                  <c:v>0.35120000000000001</c:v>
                </c:pt>
                <c:pt idx="2268">
                  <c:v>0.3508</c:v>
                </c:pt>
                <c:pt idx="2269">
                  <c:v>0.35210000000000002</c:v>
                </c:pt>
                <c:pt idx="2270">
                  <c:v>0.35110000000000002</c:v>
                </c:pt>
                <c:pt idx="2271">
                  <c:v>0.35099999999999998</c:v>
                </c:pt>
                <c:pt idx="2272">
                  <c:v>0.34860000000000002</c:v>
                </c:pt>
                <c:pt idx="2273">
                  <c:v>0.34379999999999999</c:v>
                </c:pt>
                <c:pt idx="2274">
                  <c:v>0.34350000000000003</c:v>
                </c:pt>
                <c:pt idx="2275">
                  <c:v>0.34250000000000003</c:v>
                </c:pt>
                <c:pt idx="2276">
                  <c:v>0.34539999999999998</c:v>
                </c:pt>
                <c:pt idx="2277">
                  <c:v>0.34570000000000001</c:v>
                </c:pt>
                <c:pt idx="2278">
                  <c:v>0.34470000000000001</c:v>
                </c:pt>
                <c:pt idx="2279">
                  <c:v>0.3417</c:v>
                </c:pt>
                <c:pt idx="2280">
                  <c:v>0.34039999999999998</c:v>
                </c:pt>
                <c:pt idx="2281">
                  <c:v>0.33779999999999999</c:v>
                </c:pt>
                <c:pt idx="2282">
                  <c:v>0.3367</c:v>
                </c:pt>
                <c:pt idx="2283">
                  <c:v>0.33389999999999997</c:v>
                </c:pt>
                <c:pt idx="2284">
                  <c:v>0.33019999999999999</c:v>
                </c:pt>
                <c:pt idx="2285">
                  <c:v>0.32900000000000001</c:v>
                </c:pt>
                <c:pt idx="2286">
                  <c:v>0.32969999999999999</c:v>
                </c:pt>
                <c:pt idx="2287">
                  <c:v>0.32969999999999999</c:v>
                </c:pt>
                <c:pt idx="2288">
                  <c:v>0.3296</c:v>
                </c:pt>
                <c:pt idx="2289">
                  <c:v>0.32940000000000003</c:v>
                </c:pt>
                <c:pt idx="2290">
                  <c:v>0.32940000000000003</c:v>
                </c:pt>
                <c:pt idx="2291">
                  <c:v>0.32940000000000003</c:v>
                </c:pt>
                <c:pt idx="2292">
                  <c:v>0.33489999999999998</c:v>
                </c:pt>
                <c:pt idx="2293">
                  <c:v>0.33600000000000002</c:v>
                </c:pt>
                <c:pt idx="2294">
                  <c:v>0.33629999999999999</c:v>
                </c:pt>
                <c:pt idx="2295">
                  <c:v>0.3367</c:v>
                </c:pt>
                <c:pt idx="2296">
                  <c:v>0.33639999999999998</c:v>
                </c:pt>
                <c:pt idx="2297">
                  <c:v>0.33650000000000002</c:v>
                </c:pt>
                <c:pt idx="2298">
                  <c:v>0.33660000000000001</c:v>
                </c:pt>
                <c:pt idx="2299">
                  <c:v>0.33689999999999998</c:v>
                </c:pt>
                <c:pt idx="2300">
                  <c:v>0.33800000000000002</c:v>
                </c:pt>
                <c:pt idx="2301">
                  <c:v>0.34189999999999998</c:v>
                </c:pt>
                <c:pt idx="2302">
                  <c:v>0.34260000000000002</c:v>
                </c:pt>
                <c:pt idx="2303">
                  <c:v>0.34260000000000002</c:v>
                </c:pt>
                <c:pt idx="2304">
                  <c:v>0.34100000000000003</c:v>
                </c:pt>
                <c:pt idx="2305">
                  <c:v>0.33900000000000002</c:v>
                </c:pt>
                <c:pt idx="2306">
                  <c:v>0.33789999999999998</c:v>
                </c:pt>
                <c:pt idx="2307">
                  <c:v>0.33710000000000001</c:v>
                </c:pt>
                <c:pt idx="2308">
                  <c:v>0.33779999999999999</c:v>
                </c:pt>
                <c:pt idx="2309">
                  <c:v>0.33710000000000001</c:v>
                </c:pt>
                <c:pt idx="2310">
                  <c:v>0.33729999999999999</c:v>
                </c:pt>
                <c:pt idx="2311">
                  <c:v>0.33710000000000001</c:v>
                </c:pt>
                <c:pt idx="2312">
                  <c:v>0.34</c:v>
                </c:pt>
                <c:pt idx="2313">
                  <c:v>0.3412</c:v>
                </c:pt>
                <c:pt idx="2314">
                  <c:v>0.34200000000000003</c:v>
                </c:pt>
                <c:pt idx="2315">
                  <c:v>0.34229999999999999</c:v>
                </c:pt>
                <c:pt idx="2316">
                  <c:v>0.3422</c:v>
                </c:pt>
                <c:pt idx="2317">
                  <c:v>0.34210000000000002</c:v>
                </c:pt>
                <c:pt idx="2318">
                  <c:v>0.34160000000000001</c:v>
                </c:pt>
                <c:pt idx="2319">
                  <c:v>0.34160000000000001</c:v>
                </c:pt>
                <c:pt idx="2320">
                  <c:v>0.34179999999999999</c:v>
                </c:pt>
                <c:pt idx="2321">
                  <c:v>0.34289999999999998</c:v>
                </c:pt>
                <c:pt idx="2322">
                  <c:v>0.34320000000000001</c:v>
                </c:pt>
                <c:pt idx="2323">
                  <c:v>0.34350000000000003</c:v>
                </c:pt>
                <c:pt idx="2324">
                  <c:v>0.34360000000000002</c:v>
                </c:pt>
                <c:pt idx="2325">
                  <c:v>0.34360000000000002</c:v>
                </c:pt>
                <c:pt idx="2326">
                  <c:v>0.34339999999999998</c:v>
                </c:pt>
                <c:pt idx="2327">
                  <c:v>0.34410000000000002</c:v>
                </c:pt>
                <c:pt idx="2328">
                  <c:v>0.34360000000000002</c:v>
                </c:pt>
                <c:pt idx="2329">
                  <c:v>0.34360000000000002</c:v>
                </c:pt>
                <c:pt idx="2330">
                  <c:v>0.34499999999999997</c:v>
                </c:pt>
                <c:pt idx="2331">
                  <c:v>0.34560000000000002</c:v>
                </c:pt>
                <c:pt idx="2332">
                  <c:v>0.3463</c:v>
                </c:pt>
                <c:pt idx="2333">
                  <c:v>0.34799999999999998</c:v>
                </c:pt>
                <c:pt idx="2334">
                  <c:v>0.34810000000000002</c:v>
                </c:pt>
                <c:pt idx="2335">
                  <c:v>0.34610000000000002</c:v>
                </c:pt>
                <c:pt idx="2336">
                  <c:v>0.34350000000000003</c:v>
                </c:pt>
                <c:pt idx="2337">
                  <c:v>0.34310000000000002</c:v>
                </c:pt>
                <c:pt idx="2338">
                  <c:v>0.34310000000000002</c:v>
                </c:pt>
                <c:pt idx="2339">
                  <c:v>0.34320000000000001</c:v>
                </c:pt>
                <c:pt idx="2340">
                  <c:v>0.3417</c:v>
                </c:pt>
                <c:pt idx="2341">
                  <c:v>0.34100000000000003</c:v>
                </c:pt>
                <c:pt idx="2342">
                  <c:v>0.33929999999999999</c:v>
                </c:pt>
                <c:pt idx="2343">
                  <c:v>0.3402</c:v>
                </c:pt>
                <c:pt idx="2344">
                  <c:v>0.3397</c:v>
                </c:pt>
                <c:pt idx="2345">
                  <c:v>0.3382</c:v>
                </c:pt>
                <c:pt idx="2346">
                  <c:v>0.33789999999999998</c:v>
                </c:pt>
                <c:pt idx="2347">
                  <c:v>0.33779999999999999</c:v>
                </c:pt>
                <c:pt idx="2348">
                  <c:v>0.33679999999999999</c:v>
                </c:pt>
                <c:pt idx="2349">
                  <c:v>0.34100000000000003</c:v>
                </c:pt>
                <c:pt idx="2350">
                  <c:v>0.34189999999999998</c:v>
                </c:pt>
                <c:pt idx="2351">
                  <c:v>0.34179999999999999</c:v>
                </c:pt>
                <c:pt idx="2352">
                  <c:v>0.34289999999999998</c:v>
                </c:pt>
                <c:pt idx="2353">
                  <c:v>0.34250000000000003</c:v>
                </c:pt>
                <c:pt idx="2354">
                  <c:v>0.34289999999999998</c:v>
                </c:pt>
                <c:pt idx="2355">
                  <c:v>0.34320000000000001</c:v>
                </c:pt>
                <c:pt idx="2356">
                  <c:v>0.34310000000000002</c:v>
                </c:pt>
                <c:pt idx="2357">
                  <c:v>0.34329999999999999</c:v>
                </c:pt>
                <c:pt idx="2358">
                  <c:v>0.34260000000000002</c:v>
                </c:pt>
                <c:pt idx="2359">
                  <c:v>0.34389999999999998</c:v>
                </c:pt>
                <c:pt idx="2360">
                  <c:v>0.34449999999999997</c:v>
                </c:pt>
                <c:pt idx="2361">
                  <c:v>0.34449999999999997</c:v>
                </c:pt>
                <c:pt idx="2362">
                  <c:v>0.34360000000000002</c:v>
                </c:pt>
                <c:pt idx="2363">
                  <c:v>0.34399999999999997</c:v>
                </c:pt>
                <c:pt idx="2364">
                  <c:v>0.34279999999999999</c:v>
                </c:pt>
                <c:pt idx="2365">
                  <c:v>0.3422</c:v>
                </c:pt>
                <c:pt idx="2366">
                  <c:v>0.34239999999999998</c:v>
                </c:pt>
                <c:pt idx="2367">
                  <c:v>0.34239999999999998</c:v>
                </c:pt>
                <c:pt idx="2368">
                  <c:v>0.3407</c:v>
                </c:pt>
                <c:pt idx="2369">
                  <c:v>0.33979999999999999</c:v>
                </c:pt>
                <c:pt idx="2370">
                  <c:v>0.34010000000000001</c:v>
                </c:pt>
                <c:pt idx="2371">
                  <c:v>0.33910000000000001</c:v>
                </c:pt>
                <c:pt idx="2372">
                  <c:v>0.33929999999999999</c:v>
                </c:pt>
                <c:pt idx="2373">
                  <c:v>0.33800000000000002</c:v>
                </c:pt>
                <c:pt idx="2374">
                  <c:v>0.3377</c:v>
                </c:pt>
                <c:pt idx="2375">
                  <c:v>0.33760000000000001</c:v>
                </c:pt>
                <c:pt idx="2376">
                  <c:v>0.33750000000000002</c:v>
                </c:pt>
                <c:pt idx="2377">
                  <c:v>0.33779999999999999</c:v>
                </c:pt>
                <c:pt idx="2378">
                  <c:v>0.33779999999999999</c:v>
                </c:pt>
                <c:pt idx="2379">
                  <c:v>0.33810000000000001</c:v>
                </c:pt>
                <c:pt idx="2380">
                  <c:v>0.33810000000000001</c:v>
                </c:pt>
                <c:pt idx="2381">
                  <c:v>0.33789999999999998</c:v>
                </c:pt>
                <c:pt idx="2382">
                  <c:v>0.33800000000000002</c:v>
                </c:pt>
                <c:pt idx="2383">
                  <c:v>0.33829999999999999</c:v>
                </c:pt>
                <c:pt idx="2384">
                  <c:v>0.33939999999999998</c:v>
                </c:pt>
                <c:pt idx="2385">
                  <c:v>0.3402</c:v>
                </c:pt>
                <c:pt idx="2386">
                  <c:v>0.34010000000000001</c:v>
                </c:pt>
                <c:pt idx="2387">
                  <c:v>0.3397</c:v>
                </c:pt>
                <c:pt idx="2388">
                  <c:v>0.34110000000000001</c:v>
                </c:pt>
                <c:pt idx="2389">
                  <c:v>0.34089999999999998</c:v>
                </c:pt>
                <c:pt idx="2390">
                  <c:v>0.34010000000000001</c:v>
                </c:pt>
                <c:pt idx="2391">
                  <c:v>0.33910000000000001</c:v>
                </c:pt>
                <c:pt idx="2392">
                  <c:v>0.33850000000000002</c:v>
                </c:pt>
                <c:pt idx="2393">
                  <c:v>0.33829999999999999</c:v>
                </c:pt>
                <c:pt idx="2394">
                  <c:v>0.33750000000000002</c:v>
                </c:pt>
                <c:pt idx="2395">
                  <c:v>0.33789999999999998</c:v>
                </c:pt>
                <c:pt idx="2396">
                  <c:v>0.33760000000000001</c:v>
                </c:pt>
                <c:pt idx="2397">
                  <c:v>0.33750000000000002</c:v>
                </c:pt>
                <c:pt idx="2398">
                  <c:v>0.33729999999999999</c:v>
                </c:pt>
                <c:pt idx="2399">
                  <c:v>0.33639999999999998</c:v>
                </c:pt>
                <c:pt idx="2400">
                  <c:v>0.3367</c:v>
                </c:pt>
                <c:pt idx="2401">
                  <c:v>0.33629999999999999</c:v>
                </c:pt>
                <c:pt idx="2402">
                  <c:v>0.33660000000000001</c:v>
                </c:pt>
                <c:pt idx="2403">
                  <c:v>0.33650000000000002</c:v>
                </c:pt>
                <c:pt idx="2404">
                  <c:v>0.3362</c:v>
                </c:pt>
                <c:pt idx="2405">
                  <c:v>0.3357</c:v>
                </c:pt>
                <c:pt idx="2406">
                  <c:v>0.33489999999999998</c:v>
                </c:pt>
                <c:pt idx="2407">
                  <c:v>0.3347</c:v>
                </c:pt>
                <c:pt idx="2408">
                  <c:v>0.33489999999999998</c:v>
                </c:pt>
                <c:pt idx="2409">
                  <c:v>0.33450000000000002</c:v>
                </c:pt>
                <c:pt idx="2410">
                  <c:v>0.3347</c:v>
                </c:pt>
                <c:pt idx="2411">
                  <c:v>0.33489999999999998</c:v>
                </c:pt>
                <c:pt idx="2412">
                  <c:v>0.33479999999999999</c:v>
                </c:pt>
                <c:pt idx="2413">
                  <c:v>0.33460000000000001</c:v>
                </c:pt>
                <c:pt idx="2414">
                  <c:v>0.33479999999999999</c:v>
                </c:pt>
                <c:pt idx="2415">
                  <c:v>0.33479999999999999</c:v>
                </c:pt>
                <c:pt idx="2416">
                  <c:v>0.33479999999999999</c:v>
                </c:pt>
                <c:pt idx="2417">
                  <c:v>0.33460000000000001</c:v>
                </c:pt>
                <c:pt idx="2418">
                  <c:v>0.33489999999999998</c:v>
                </c:pt>
                <c:pt idx="2419">
                  <c:v>0.33550000000000002</c:v>
                </c:pt>
                <c:pt idx="2420">
                  <c:v>0.33529999999999999</c:v>
                </c:pt>
                <c:pt idx="2421">
                  <c:v>0.33550000000000002</c:v>
                </c:pt>
                <c:pt idx="2422">
                  <c:v>0.33489999999999998</c:v>
                </c:pt>
                <c:pt idx="2423">
                  <c:v>0.33600000000000002</c:v>
                </c:pt>
                <c:pt idx="2424">
                  <c:v>0.3362</c:v>
                </c:pt>
                <c:pt idx="2425">
                  <c:v>0.33639999999999998</c:v>
                </c:pt>
                <c:pt idx="2426">
                  <c:v>0.33629999999999999</c:v>
                </c:pt>
                <c:pt idx="2427">
                  <c:v>0.33560000000000001</c:v>
                </c:pt>
                <c:pt idx="2428">
                  <c:v>0.33560000000000001</c:v>
                </c:pt>
                <c:pt idx="2429">
                  <c:v>0.33560000000000001</c:v>
                </c:pt>
                <c:pt idx="2430">
                  <c:v>0.33539999999999998</c:v>
                </c:pt>
                <c:pt idx="2431">
                  <c:v>0.3357</c:v>
                </c:pt>
                <c:pt idx="2432">
                  <c:v>0.3352</c:v>
                </c:pt>
                <c:pt idx="2433">
                  <c:v>0.33550000000000002</c:v>
                </c:pt>
                <c:pt idx="2434">
                  <c:v>0.33600000000000002</c:v>
                </c:pt>
                <c:pt idx="2435">
                  <c:v>0.33589999999999998</c:v>
                </c:pt>
                <c:pt idx="2436">
                  <c:v>0.33600000000000002</c:v>
                </c:pt>
                <c:pt idx="2437">
                  <c:v>0.33579999999999999</c:v>
                </c:pt>
                <c:pt idx="2438">
                  <c:v>0.33579999999999999</c:v>
                </c:pt>
                <c:pt idx="2439">
                  <c:v>0.33639999999999998</c:v>
                </c:pt>
                <c:pt idx="2440">
                  <c:v>0.33679999999999999</c:v>
                </c:pt>
                <c:pt idx="2441">
                  <c:v>0.33679999999999999</c:v>
                </c:pt>
                <c:pt idx="2442">
                  <c:v>0.33689999999999998</c:v>
                </c:pt>
                <c:pt idx="2443">
                  <c:v>0.33689999999999998</c:v>
                </c:pt>
                <c:pt idx="2444">
                  <c:v>0.33689999999999998</c:v>
                </c:pt>
                <c:pt idx="2445">
                  <c:v>0.33689999999999998</c:v>
                </c:pt>
                <c:pt idx="2446">
                  <c:v>0.33710000000000001</c:v>
                </c:pt>
                <c:pt idx="2447">
                  <c:v>0.33700000000000002</c:v>
                </c:pt>
                <c:pt idx="2448">
                  <c:v>0.33700000000000002</c:v>
                </c:pt>
                <c:pt idx="2449">
                  <c:v>0.33579999999999999</c:v>
                </c:pt>
                <c:pt idx="2450">
                  <c:v>0.33579999999999999</c:v>
                </c:pt>
                <c:pt idx="2451">
                  <c:v>0.3357</c:v>
                </c:pt>
                <c:pt idx="2452">
                  <c:v>0.33550000000000002</c:v>
                </c:pt>
                <c:pt idx="2453">
                  <c:v>0.3357</c:v>
                </c:pt>
                <c:pt idx="2454">
                  <c:v>0.33639999999999998</c:v>
                </c:pt>
                <c:pt idx="2455">
                  <c:v>0.33650000000000002</c:v>
                </c:pt>
                <c:pt idx="2456">
                  <c:v>0.33650000000000002</c:v>
                </c:pt>
                <c:pt idx="2457">
                  <c:v>0.33650000000000002</c:v>
                </c:pt>
                <c:pt idx="2458">
                  <c:v>0.33729999999999999</c:v>
                </c:pt>
                <c:pt idx="2459">
                  <c:v>0.33810000000000001</c:v>
                </c:pt>
                <c:pt idx="2460">
                  <c:v>0.33879999999999999</c:v>
                </c:pt>
                <c:pt idx="2461">
                  <c:v>0.33889999999999998</c:v>
                </c:pt>
                <c:pt idx="2462">
                  <c:v>0.33879999999999999</c:v>
                </c:pt>
                <c:pt idx="2463">
                  <c:v>0.3382</c:v>
                </c:pt>
                <c:pt idx="2464">
                  <c:v>0.33939999999999998</c:v>
                </c:pt>
                <c:pt idx="2465">
                  <c:v>0.34010000000000001</c:v>
                </c:pt>
                <c:pt idx="2466">
                  <c:v>0.34029999999999999</c:v>
                </c:pt>
                <c:pt idx="2467">
                  <c:v>0.34029999999999999</c:v>
                </c:pt>
                <c:pt idx="2468">
                  <c:v>0.33960000000000001</c:v>
                </c:pt>
                <c:pt idx="2469">
                  <c:v>0.33850000000000002</c:v>
                </c:pt>
                <c:pt idx="2470">
                  <c:v>0.33850000000000002</c:v>
                </c:pt>
                <c:pt idx="2471">
                  <c:v>0.33829999999999999</c:v>
                </c:pt>
                <c:pt idx="2472">
                  <c:v>0.33839999999999998</c:v>
                </c:pt>
                <c:pt idx="2473">
                  <c:v>0.33850000000000002</c:v>
                </c:pt>
                <c:pt idx="2474">
                  <c:v>0.33850000000000002</c:v>
                </c:pt>
                <c:pt idx="2475">
                  <c:v>0.33810000000000001</c:v>
                </c:pt>
                <c:pt idx="2476">
                  <c:v>0.3372</c:v>
                </c:pt>
                <c:pt idx="2477">
                  <c:v>0.33700000000000002</c:v>
                </c:pt>
                <c:pt idx="2478">
                  <c:v>0.3367</c:v>
                </c:pt>
                <c:pt idx="2479">
                  <c:v>0.33629999999999999</c:v>
                </c:pt>
                <c:pt idx="2480">
                  <c:v>0.33710000000000001</c:v>
                </c:pt>
                <c:pt idx="2481">
                  <c:v>0.3372</c:v>
                </c:pt>
                <c:pt idx="2482">
                  <c:v>0.33750000000000002</c:v>
                </c:pt>
                <c:pt idx="2483">
                  <c:v>0.3377</c:v>
                </c:pt>
                <c:pt idx="2484">
                  <c:v>0.33760000000000001</c:v>
                </c:pt>
                <c:pt idx="2485">
                  <c:v>0.33700000000000002</c:v>
                </c:pt>
                <c:pt idx="2486">
                  <c:v>0.33710000000000001</c:v>
                </c:pt>
                <c:pt idx="2487">
                  <c:v>0.33710000000000001</c:v>
                </c:pt>
                <c:pt idx="2488">
                  <c:v>0.33750000000000002</c:v>
                </c:pt>
                <c:pt idx="2489">
                  <c:v>0.3377</c:v>
                </c:pt>
                <c:pt idx="2490">
                  <c:v>0.33760000000000001</c:v>
                </c:pt>
                <c:pt idx="2491">
                  <c:v>0.33760000000000001</c:v>
                </c:pt>
                <c:pt idx="2492">
                  <c:v>0.33760000000000001</c:v>
                </c:pt>
                <c:pt idx="2493">
                  <c:v>0.33729999999999999</c:v>
                </c:pt>
                <c:pt idx="2494">
                  <c:v>0.33689999999999998</c:v>
                </c:pt>
                <c:pt idx="2495">
                  <c:v>0.33700000000000002</c:v>
                </c:pt>
                <c:pt idx="2496">
                  <c:v>0.33739999999999998</c:v>
                </c:pt>
                <c:pt idx="2497">
                  <c:v>0.33750000000000002</c:v>
                </c:pt>
                <c:pt idx="2498">
                  <c:v>0.33739999999999998</c:v>
                </c:pt>
                <c:pt idx="2499">
                  <c:v>0.33750000000000002</c:v>
                </c:pt>
                <c:pt idx="2500">
                  <c:v>0.33850000000000002</c:v>
                </c:pt>
                <c:pt idx="2501">
                  <c:v>0.33889999999999998</c:v>
                </c:pt>
                <c:pt idx="2502">
                  <c:v>0.3392</c:v>
                </c:pt>
                <c:pt idx="2503">
                  <c:v>0.33929999999999999</c:v>
                </c:pt>
                <c:pt idx="2504">
                  <c:v>0.33850000000000002</c:v>
                </c:pt>
                <c:pt idx="2505">
                  <c:v>0.33839999999999998</c:v>
                </c:pt>
                <c:pt idx="2506">
                  <c:v>0.33829999999999999</c:v>
                </c:pt>
                <c:pt idx="2507">
                  <c:v>0.3382</c:v>
                </c:pt>
                <c:pt idx="2508">
                  <c:v>0.33850000000000002</c:v>
                </c:pt>
                <c:pt idx="2509">
                  <c:v>0.33850000000000002</c:v>
                </c:pt>
                <c:pt idx="2510">
                  <c:v>0.33850000000000002</c:v>
                </c:pt>
                <c:pt idx="2511">
                  <c:v>0.33810000000000001</c:v>
                </c:pt>
                <c:pt idx="2512">
                  <c:v>0.33829999999999999</c:v>
                </c:pt>
                <c:pt idx="2513">
                  <c:v>0.33910000000000001</c:v>
                </c:pt>
                <c:pt idx="2514">
                  <c:v>0.33960000000000001</c:v>
                </c:pt>
                <c:pt idx="2515">
                  <c:v>0.3397</c:v>
                </c:pt>
                <c:pt idx="2516">
                  <c:v>0.3402</c:v>
                </c:pt>
                <c:pt idx="2517">
                  <c:v>0.34050000000000002</c:v>
                </c:pt>
                <c:pt idx="2518">
                  <c:v>0.3402</c:v>
                </c:pt>
                <c:pt idx="2519">
                  <c:v>0.33989999999999998</c:v>
                </c:pt>
                <c:pt idx="2520">
                  <c:v>0.3397</c:v>
                </c:pt>
                <c:pt idx="2521">
                  <c:v>0.34050000000000002</c:v>
                </c:pt>
                <c:pt idx="2522">
                  <c:v>0.34139999999999998</c:v>
                </c:pt>
                <c:pt idx="2523">
                  <c:v>0.34079999999999999</c:v>
                </c:pt>
                <c:pt idx="2524">
                  <c:v>0.3412</c:v>
                </c:pt>
                <c:pt idx="2525">
                  <c:v>0.34179999999999999</c:v>
                </c:pt>
                <c:pt idx="2526">
                  <c:v>0.34150000000000003</c:v>
                </c:pt>
                <c:pt idx="2527">
                  <c:v>0.3422</c:v>
                </c:pt>
                <c:pt idx="2528">
                  <c:v>0.34300000000000003</c:v>
                </c:pt>
                <c:pt idx="2529">
                  <c:v>0.34239999999999998</c:v>
                </c:pt>
                <c:pt idx="2530">
                  <c:v>0.34200000000000003</c:v>
                </c:pt>
                <c:pt idx="2531">
                  <c:v>0.34200000000000003</c:v>
                </c:pt>
                <c:pt idx="2532">
                  <c:v>0.3422</c:v>
                </c:pt>
                <c:pt idx="2533">
                  <c:v>0.34310000000000002</c:v>
                </c:pt>
                <c:pt idx="2534">
                  <c:v>0.34300000000000003</c:v>
                </c:pt>
                <c:pt idx="2535">
                  <c:v>0.34260000000000002</c:v>
                </c:pt>
                <c:pt idx="2536">
                  <c:v>0.34399999999999997</c:v>
                </c:pt>
                <c:pt idx="2537">
                  <c:v>0.34329999999999999</c:v>
                </c:pt>
                <c:pt idx="2538">
                  <c:v>0.34300000000000003</c:v>
                </c:pt>
                <c:pt idx="2539">
                  <c:v>0.34339999999999998</c:v>
                </c:pt>
                <c:pt idx="2540">
                  <c:v>0.34370000000000001</c:v>
                </c:pt>
                <c:pt idx="2541">
                  <c:v>0.34350000000000003</c:v>
                </c:pt>
                <c:pt idx="2542">
                  <c:v>0.34310000000000002</c:v>
                </c:pt>
                <c:pt idx="2543">
                  <c:v>0.34360000000000002</c:v>
                </c:pt>
                <c:pt idx="2544">
                  <c:v>0.34389999999999998</c:v>
                </c:pt>
                <c:pt idx="2545">
                  <c:v>0.34460000000000002</c:v>
                </c:pt>
                <c:pt idx="2546">
                  <c:v>0.34520000000000001</c:v>
                </c:pt>
                <c:pt idx="2547">
                  <c:v>0.34360000000000002</c:v>
                </c:pt>
                <c:pt idx="2548">
                  <c:v>0.34549999999999997</c:v>
                </c:pt>
                <c:pt idx="2549">
                  <c:v>0.3453</c:v>
                </c:pt>
                <c:pt idx="2550">
                  <c:v>0.34720000000000001</c:v>
                </c:pt>
                <c:pt idx="2551">
                  <c:v>0.34760000000000002</c:v>
                </c:pt>
                <c:pt idx="2552">
                  <c:v>0.34949999999999998</c:v>
                </c:pt>
                <c:pt idx="2553">
                  <c:v>0.34820000000000001</c:v>
                </c:pt>
                <c:pt idx="2554">
                  <c:v>0.34810000000000002</c:v>
                </c:pt>
                <c:pt idx="2555">
                  <c:v>0.34760000000000002</c:v>
                </c:pt>
                <c:pt idx="2556">
                  <c:v>0.34849999999999998</c:v>
                </c:pt>
                <c:pt idx="2557">
                  <c:v>0.3468</c:v>
                </c:pt>
                <c:pt idx="2558">
                  <c:v>0.3498</c:v>
                </c:pt>
                <c:pt idx="2559">
                  <c:v>0.34910000000000002</c:v>
                </c:pt>
                <c:pt idx="2560">
                  <c:v>0.34749999999999998</c:v>
                </c:pt>
                <c:pt idx="2561">
                  <c:v>0.34789999999999999</c:v>
                </c:pt>
                <c:pt idx="2562">
                  <c:v>0.34799999999999998</c:v>
                </c:pt>
                <c:pt idx="2563">
                  <c:v>0.34789999999999999</c:v>
                </c:pt>
                <c:pt idx="2564">
                  <c:v>0.34820000000000001</c:v>
                </c:pt>
                <c:pt idx="2565">
                  <c:v>0.34970000000000001</c:v>
                </c:pt>
                <c:pt idx="2566">
                  <c:v>0.34939999999999999</c:v>
                </c:pt>
                <c:pt idx="2567">
                  <c:v>0.34820000000000001</c:v>
                </c:pt>
                <c:pt idx="2568">
                  <c:v>0.34799999999999998</c:v>
                </c:pt>
                <c:pt idx="2569">
                  <c:v>0.34649999999999997</c:v>
                </c:pt>
                <c:pt idx="2570">
                  <c:v>0.34639999999999999</c:v>
                </c:pt>
                <c:pt idx="2571">
                  <c:v>0.34289999999999998</c:v>
                </c:pt>
                <c:pt idx="2572">
                  <c:v>0.3412</c:v>
                </c:pt>
                <c:pt idx="2573">
                  <c:v>0.34310000000000002</c:v>
                </c:pt>
                <c:pt idx="2574">
                  <c:v>0.3422</c:v>
                </c:pt>
                <c:pt idx="2575">
                  <c:v>0.3422</c:v>
                </c:pt>
                <c:pt idx="2576">
                  <c:v>0.33979999999999999</c:v>
                </c:pt>
                <c:pt idx="2577">
                  <c:v>0.33879999999999999</c:v>
                </c:pt>
                <c:pt idx="2578">
                  <c:v>0.34029999999999999</c:v>
                </c:pt>
                <c:pt idx="2579">
                  <c:v>0.3402</c:v>
                </c:pt>
                <c:pt idx="2580">
                  <c:v>0.33979999999999999</c:v>
                </c:pt>
                <c:pt idx="2581">
                  <c:v>0.33939999999999998</c:v>
                </c:pt>
                <c:pt idx="2582">
                  <c:v>0.34089999999999998</c:v>
                </c:pt>
                <c:pt idx="2583">
                  <c:v>0.3412</c:v>
                </c:pt>
                <c:pt idx="2584">
                  <c:v>0.34150000000000003</c:v>
                </c:pt>
                <c:pt idx="2585">
                  <c:v>0.34129999999999999</c:v>
                </c:pt>
                <c:pt idx="2586">
                  <c:v>0.34139999999999998</c:v>
                </c:pt>
                <c:pt idx="2587">
                  <c:v>0.34139999999999998</c:v>
                </c:pt>
                <c:pt idx="2588">
                  <c:v>0.34110000000000001</c:v>
                </c:pt>
                <c:pt idx="2589">
                  <c:v>0.34060000000000001</c:v>
                </c:pt>
                <c:pt idx="2590">
                  <c:v>0.34029999999999999</c:v>
                </c:pt>
                <c:pt idx="2591">
                  <c:v>0.34110000000000001</c:v>
                </c:pt>
                <c:pt idx="2592">
                  <c:v>0.3392</c:v>
                </c:pt>
                <c:pt idx="2593">
                  <c:v>0.33939999999999998</c:v>
                </c:pt>
                <c:pt idx="2594">
                  <c:v>0.33829999999999999</c:v>
                </c:pt>
                <c:pt idx="2595">
                  <c:v>0.33739999999999998</c:v>
                </c:pt>
                <c:pt idx="2596">
                  <c:v>0.33889999999999998</c:v>
                </c:pt>
                <c:pt idx="2597">
                  <c:v>0.33810000000000001</c:v>
                </c:pt>
                <c:pt idx="2598">
                  <c:v>0.33879999999999999</c:v>
                </c:pt>
                <c:pt idx="2599">
                  <c:v>0.33829999999999999</c:v>
                </c:pt>
                <c:pt idx="2600">
                  <c:v>0.3382</c:v>
                </c:pt>
                <c:pt idx="2601">
                  <c:v>0.33789999999999998</c:v>
                </c:pt>
                <c:pt idx="2602">
                  <c:v>0.33810000000000001</c:v>
                </c:pt>
                <c:pt idx="2603">
                  <c:v>0.3407</c:v>
                </c:pt>
                <c:pt idx="2604">
                  <c:v>0.34060000000000001</c:v>
                </c:pt>
                <c:pt idx="2605">
                  <c:v>0.34129999999999999</c:v>
                </c:pt>
                <c:pt idx="2606">
                  <c:v>0.34379999999999999</c:v>
                </c:pt>
                <c:pt idx="2607">
                  <c:v>0.34460000000000002</c:v>
                </c:pt>
                <c:pt idx="2608">
                  <c:v>0.3448</c:v>
                </c:pt>
                <c:pt idx="2609">
                  <c:v>0.34470000000000001</c:v>
                </c:pt>
                <c:pt idx="2610">
                  <c:v>0.34370000000000001</c:v>
                </c:pt>
                <c:pt idx="2611">
                  <c:v>0.34339999999999998</c:v>
                </c:pt>
                <c:pt idx="2612">
                  <c:v>0.34329999999999999</c:v>
                </c:pt>
                <c:pt idx="2613">
                  <c:v>0.34239999999999998</c:v>
                </c:pt>
                <c:pt idx="2614">
                  <c:v>0.34229999999999999</c:v>
                </c:pt>
                <c:pt idx="2615">
                  <c:v>0.34229999999999999</c:v>
                </c:pt>
                <c:pt idx="2616">
                  <c:v>0.34139999999999998</c:v>
                </c:pt>
                <c:pt idx="2617">
                  <c:v>0.3417</c:v>
                </c:pt>
                <c:pt idx="2618">
                  <c:v>0.34139999999999998</c:v>
                </c:pt>
                <c:pt idx="2619">
                  <c:v>0.34129999999999999</c:v>
                </c:pt>
                <c:pt idx="2620">
                  <c:v>0.34179999999999999</c:v>
                </c:pt>
                <c:pt idx="2621">
                  <c:v>0.34139999999999998</c:v>
                </c:pt>
                <c:pt idx="2622">
                  <c:v>0.34079999999999999</c:v>
                </c:pt>
                <c:pt idx="2623">
                  <c:v>0.33979999999999999</c:v>
                </c:pt>
                <c:pt idx="2624">
                  <c:v>0.33989999999999998</c:v>
                </c:pt>
                <c:pt idx="2625">
                  <c:v>0.33889999999999998</c:v>
                </c:pt>
                <c:pt idx="2626">
                  <c:v>0.33850000000000002</c:v>
                </c:pt>
                <c:pt idx="2627">
                  <c:v>0.33810000000000001</c:v>
                </c:pt>
                <c:pt idx="2628">
                  <c:v>0.34100000000000003</c:v>
                </c:pt>
                <c:pt idx="2629">
                  <c:v>0.34200000000000003</c:v>
                </c:pt>
                <c:pt idx="2630">
                  <c:v>0.34260000000000002</c:v>
                </c:pt>
                <c:pt idx="2631">
                  <c:v>0.34300000000000003</c:v>
                </c:pt>
                <c:pt idx="2632">
                  <c:v>0.34549999999999997</c:v>
                </c:pt>
                <c:pt idx="2633">
                  <c:v>0.34499999999999997</c:v>
                </c:pt>
                <c:pt idx="2634">
                  <c:v>0.34499999999999997</c:v>
                </c:pt>
                <c:pt idx="2635">
                  <c:v>0.3453</c:v>
                </c:pt>
                <c:pt idx="2636">
                  <c:v>0.34510000000000002</c:v>
                </c:pt>
                <c:pt idx="2637">
                  <c:v>0.34350000000000003</c:v>
                </c:pt>
                <c:pt idx="2638">
                  <c:v>0.34389999999999998</c:v>
                </c:pt>
                <c:pt idx="2639">
                  <c:v>0.34439999999999998</c:v>
                </c:pt>
                <c:pt idx="2640">
                  <c:v>0.34560000000000002</c:v>
                </c:pt>
                <c:pt idx="2641">
                  <c:v>0.34599999999999997</c:v>
                </c:pt>
                <c:pt idx="2642">
                  <c:v>0.34560000000000002</c:v>
                </c:pt>
                <c:pt idx="2643">
                  <c:v>0.34539999999999998</c:v>
                </c:pt>
                <c:pt idx="2644">
                  <c:v>0.34470000000000001</c:v>
                </c:pt>
                <c:pt idx="2645">
                  <c:v>0.34560000000000002</c:v>
                </c:pt>
                <c:pt idx="2646">
                  <c:v>0.3458</c:v>
                </c:pt>
                <c:pt idx="2647">
                  <c:v>0.34539999999999998</c:v>
                </c:pt>
                <c:pt idx="2648">
                  <c:v>0.3448</c:v>
                </c:pt>
                <c:pt idx="2649">
                  <c:v>0.34379999999999999</c:v>
                </c:pt>
                <c:pt idx="2650">
                  <c:v>0.34360000000000002</c:v>
                </c:pt>
                <c:pt idx="2651">
                  <c:v>0.34839999999999999</c:v>
                </c:pt>
                <c:pt idx="2652">
                  <c:v>0.34910000000000002</c:v>
                </c:pt>
                <c:pt idx="2653">
                  <c:v>0.3488</c:v>
                </c:pt>
                <c:pt idx="2654">
                  <c:v>0.34589999999999999</c:v>
                </c:pt>
                <c:pt idx="2655">
                  <c:v>0.34210000000000002</c:v>
                </c:pt>
                <c:pt idx="2656">
                  <c:v>0.34060000000000001</c:v>
                </c:pt>
                <c:pt idx="2657">
                  <c:v>0.34050000000000002</c:v>
                </c:pt>
                <c:pt idx="2658">
                  <c:v>0.34</c:v>
                </c:pt>
                <c:pt idx="2659">
                  <c:v>0.34050000000000002</c:v>
                </c:pt>
                <c:pt idx="2660">
                  <c:v>0.33989999999999998</c:v>
                </c:pt>
                <c:pt idx="2661">
                  <c:v>0.34010000000000001</c:v>
                </c:pt>
                <c:pt idx="2662">
                  <c:v>0.3422</c:v>
                </c:pt>
                <c:pt idx="2663">
                  <c:v>0.3427</c:v>
                </c:pt>
                <c:pt idx="2664">
                  <c:v>0.34339999999999998</c:v>
                </c:pt>
                <c:pt idx="2665">
                  <c:v>0.34329999999999999</c:v>
                </c:pt>
                <c:pt idx="2666">
                  <c:v>0.34289999999999998</c:v>
                </c:pt>
                <c:pt idx="2667">
                  <c:v>0.34300000000000003</c:v>
                </c:pt>
                <c:pt idx="2668">
                  <c:v>0.3422</c:v>
                </c:pt>
                <c:pt idx="2669">
                  <c:v>0.34279999999999999</c:v>
                </c:pt>
                <c:pt idx="2670">
                  <c:v>0.34210000000000002</c:v>
                </c:pt>
                <c:pt idx="2671">
                  <c:v>0.34179999999999999</c:v>
                </c:pt>
                <c:pt idx="2672">
                  <c:v>0.34100000000000003</c:v>
                </c:pt>
                <c:pt idx="2673">
                  <c:v>0.34089999999999998</c:v>
                </c:pt>
                <c:pt idx="2674">
                  <c:v>0.33989999999999998</c:v>
                </c:pt>
                <c:pt idx="2675">
                  <c:v>0.33979999999999999</c:v>
                </c:pt>
                <c:pt idx="2676">
                  <c:v>0.3402</c:v>
                </c:pt>
                <c:pt idx="2677">
                  <c:v>0.33989999999999998</c:v>
                </c:pt>
                <c:pt idx="2678">
                  <c:v>0.33860000000000001</c:v>
                </c:pt>
                <c:pt idx="2679">
                  <c:v>0.3387</c:v>
                </c:pt>
                <c:pt idx="2680">
                  <c:v>0.33860000000000001</c:v>
                </c:pt>
                <c:pt idx="2681">
                  <c:v>0.33839999999999998</c:v>
                </c:pt>
                <c:pt idx="2682">
                  <c:v>0.33829999999999999</c:v>
                </c:pt>
                <c:pt idx="2683">
                  <c:v>0.33889999999999998</c:v>
                </c:pt>
                <c:pt idx="2684">
                  <c:v>0.3392</c:v>
                </c:pt>
                <c:pt idx="2685">
                  <c:v>0.33910000000000001</c:v>
                </c:pt>
                <c:pt idx="2686">
                  <c:v>0.33889999999999998</c:v>
                </c:pt>
                <c:pt idx="2687">
                  <c:v>0.33860000000000001</c:v>
                </c:pt>
                <c:pt idx="2688">
                  <c:v>0.33779999999999999</c:v>
                </c:pt>
                <c:pt idx="2689">
                  <c:v>0.33800000000000002</c:v>
                </c:pt>
                <c:pt idx="2690">
                  <c:v>0.33789999999999998</c:v>
                </c:pt>
                <c:pt idx="2691">
                  <c:v>0.3377</c:v>
                </c:pt>
                <c:pt idx="2692">
                  <c:v>0.3372</c:v>
                </c:pt>
                <c:pt idx="2693">
                  <c:v>0.33789999999999998</c:v>
                </c:pt>
                <c:pt idx="2694">
                  <c:v>0.33850000000000002</c:v>
                </c:pt>
                <c:pt idx="2695">
                  <c:v>0.33860000000000001</c:v>
                </c:pt>
                <c:pt idx="2696">
                  <c:v>0.33829999999999999</c:v>
                </c:pt>
                <c:pt idx="2697">
                  <c:v>0.33760000000000001</c:v>
                </c:pt>
                <c:pt idx="2698">
                  <c:v>0.33739999999999998</c:v>
                </c:pt>
                <c:pt idx="2699">
                  <c:v>0.3367</c:v>
                </c:pt>
                <c:pt idx="2700">
                  <c:v>0.3362</c:v>
                </c:pt>
                <c:pt idx="2701">
                  <c:v>0.33679999999999999</c:v>
                </c:pt>
                <c:pt idx="2702">
                  <c:v>0.33629999999999999</c:v>
                </c:pt>
                <c:pt idx="2703">
                  <c:v>0.33539999999999998</c:v>
                </c:pt>
                <c:pt idx="2704">
                  <c:v>0.33529999999999999</c:v>
                </c:pt>
                <c:pt idx="2705">
                  <c:v>0.33510000000000001</c:v>
                </c:pt>
                <c:pt idx="2706">
                  <c:v>0.33510000000000001</c:v>
                </c:pt>
                <c:pt idx="2707">
                  <c:v>0.33550000000000002</c:v>
                </c:pt>
                <c:pt idx="2708">
                  <c:v>0.3367</c:v>
                </c:pt>
                <c:pt idx="2709">
                  <c:v>0.3372</c:v>
                </c:pt>
                <c:pt idx="2710">
                  <c:v>0.33739999999999998</c:v>
                </c:pt>
                <c:pt idx="2711">
                  <c:v>0.33760000000000001</c:v>
                </c:pt>
                <c:pt idx="2712">
                  <c:v>0.33739999999999998</c:v>
                </c:pt>
                <c:pt idx="2713">
                  <c:v>0.3372</c:v>
                </c:pt>
                <c:pt idx="2714">
                  <c:v>0.33739999999999998</c:v>
                </c:pt>
                <c:pt idx="2715">
                  <c:v>0.3372</c:v>
                </c:pt>
                <c:pt idx="2716">
                  <c:v>0.33629999999999999</c:v>
                </c:pt>
                <c:pt idx="2717">
                  <c:v>0.33639999999999998</c:v>
                </c:pt>
                <c:pt idx="2718">
                  <c:v>0.33700000000000002</c:v>
                </c:pt>
                <c:pt idx="2719">
                  <c:v>0.33679999999999999</c:v>
                </c:pt>
                <c:pt idx="2720">
                  <c:v>0.33700000000000002</c:v>
                </c:pt>
                <c:pt idx="2721">
                  <c:v>0.3367</c:v>
                </c:pt>
                <c:pt idx="2722">
                  <c:v>0.33689999999999998</c:v>
                </c:pt>
                <c:pt idx="2723">
                  <c:v>0.33760000000000001</c:v>
                </c:pt>
                <c:pt idx="2724">
                  <c:v>0.33800000000000002</c:v>
                </c:pt>
                <c:pt idx="2725">
                  <c:v>0.33800000000000002</c:v>
                </c:pt>
                <c:pt idx="2726">
                  <c:v>0.33789999999999998</c:v>
                </c:pt>
                <c:pt idx="2727">
                  <c:v>0.3377</c:v>
                </c:pt>
                <c:pt idx="2728">
                  <c:v>0.3377</c:v>
                </c:pt>
                <c:pt idx="2729">
                  <c:v>0.33779999999999999</c:v>
                </c:pt>
                <c:pt idx="2730">
                  <c:v>0.33729999999999999</c:v>
                </c:pt>
                <c:pt idx="2731">
                  <c:v>0.33739999999999998</c:v>
                </c:pt>
                <c:pt idx="2732">
                  <c:v>0.3372</c:v>
                </c:pt>
                <c:pt idx="2733">
                  <c:v>0.33750000000000002</c:v>
                </c:pt>
                <c:pt idx="2734">
                  <c:v>0.3377</c:v>
                </c:pt>
                <c:pt idx="2735">
                  <c:v>0.33800000000000002</c:v>
                </c:pt>
                <c:pt idx="2736">
                  <c:v>0.33860000000000001</c:v>
                </c:pt>
                <c:pt idx="2737">
                  <c:v>0.3387</c:v>
                </c:pt>
                <c:pt idx="2738">
                  <c:v>0.33839999999999998</c:v>
                </c:pt>
                <c:pt idx="2739">
                  <c:v>0.33779999999999999</c:v>
                </c:pt>
                <c:pt idx="2740">
                  <c:v>0.33729999999999999</c:v>
                </c:pt>
                <c:pt idx="2741">
                  <c:v>0.33750000000000002</c:v>
                </c:pt>
                <c:pt idx="2742">
                  <c:v>0.33689999999999998</c:v>
                </c:pt>
                <c:pt idx="2743">
                  <c:v>0.33679999999999999</c:v>
                </c:pt>
                <c:pt idx="2744">
                  <c:v>0.33579999999999999</c:v>
                </c:pt>
                <c:pt idx="2745">
                  <c:v>0.33539999999999998</c:v>
                </c:pt>
                <c:pt idx="2746">
                  <c:v>0.33439999999999998</c:v>
                </c:pt>
                <c:pt idx="2747">
                  <c:v>0.33379999999999999</c:v>
                </c:pt>
                <c:pt idx="2748">
                  <c:v>0.33360000000000001</c:v>
                </c:pt>
                <c:pt idx="2749">
                  <c:v>0.33410000000000001</c:v>
                </c:pt>
                <c:pt idx="2750">
                  <c:v>0.33439999999999998</c:v>
                </c:pt>
                <c:pt idx="2751">
                  <c:v>0.33460000000000001</c:v>
                </c:pt>
                <c:pt idx="2752">
                  <c:v>0.3342</c:v>
                </c:pt>
                <c:pt idx="2753">
                  <c:v>0.33779999999999999</c:v>
                </c:pt>
                <c:pt idx="2754">
                  <c:v>0.33879999999999999</c:v>
                </c:pt>
                <c:pt idx="2755">
                  <c:v>0.33889999999999998</c:v>
                </c:pt>
                <c:pt idx="2756">
                  <c:v>0.33900000000000002</c:v>
                </c:pt>
                <c:pt idx="2757">
                  <c:v>0.33939999999999998</c:v>
                </c:pt>
                <c:pt idx="2758">
                  <c:v>0.3397</c:v>
                </c:pt>
                <c:pt idx="2759">
                  <c:v>0.3392</c:v>
                </c:pt>
                <c:pt idx="2760">
                  <c:v>0.33710000000000001</c:v>
                </c:pt>
                <c:pt idx="2761">
                  <c:v>0.33700000000000002</c:v>
                </c:pt>
                <c:pt idx="2762">
                  <c:v>0.33500000000000002</c:v>
                </c:pt>
                <c:pt idx="2763">
                  <c:v>0.33510000000000001</c:v>
                </c:pt>
                <c:pt idx="2764">
                  <c:v>0.33479999999999999</c:v>
                </c:pt>
                <c:pt idx="2765">
                  <c:v>0.33479999999999999</c:v>
                </c:pt>
                <c:pt idx="2766">
                  <c:v>0.33489999999999998</c:v>
                </c:pt>
                <c:pt idx="2767">
                  <c:v>0.33560000000000001</c:v>
                </c:pt>
                <c:pt idx="2768">
                  <c:v>0.33589999999999998</c:v>
                </c:pt>
                <c:pt idx="2769">
                  <c:v>0.33579999999999999</c:v>
                </c:pt>
                <c:pt idx="2770">
                  <c:v>0.33579999999999999</c:v>
                </c:pt>
                <c:pt idx="2771">
                  <c:v>0.33450000000000002</c:v>
                </c:pt>
                <c:pt idx="2772">
                  <c:v>0.33450000000000002</c:v>
                </c:pt>
                <c:pt idx="2773">
                  <c:v>0.33439999999999998</c:v>
                </c:pt>
                <c:pt idx="2774">
                  <c:v>0.3342</c:v>
                </c:pt>
                <c:pt idx="2775">
                  <c:v>0.3342</c:v>
                </c:pt>
                <c:pt idx="2776">
                  <c:v>0.33379999999999999</c:v>
                </c:pt>
                <c:pt idx="2777">
                  <c:v>0.33289999999999997</c:v>
                </c:pt>
                <c:pt idx="2778">
                  <c:v>0.33310000000000001</c:v>
                </c:pt>
                <c:pt idx="2779">
                  <c:v>0.3327</c:v>
                </c:pt>
                <c:pt idx="2780">
                  <c:v>0.33229999999999998</c:v>
                </c:pt>
                <c:pt idx="2781">
                  <c:v>0.33250000000000002</c:v>
                </c:pt>
                <c:pt idx="2782">
                  <c:v>0.33239999999999997</c:v>
                </c:pt>
                <c:pt idx="2783">
                  <c:v>0.3332</c:v>
                </c:pt>
                <c:pt idx="2784">
                  <c:v>0.3332</c:v>
                </c:pt>
                <c:pt idx="2785">
                  <c:v>0.3332</c:v>
                </c:pt>
                <c:pt idx="2786">
                  <c:v>0.33300000000000002</c:v>
                </c:pt>
                <c:pt idx="2787">
                  <c:v>0.33300000000000002</c:v>
                </c:pt>
                <c:pt idx="2788">
                  <c:v>0.33289999999999997</c:v>
                </c:pt>
                <c:pt idx="2789">
                  <c:v>0.33379999999999999</c:v>
                </c:pt>
                <c:pt idx="2790">
                  <c:v>0.3337</c:v>
                </c:pt>
                <c:pt idx="2791">
                  <c:v>0.3337</c:v>
                </c:pt>
                <c:pt idx="2792">
                  <c:v>0.3342</c:v>
                </c:pt>
                <c:pt idx="2793">
                  <c:v>0.33400000000000002</c:v>
                </c:pt>
                <c:pt idx="2794">
                  <c:v>0.33400000000000002</c:v>
                </c:pt>
                <c:pt idx="2795">
                  <c:v>0.3342</c:v>
                </c:pt>
                <c:pt idx="2796">
                  <c:v>0.33410000000000001</c:v>
                </c:pt>
                <c:pt idx="2797">
                  <c:v>0.33460000000000001</c:v>
                </c:pt>
                <c:pt idx="2798">
                  <c:v>0.33479999999999999</c:v>
                </c:pt>
                <c:pt idx="2799">
                  <c:v>0.3347</c:v>
                </c:pt>
                <c:pt idx="2800">
                  <c:v>0.33450000000000002</c:v>
                </c:pt>
                <c:pt idx="2801">
                  <c:v>0.33450000000000002</c:v>
                </c:pt>
                <c:pt idx="2802">
                  <c:v>0.33439999999999998</c:v>
                </c:pt>
                <c:pt idx="2803">
                  <c:v>0.33450000000000002</c:v>
                </c:pt>
                <c:pt idx="2804">
                  <c:v>0.33439999999999998</c:v>
                </c:pt>
                <c:pt idx="2805">
                  <c:v>0.33460000000000001</c:v>
                </c:pt>
                <c:pt idx="2806">
                  <c:v>0.3342</c:v>
                </c:pt>
                <c:pt idx="2807">
                  <c:v>0.3342</c:v>
                </c:pt>
                <c:pt idx="2808">
                  <c:v>0.33450000000000002</c:v>
                </c:pt>
                <c:pt idx="2809">
                  <c:v>0.33450000000000002</c:v>
                </c:pt>
                <c:pt idx="2810">
                  <c:v>0.33460000000000001</c:v>
                </c:pt>
                <c:pt idx="2811">
                  <c:v>0.3347</c:v>
                </c:pt>
                <c:pt idx="2812">
                  <c:v>0.33510000000000001</c:v>
                </c:pt>
                <c:pt idx="2813">
                  <c:v>0.33560000000000001</c:v>
                </c:pt>
                <c:pt idx="2814">
                  <c:v>0.33539999999999998</c:v>
                </c:pt>
                <c:pt idx="2815">
                  <c:v>0.33560000000000001</c:v>
                </c:pt>
                <c:pt idx="2816">
                  <c:v>0.33550000000000002</c:v>
                </c:pt>
                <c:pt idx="2817">
                  <c:v>0.33579999999999999</c:v>
                </c:pt>
                <c:pt idx="2818">
                  <c:v>0.33550000000000002</c:v>
                </c:pt>
                <c:pt idx="2819">
                  <c:v>0.33560000000000001</c:v>
                </c:pt>
                <c:pt idx="2820">
                  <c:v>0.33810000000000001</c:v>
                </c:pt>
                <c:pt idx="2821">
                  <c:v>0.33829999999999999</c:v>
                </c:pt>
                <c:pt idx="2822">
                  <c:v>0.33789999999999998</c:v>
                </c:pt>
                <c:pt idx="2823">
                  <c:v>0.33810000000000001</c:v>
                </c:pt>
                <c:pt idx="2824">
                  <c:v>0.33850000000000002</c:v>
                </c:pt>
                <c:pt idx="2825">
                  <c:v>0.33900000000000002</c:v>
                </c:pt>
                <c:pt idx="2826">
                  <c:v>0.33750000000000002</c:v>
                </c:pt>
                <c:pt idx="2827">
                  <c:v>0.33900000000000002</c:v>
                </c:pt>
                <c:pt idx="2828">
                  <c:v>0.33829999999999999</c:v>
                </c:pt>
                <c:pt idx="2829">
                  <c:v>0.3372</c:v>
                </c:pt>
                <c:pt idx="2830">
                  <c:v>0.33729999999999999</c:v>
                </c:pt>
                <c:pt idx="2831">
                  <c:v>0.34010000000000001</c:v>
                </c:pt>
                <c:pt idx="2832">
                  <c:v>0.34079999999999999</c:v>
                </c:pt>
                <c:pt idx="2833">
                  <c:v>0.34029999999999999</c:v>
                </c:pt>
                <c:pt idx="2834">
                  <c:v>0.34029999999999999</c:v>
                </c:pt>
                <c:pt idx="2835">
                  <c:v>0.3402</c:v>
                </c:pt>
                <c:pt idx="2836">
                  <c:v>0.3417</c:v>
                </c:pt>
                <c:pt idx="2837">
                  <c:v>0.34200000000000003</c:v>
                </c:pt>
                <c:pt idx="2838">
                  <c:v>0.34379999999999999</c:v>
                </c:pt>
                <c:pt idx="2839">
                  <c:v>0.34410000000000002</c:v>
                </c:pt>
                <c:pt idx="2840">
                  <c:v>0.34410000000000002</c:v>
                </c:pt>
                <c:pt idx="2841">
                  <c:v>0.34389999999999998</c:v>
                </c:pt>
                <c:pt idx="2842">
                  <c:v>0.34539999999999998</c:v>
                </c:pt>
                <c:pt idx="2843">
                  <c:v>0.34739999999999999</c:v>
                </c:pt>
                <c:pt idx="2844">
                  <c:v>0.34560000000000002</c:v>
                </c:pt>
                <c:pt idx="2845">
                  <c:v>0.35099999999999998</c:v>
                </c:pt>
                <c:pt idx="2846">
                  <c:v>0.34939999999999999</c:v>
                </c:pt>
                <c:pt idx="2847">
                  <c:v>0.34989999999999999</c:v>
                </c:pt>
                <c:pt idx="2848">
                  <c:v>0.35339999999999999</c:v>
                </c:pt>
                <c:pt idx="2849">
                  <c:v>0.35289999999999999</c:v>
                </c:pt>
                <c:pt idx="2850">
                  <c:v>0.35249999999999998</c:v>
                </c:pt>
                <c:pt idx="2851">
                  <c:v>0.3518</c:v>
                </c:pt>
                <c:pt idx="2852">
                  <c:v>0.34860000000000002</c:v>
                </c:pt>
                <c:pt idx="2853">
                  <c:v>0.3483</c:v>
                </c:pt>
                <c:pt idx="2854">
                  <c:v>0.34710000000000002</c:v>
                </c:pt>
                <c:pt idx="2855">
                  <c:v>0.34960000000000002</c:v>
                </c:pt>
                <c:pt idx="2856">
                  <c:v>0.35049999999999998</c:v>
                </c:pt>
              </c:numCache>
            </c:numRef>
          </c:yVal>
          <c:smooth val="0"/>
          <c:extLst>
            <c:ext xmlns:c16="http://schemas.microsoft.com/office/drawing/2014/chart" uri="{C3380CC4-5D6E-409C-BE32-E72D297353CC}">
              <c16:uniqueId val="{00000000-C02D-4236-ADA8-D202831CBDB4}"/>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38000000000000006"/>
          <c:min val="0.310000000000000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NBAR!$L$1</c:f>
              <c:strCache>
                <c:ptCount val="1"/>
                <c:pt idx="0">
                  <c:v>B8(M1)</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5.3228469061726798E-2"/>
                  <c:y val="0.18467146547098109"/>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NBAR!$D$2:$D$1167</c:f>
              <c:numCache>
                <c:formatCode>General</c:formatCode>
                <c:ptCount val="1166"/>
                <c:pt idx="0">
                  <c:v>3.0137438356164559E-2</c:v>
                </c:pt>
                <c:pt idx="1">
                  <c:v>3.2877164383561031E-2</c:v>
                </c:pt>
                <c:pt idx="2">
                  <c:v>3.5616890410958391E-2</c:v>
                </c:pt>
                <c:pt idx="3">
                  <c:v>3.8356616438355751E-2</c:v>
                </c:pt>
                <c:pt idx="4">
                  <c:v>4.1096342465753111E-2</c:v>
                </c:pt>
                <c:pt idx="5">
                  <c:v>4.3836068493150471E-2</c:v>
                </c:pt>
                <c:pt idx="6">
                  <c:v>4.6575794520547831E-2</c:v>
                </c:pt>
                <c:pt idx="7">
                  <c:v>4.6575794520547831E-2</c:v>
                </c:pt>
                <c:pt idx="8">
                  <c:v>4.9315520547945191E-2</c:v>
                </c:pt>
                <c:pt idx="9">
                  <c:v>5.2055246575342551E-2</c:v>
                </c:pt>
                <c:pt idx="10">
                  <c:v>6.0274424657533743E-2</c:v>
                </c:pt>
                <c:pt idx="11">
                  <c:v>6.8493602739725823E-2</c:v>
                </c:pt>
                <c:pt idx="12">
                  <c:v>7.1233328767123183E-2</c:v>
                </c:pt>
                <c:pt idx="13">
                  <c:v>7.9452506849315263E-2</c:v>
                </c:pt>
                <c:pt idx="14">
                  <c:v>8.4931958904109095E-2</c:v>
                </c:pt>
                <c:pt idx="15">
                  <c:v>9.0411410958903815E-2</c:v>
                </c:pt>
                <c:pt idx="16">
                  <c:v>9.3151136986301175E-2</c:v>
                </c:pt>
                <c:pt idx="17">
                  <c:v>0.11780867123287653</c:v>
                </c:pt>
                <c:pt idx="18">
                  <c:v>0.12328812328767125</c:v>
                </c:pt>
                <c:pt idx="19">
                  <c:v>0.12876757534246508</c:v>
                </c:pt>
                <c:pt idx="20">
                  <c:v>0.13698675342465716</c:v>
                </c:pt>
                <c:pt idx="21">
                  <c:v>0.15342510958904043</c:v>
                </c:pt>
                <c:pt idx="22">
                  <c:v>0.15616483561643779</c:v>
                </c:pt>
                <c:pt idx="23">
                  <c:v>0.15890456164383515</c:v>
                </c:pt>
                <c:pt idx="24">
                  <c:v>0.16164428767123251</c:v>
                </c:pt>
                <c:pt idx="25">
                  <c:v>0.16712373972602723</c:v>
                </c:pt>
                <c:pt idx="26">
                  <c:v>0.16986346575342459</c:v>
                </c:pt>
                <c:pt idx="27">
                  <c:v>0.17260319178082195</c:v>
                </c:pt>
                <c:pt idx="28">
                  <c:v>0.17534291780821931</c:v>
                </c:pt>
                <c:pt idx="29">
                  <c:v>0.17808264383561578</c:v>
                </c:pt>
                <c:pt idx="30">
                  <c:v>0.17808264383561578</c:v>
                </c:pt>
                <c:pt idx="31">
                  <c:v>0.18082236986301314</c:v>
                </c:pt>
                <c:pt idx="32">
                  <c:v>0.1835620958904105</c:v>
                </c:pt>
                <c:pt idx="33">
                  <c:v>0.18630182191780786</c:v>
                </c:pt>
                <c:pt idx="34">
                  <c:v>0.18904154794520522</c:v>
                </c:pt>
                <c:pt idx="35">
                  <c:v>0.20000045205479466</c:v>
                </c:pt>
                <c:pt idx="36">
                  <c:v>0.20274017808219114</c:v>
                </c:pt>
                <c:pt idx="37">
                  <c:v>0.2054799041095885</c:v>
                </c:pt>
                <c:pt idx="38">
                  <c:v>0.21095935616438322</c:v>
                </c:pt>
                <c:pt idx="39">
                  <c:v>0.21369908219178058</c:v>
                </c:pt>
                <c:pt idx="40">
                  <c:v>0.22465798630137002</c:v>
                </c:pt>
                <c:pt idx="41">
                  <c:v>0.22739771232876649</c:v>
                </c:pt>
                <c:pt idx="42">
                  <c:v>0.23561689041095857</c:v>
                </c:pt>
                <c:pt idx="43">
                  <c:v>0.23835661643835593</c:v>
                </c:pt>
                <c:pt idx="44">
                  <c:v>0.24657579452054801</c:v>
                </c:pt>
                <c:pt idx="45">
                  <c:v>0.25205524657534184</c:v>
                </c:pt>
                <c:pt idx="46">
                  <c:v>0.2547949726027392</c:v>
                </c:pt>
                <c:pt idx="47">
                  <c:v>0.25753469863013656</c:v>
                </c:pt>
                <c:pt idx="48">
                  <c:v>0.26027442465753392</c:v>
                </c:pt>
                <c:pt idx="49">
                  <c:v>0.26301415068493128</c:v>
                </c:pt>
                <c:pt idx="50">
                  <c:v>0.27123332876712336</c:v>
                </c:pt>
                <c:pt idx="51">
                  <c:v>0.29041141095890399</c:v>
                </c:pt>
                <c:pt idx="52">
                  <c:v>0.30137031506849254</c:v>
                </c:pt>
                <c:pt idx="53">
                  <c:v>0.3041100410958899</c:v>
                </c:pt>
                <c:pt idx="54">
                  <c:v>0.30684976712328726</c:v>
                </c:pt>
                <c:pt idx="55">
                  <c:v>0.30958949315068462</c:v>
                </c:pt>
                <c:pt idx="56">
                  <c:v>0.30958949315068462</c:v>
                </c:pt>
                <c:pt idx="57">
                  <c:v>0.31506894520547934</c:v>
                </c:pt>
                <c:pt idx="58">
                  <c:v>0.3178086712328767</c:v>
                </c:pt>
                <c:pt idx="59">
                  <c:v>0.32328812328767143</c:v>
                </c:pt>
                <c:pt idx="60">
                  <c:v>0.3260278493150679</c:v>
                </c:pt>
                <c:pt idx="61">
                  <c:v>0.32876757534246526</c:v>
                </c:pt>
                <c:pt idx="62">
                  <c:v>0.34246620547945206</c:v>
                </c:pt>
                <c:pt idx="63">
                  <c:v>0.34520593150684942</c:v>
                </c:pt>
                <c:pt idx="64">
                  <c:v>0.34794565753424678</c:v>
                </c:pt>
                <c:pt idx="65">
                  <c:v>0.35342510958904061</c:v>
                </c:pt>
                <c:pt idx="66">
                  <c:v>0.35616483561643797</c:v>
                </c:pt>
                <c:pt idx="67">
                  <c:v>0.36164428767123269</c:v>
                </c:pt>
                <c:pt idx="68">
                  <c:v>0.36438401369863005</c:v>
                </c:pt>
                <c:pt idx="69">
                  <c:v>0.36712373972602741</c:v>
                </c:pt>
                <c:pt idx="70">
                  <c:v>0.36986346575342477</c:v>
                </c:pt>
                <c:pt idx="71">
                  <c:v>0.37260319178082124</c:v>
                </c:pt>
                <c:pt idx="72">
                  <c:v>0.3753429178082186</c:v>
                </c:pt>
                <c:pt idx="73">
                  <c:v>0.38082236986301332</c:v>
                </c:pt>
                <c:pt idx="74">
                  <c:v>0.38356209589041068</c:v>
                </c:pt>
                <c:pt idx="75">
                  <c:v>0.41369908219178075</c:v>
                </c:pt>
                <c:pt idx="76">
                  <c:v>0.41643880821917811</c:v>
                </c:pt>
                <c:pt idx="77">
                  <c:v>0.41917853424657547</c:v>
                </c:pt>
                <c:pt idx="78">
                  <c:v>0.42191826027397195</c:v>
                </c:pt>
                <c:pt idx="79">
                  <c:v>0.42465798630136931</c:v>
                </c:pt>
                <c:pt idx="80">
                  <c:v>0.42739771232876667</c:v>
                </c:pt>
                <c:pt idx="81">
                  <c:v>0.43013743835616403</c:v>
                </c:pt>
                <c:pt idx="82">
                  <c:v>0.43287716438356139</c:v>
                </c:pt>
                <c:pt idx="83">
                  <c:v>0.43561689041095875</c:v>
                </c:pt>
                <c:pt idx="84">
                  <c:v>0.43835661643835611</c:v>
                </c:pt>
                <c:pt idx="85">
                  <c:v>0.44109634246575347</c:v>
                </c:pt>
                <c:pt idx="86">
                  <c:v>0.44109634246575347</c:v>
                </c:pt>
                <c:pt idx="87">
                  <c:v>0.495890863013698</c:v>
                </c:pt>
                <c:pt idx="88">
                  <c:v>0.49863058904109536</c:v>
                </c:pt>
                <c:pt idx="89">
                  <c:v>0.50137031506849272</c:v>
                </c:pt>
                <c:pt idx="90">
                  <c:v>0.50411004109589008</c:v>
                </c:pt>
                <c:pt idx="91">
                  <c:v>0.50684976712328744</c:v>
                </c:pt>
                <c:pt idx="92">
                  <c:v>0.5095894931506848</c:v>
                </c:pt>
                <c:pt idx="93">
                  <c:v>0.51232921917808216</c:v>
                </c:pt>
                <c:pt idx="94">
                  <c:v>0.51506894520547952</c:v>
                </c:pt>
                <c:pt idx="95">
                  <c:v>0.51780867123287688</c:v>
                </c:pt>
                <c:pt idx="96">
                  <c:v>0.52054839726027335</c:v>
                </c:pt>
                <c:pt idx="97">
                  <c:v>0.52328812328767071</c:v>
                </c:pt>
                <c:pt idx="98">
                  <c:v>0.52602784931506807</c:v>
                </c:pt>
                <c:pt idx="99">
                  <c:v>0.52876757534246543</c:v>
                </c:pt>
                <c:pt idx="100">
                  <c:v>0.52876757534246543</c:v>
                </c:pt>
                <c:pt idx="101">
                  <c:v>0.53150730136986279</c:v>
                </c:pt>
                <c:pt idx="102">
                  <c:v>0.53424702739726015</c:v>
                </c:pt>
                <c:pt idx="103">
                  <c:v>0.53698675342465751</c:v>
                </c:pt>
                <c:pt idx="104">
                  <c:v>0.53972647945205487</c:v>
                </c:pt>
                <c:pt idx="105">
                  <c:v>0.54246620547945223</c:v>
                </c:pt>
                <c:pt idx="106">
                  <c:v>0.54794565753424607</c:v>
                </c:pt>
                <c:pt idx="107">
                  <c:v>0.55068538356164343</c:v>
                </c:pt>
                <c:pt idx="108">
                  <c:v>0.55342510958904079</c:v>
                </c:pt>
                <c:pt idx="109">
                  <c:v>0.55616483561643815</c:v>
                </c:pt>
                <c:pt idx="110">
                  <c:v>0.55890456164383551</c:v>
                </c:pt>
                <c:pt idx="111">
                  <c:v>0.56164428767123287</c:v>
                </c:pt>
                <c:pt idx="112">
                  <c:v>0.56438401369863023</c:v>
                </c:pt>
                <c:pt idx="113">
                  <c:v>0.56712373972602759</c:v>
                </c:pt>
                <c:pt idx="114">
                  <c:v>0.56986346575342406</c:v>
                </c:pt>
                <c:pt idx="115">
                  <c:v>0.57260319178082142</c:v>
                </c:pt>
                <c:pt idx="116">
                  <c:v>0.57260319178082142</c:v>
                </c:pt>
                <c:pt idx="117">
                  <c:v>0.57534291780821878</c:v>
                </c:pt>
                <c:pt idx="118">
                  <c:v>0.57808264383561614</c:v>
                </c:pt>
                <c:pt idx="119">
                  <c:v>0.5808223698630135</c:v>
                </c:pt>
                <c:pt idx="120">
                  <c:v>0.58356209589041086</c:v>
                </c:pt>
                <c:pt idx="121">
                  <c:v>0.58630182191780822</c:v>
                </c:pt>
                <c:pt idx="122">
                  <c:v>0.59178127397260294</c:v>
                </c:pt>
                <c:pt idx="123">
                  <c:v>0.59452099999999941</c:v>
                </c:pt>
                <c:pt idx="124">
                  <c:v>0.59726072602739677</c:v>
                </c:pt>
                <c:pt idx="125">
                  <c:v>0.60000045205479413</c:v>
                </c:pt>
                <c:pt idx="126">
                  <c:v>0.60274017808219149</c:v>
                </c:pt>
                <c:pt idx="127">
                  <c:v>0.60547990410958885</c:v>
                </c:pt>
                <c:pt idx="128">
                  <c:v>0.60821963013698621</c:v>
                </c:pt>
                <c:pt idx="129">
                  <c:v>0.61369908219178093</c:v>
                </c:pt>
                <c:pt idx="130">
                  <c:v>0.61643880821917829</c:v>
                </c:pt>
                <c:pt idx="131">
                  <c:v>0.61643880821917829</c:v>
                </c:pt>
                <c:pt idx="132">
                  <c:v>0.61917853424657476</c:v>
                </c:pt>
                <c:pt idx="133">
                  <c:v>0.62191826027397212</c:v>
                </c:pt>
                <c:pt idx="134">
                  <c:v>0.62465798630136948</c:v>
                </c:pt>
                <c:pt idx="135">
                  <c:v>0.62739771232876684</c:v>
                </c:pt>
                <c:pt idx="136">
                  <c:v>0.6301374383561642</c:v>
                </c:pt>
                <c:pt idx="137">
                  <c:v>0.63561689041095892</c:v>
                </c:pt>
                <c:pt idx="138">
                  <c:v>0.63835661643835628</c:v>
                </c:pt>
                <c:pt idx="139">
                  <c:v>0.64109634246575276</c:v>
                </c:pt>
                <c:pt idx="140">
                  <c:v>0.64383606849315012</c:v>
                </c:pt>
                <c:pt idx="141">
                  <c:v>0.64657579452054748</c:v>
                </c:pt>
                <c:pt idx="142">
                  <c:v>0.64931552054794484</c:v>
                </c:pt>
                <c:pt idx="143">
                  <c:v>0.6520552465753422</c:v>
                </c:pt>
                <c:pt idx="144">
                  <c:v>0.65479497260273956</c:v>
                </c:pt>
                <c:pt idx="145">
                  <c:v>0.65753469863013692</c:v>
                </c:pt>
                <c:pt idx="146">
                  <c:v>0.66027442465753428</c:v>
                </c:pt>
                <c:pt idx="147">
                  <c:v>0.66575387671232811</c:v>
                </c:pt>
                <c:pt idx="148">
                  <c:v>0.66849360273972547</c:v>
                </c:pt>
                <c:pt idx="149">
                  <c:v>0.67123332876712283</c:v>
                </c:pt>
                <c:pt idx="150">
                  <c:v>0.67397305479452019</c:v>
                </c:pt>
                <c:pt idx="151">
                  <c:v>0.67671278082191755</c:v>
                </c:pt>
                <c:pt idx="152">
                  <c:v>0.67945250684931491</c:v>
                </c:pt>
                <c:pt idx="153">
                  <c:v>0.68219223287671227</c:v>
                </c:pt>
                <c:pt idx="154">
                  <c:v>0.68493195890410963</c:v>
                </c:pt>
                <c:pt idx="155">
                  <c:v>0.68767168493150699</c:v>
                </c:pt>
                <c:pt idx="156">
                  <c:v>0.69041141095890346</c:v>
                </c:pt>
                <c:pt idx="157">
                  <c:v>0.69315113698630082</c:v>
                </c:pt>
                <c:pt idx="158">
                  <c:v>0.69589086301369818</c:v>
                </c:pt>
                <c:pt idx="159">
                  <c:v>0.7013703150684929</c:v>
                </c:pt>
                <c:pt idx="160">
                  <c:v>0.70411004109589026</c:v>
                </c:pt>
                <c:pt idx="161">
                  <c:v>0.70411004109589026</c:v>
                </c:pt>
                <c:pt idx="162">
                  <c:v>0.70684976712328762</c:v>
                </c:pt>
                <c:pt idx="163">
                  <c:v>0.70958949315068498</c:v>
                </c:pt>
                <c:pt idx="164">
                  <c:v>0.71232921917808234</c:v>
                </c:pt>
                <c:pt idx="165">
                  <c:v>0.71506894520547881</c:v>
                </c:pt>
                <c:pt idx="166">
                  <c:v>0.71780867123287617</c:v>
                </c:pt>
                <c:pt idx="167">
                  <c:v>0.72054839726027353</c:v>
                </c:pt>
                <c:pt idx="168">
                  <c:v>0.72602784931506825</c:v>
                </c:pt>
                <c:pt idx="169">
                  <c:v>0.72876757534246561</c:v>
                </c:pt>
                <c:pt idx="170">
                  <c:v>0.73150730136986297</c:v>
                </c:pt>
                <c:pt idx="171">
                  <c:v>0.73972647945205416</c:v>
                </c:pt>
                <c:pt idx="172">
                  <c:v>0.74246620547945152</c:v>
                </c:pt>
                <c:pt idx="173">
                  <c:v>0.74520593150684888</c:v>
                </c:pt>
                <c:pt idx="174">
                  <c:v>0.74794565753424624</c:v>
                </c:pt>
                <c:pt idx="175">
                  <c:v>0.74794565753424624</c:v>
                </c:pt>
                <c:pt idx="176">
                  <c:v>0.76164428767123304</c:v>
                </c:pt>
                <c:pt idx="177">
                  <c:v>0.7726031917808216</c:v>
                </c:pt>
                <c:pt idx="178">
                  <c:v>0.77534291780821896</c:v>
                </c:pt>
                <c:pt idx="179">
                  <c:v>0.77808264383561632</c:v>
                </c:pt>
                <c:pt idx="180">
                  <c:v>0.78082236986301368</c:v>
                </c:pt>
                <c:pt idx="181">
                  <c:v>0.78356209589041104</c:v>
                </c:pt>
                <c:pt idx="182">
                  <c:v>0.7863018219178084</c:v>
                </c:pt>
                <c:pt idx="183">
                  <c:v>0.78904154794520487</c:v>
                </c:pt>
                <c:pt idx="184">
                  <c:v>0.79178127397260223</c:v>
                </c:pt>
                <c:pt idx="185">
                  <c:v>0.79178127397260223</c:v>
                </c:pt>
                <c:pt idx="186">
                  <c:v>0.79452099999999959</c:v>
                </c:pt>
                <c:pt idx="187">
                  <c:v>0.80000045205479431</c:v>
                </c:pt>
                <c:pt idx="188">
                  <c:v>0.80547990410958903</c:v>
                </c:pt>
                <c:pt idx="189">
                  <c:v>0.81095935616438375</c:v>
                </c:pt>
                <c:pt idx="190">
                  <c:v>0.81643880821917758</c:v>
                </c:pt>
                <c:pt idx="191">
                  <c:v>0.81917853424657494</c:v>
                </c:pt>
                <c:pt idx="192">
                  <c:v>0.8219182602739723</c:v>
                </c:pt>
                <c:pt idx="193">
                  <c:v>0.82465798630136966</c:v>
                </c:pt>
                <c:pt idx="194">
                  <c:v>0.82739771232876702</c:v>
                </c:pt>
                <c:pt idx="195">
                  <c:v>0.83013743835616438</c:v>
                </c:pt>
                <c:pt idx="196">
                  <c:v>0.83287716438356174</c:v>
                </c:pt>
                <c:pt idx="197">
                  <c:v>0.8356168904109591</c:v>
                </c:pt>
                <c:pt idx="198">
                  <c:v>0.8356168904109591</c:v>
                </c:pt>
                <c:pt idx="199">
                  <c:v>0.84109634246575293</c:v>
                </c:pt>
                <c:pt idx="200">
                  <c:v>0.84383606849315029</c:v>
                </c:pt>
                <c:pt idx="201">
                  <c:v>0.84657579452054765</c:v>
                </c:pt>
                <c:pt idx="202">
                  <c:v>0.84931552054794501</c:v>
                </c:pt>
                <c:pt idx="203">
                  <c:v>0.85205524657534237</c:v>
                </c:pt>
                <c:pt idx="204">
                  <c:v>0.85753469863013709</c:v>
                </c:pt>
                <c:pt idx="205">
                  <c:v>0.86027442465753445</c:v>
                </c:pt>
                <c:pt idx="206">
                  <c:v>0.86575387671232829</c:v>
                </c:pt>
                <c:pt idx="207">
                  <c:v>0.86849360273972565</c:v>
                </c:pt>
                <c:pt idx="208">
                  <c:v>0.87671278082191773</c:v>
                </c:pt>
                <c:pt idx="209">
                  <c:v>0.87945250684931509</c:v>
                </c:pt>
                <c:pt idx="210">
                  <c:v>0.89041141095890364</c:v>
                </c:pt>
                <c:pt idx="211">
                  <c:v>0.893151136986301</c:v>
                </c:pt>
                <c:pt idx="212">
                  <c:v>0.89589086301369836</c:v>
                </c:pt>
                <c:pt idx="213">
                  <c:v>0.90411004109589044</c:v>
                </c:pt>
                <c:pt idx="214">
                  <c:v>0.90958949315068427</c:v>
                </c:pt>
                <c:pt idx="215">
                  <c:v>0.91780867123287635</c:v>
                </c:pt>
                <c:pt idx="216">
                  <c:v>0.92054839726027371</c:v>
                </c:pt>
                <c:pt idx="217">
                  <c:v>0.92328812328767107</c:v>
                </c:pt>
                <c:pt idx="218">
                  <c:v>0.92328812328767107</c:v>
                </c:pt>
                <c:pt idx="219">
                  <c:v>0.92876757534246579</c:v>
                </c:pt>
                <c:pt idx="220">
                  <c:v>0.93150730136986315</c:v>
                </c:pt>
                <c:pt idx="221">
                  <c:v>0.93424702739725962</c:v>
                </c:pt>
                <c:pt idx="222">
                  <c:v>0.93698675342465698</c:v>
                </c:pt>
                <c:pt idx="223">
                  <c:v>0.93972647945205434</c:v>
                </c:pt>
                <c:pt idx="224">
                  <c:v>0.9424662054794517</c:v>
                </c:pt>
                <c:pt idx="225">
                  <c:v>0.94794565753424642</c:v>
                </c:pt>
                <c:pt idx="226">
                  <c:v>0.95068538356164378</c:v>
                </c:pt>
                <c:pt idx="227">
                  <c:v>0.95342510958904114</c:v>
                </c:pt>
                <c:pt idx="228">
                  <c:v>0.9561648356164385</c:v>
                </c:pt>
                <c:pt idx="229">
                  <c:v>0.96438401369862969</c:v>
                </c:pt>
                <c:pt idx="230">
                  <c:v>0.96712373972602705</c:v>
                </c:pt>
                <c:pt idx="231">
                  <c:v>0.96712373972602705</c:v>
                </c:pt>
                <c:pt idx="232">
                  <c:v>0.97260319178082177</c:v>
                </c:pt>
                <c:pt idx="233">
                  <c:v>0.97534291780821913</c:v>
                </c:pt>
                <c:pt idx="234">
                  <c:v>0.97808264383561649</c:v>
                </c:pt>
                <c:pt idx="235">
                  <c:v>0.98082236986301385</c:v>
                </c:pt>
                <c:pt idx="236">
                  <c:v>0.98356209589041033</c:v>
                </c:pt>
                <c:pt idx="237">
                  <c:v>0.98630182191780769</c:v>
                </c:pt>
                <c:pt idx="238">
                  <c:v>0.99178127397260241</c:v>
                </c:pt>
                <c:pt idx="239">
                  <c:v>0.99452099999999977</c:v>
                </c:pt>
                <c:pt idx="240">
                  <c:v>1.0027401780821918</c:v>
                </c:pt>
                <c:pt idx="241">
                  <c:v>1.0054799041095892</c:v>
                </c:pt>
                <c:pt idx="242">
                  <c:v>1.0082196301369857</c:v>
                </c:pt>
                <c:pt idx="243">
                  <c:v>1.010959356164383</c:v>
                </c:pt>
                <c:pt idx="244">
                  <c:v>1.0136990821917804</c:v>
                </c:pt>
                <c:pt idx="245">
                  <c:v>1.0164388082191778</c:v>
                </c:pt>
                <c:pt idx="246">
                  <c:v>1.0191785342465751</c:v>
                </c:pt>
                <c:pt idx="247">
                  <c:v>1.0219182602739725</c:v>
                </c:pt>
                <c:pt idx="248">
                  <c:v>1.0246579863013698</c:v>
                </c:pt>
                <c:pt idx="249">
                  <c:v>1.0273977123287672</c:v>
                </c:pt>
                <c:pt idx="250">
                  <c:v>1.0301374383561646</c:v>
                </c:pt>
                <c:pt idx="251">
                  <c:v>1.032877164383561</c:v>
                </c:pt>
                <c:pt idx="252">
                  <c:v>1.0356168904109584</c:v>
                </c:pt>
                <c:pt idx="253">
                  <c:v>1.0383566164383558</c:v>
                </c:pt>
                <c:pt idx="254">
                  <c:v>1.0410963424657531</c:v>
                </c:pt>
                <c:pt idx="255">
                  <c:v>1.0465757945205478</c:v>
                </c:pt>
                <c:pt idx="256">
                  <c:v>1.0547949726027399</c:v>
                </c:pt>
                <c:pt idx="257">
                  <c:v>1.0547949726027399</c:v>
                </c:pt>
                <c:pt idx="258">
                  <c:v>1.0575346986301364</c:v>
                </c:pt>
                <c:pt idx="259">
                  <c:v>1.0602744246575337</c:v>
                </c:pt>
                <c:pt idx="260">
                  <c:v>1.0630141506849311</c:v>
                </c:pt>
                <c:pt idx="261">
                  <c:v>1.0657538767123285</c:v>
                </c:pt>
                <c:pt idx="262">
                  <c:v>1.0684936027397258</c:v>
                </c:pt>
                <c:pt idx="263">
                  <c:v>1.0712333287671232</c:v>
                </c:pt>
                <c:pt idx="264">
                  <c:v>1.0739730547945205</c:v>
                </c:pt>
                <c:pt idx="265">
                  <c:v>1.0767127808219179</c:v>
                </c:pt>
                <c:pt idx="266">
                  <c:v>1.0794525068493153</c:v>
                </c:pt>
                <c:pt idx="267">
                  <c:v>1.0821922328767117</c:v>
                </c:pt>
                <c:pt idx="268">
                  <c:v>1.0849319589041091</c:v>
                </c:pt>
                <c:pt idx="269">
                  <c:v>1.0876716849315065</c:v>
                </c:pt>
                <c:pt idx="270">
                  <c:v>1.0904114109589038</c:v>
                </c:pt>
                <c:pt idx="271">
                  <c:v>1.0931511369863012</c:v>
                </c:pt>
                <c:pt idx="272">
                  <c:v>1.0958908630136985</c:v>
                </c:pt>
                <c:pt idx="273">
                  <c:v>1.1013703150684933</c:v>
                </c:pt>
                <c:pt idx="274">
                  <c:v>1.1068497671232871</c:v>
                </c:pt>
                <c:pt idx="275">
                  <c:v>1.1095894931506844</c:v>
                </c:pt>
                <c:pt idx="276">
                  <c:v>1.1260278493150686</c:v>
                </c:pt>
                <c:pt idx="277">
                  <c:v>1.1287675753424651</c:v>
                </c:pt>
                <c:pt idx="278">
                  <c:v>1.1315073013698624</c:v>
                </c:pt>
                <c:pt idx="279">
                  <c:v>1.1342470273972598</c:v>
                </c:pt>
                <c:pt idx="280">
                  <c:v>1.1369867534246572</c:v>
                </c:pt>
                <c:pt idx="281">
                  <c:v>1.1397264794520545</c:v>
                </c:pt>
                <c:pt idx="282">
                  <c:v>1.1424662054794519</c:v>
                </c:pt>
                <c:pt idx="283">
                  <c:v>1.1479456575342466</c:v>
                </c:pt>
                <c:pt idx="284">
                  <c:v>1.150685383561644</c:v>
                </c:pt>
                <c:pt idx="285">
                  <c:v>1.1616442876712325</c:v>
                </c:pt>
                <c:pt idx="286">
                  <c:v>1.1643840136986299</c:v>
                </c:pt>
                <c:pt idx="287">
                  <c:v>1.172603191780822</c:v>
                </c:pt>
                <c:pt idx="288">
                  <c:v>1.1753429178082193</c:v>
                </c:pt>
                <c:pt idx="289">
                  <c:v>1.1780826438356158</c:v>
                </c:pt>
                <c:pt idx="290">
                  <c:v>1.1917812739726026</c:v>
                </c:pt>
                <c:pt idx="291">
                  <c:v>1.1945209999999999</c:v>
                </c:pt>
                <c:pt idx="292">
                  <c:v>1.1972607260273973</c:v>
                </c:pt>
                <c:pt idx="293">
                  <c:v>1.2000004520547947</c:v>
                </c:pt>
                <c:pt idx="294">
                  <c:v>1.2027401780821911</c:v>
                </c:pt>
                <c:pt idx="295">
                  <c:v>1.2054799041095885</c:v>
                </c:pt>
                <c:pt idx="296">
                  <c:v>1.2082196301369859</c:v>
                </c:pt>
                <c:pt idx="297">
                  <c:v>1.2301374383561638</c:v>
                </c:pt>
                <c:pt idx="298">
                  <c:v>1.2301374383561638</c:v>
                </c:pt>
                <c:pt idx="299">
                  <c:v>1.2328771643835612</c:v>
                </c:pt>
                <c:pt idx="300">
                  <c:v>1.2383566164383559</c:v>
                </c:pt>
                <c:pt idx="301">
                  <c:v>1.268493602739726</c:v>
                </c:pt>
                <c:pt idx="302">
                  <c:v>1.2712333287671234</c:v>
                </c:pt>
                <c:pt idx="303">
                  <c:v>1.2739730547945207</c:v>
                </c:pt>
                <c:pt idx="304">
                  <c:v>1.2739730547945207</c:v>
                </c:pt>
                <c:pt idx="305">
                  <c:v>1.2767127808219172</c:v>
                </c:pt>
                <c:pt idx="306">
                  <c:v>1.2821922328767119</c:v>
                </c:pt>
                <c:pt idx="307">
                  <c:v>1.2876716849315066</c:v>
                </c:pt>
                <c:pt idx="308">
                  <c:v>1.290411410958904</c:v>
                </c:pt>
                <c:pt idx="309">
                  <c:v>1.2931511369863014</c:v>
                </c:pt>
                <c:pt idx="310">
                  <c:v>1.2958908630136987</c:v>
                </c:pt>
                <c:pt idx="311">
                  <c:v>1.2986305890410961</c:v>
                </c:pt>
                <c:pt idx="312">
                  <c:v>1.3013703150684925</c:v>
                </c:pt>
                <c:pt idx="313">
                  <c:v>1.3041100410958899</c:v>
                </c:pt>
                <c:pt idx="314">
                  <c:v>1.3068497671232873</c:v>
                </c:pt>
                <c:pt idx="315">
                  <c:v>1.3095894931506846</c:v>
                </c:pt>
                <c:pt idx="316">
                  <c:v>1.312329219178082</c:v>
                </c:pt>
                <c:pt idx="317">
                  <c:v>1.3178086712328767</c:v>
                </c:pt>
                <c:pt idx="318">
                  <c:v>1.3178086712328767</c:v>
                </c:pt>
                <c:pt idx="319">
                  <c:v>1.3205483972602741</c:v>
                </c:pt>
                <c:pt idx="320">
                  <c:v>1.3260278493150679</c:v>
                </c:pt>
                <c:pt idx="321">
                  <c:v>1.3315073013698626</c:v>
                </c:pt>
                <c:pt idx="322">
                  <c:v>1.33424702739726</c:v>
                </c:pt>
                <c:pt idx="323">
                  <c:v>1.3369867534246573</c:v>
                </c:pt>
                <c:pt idx="324">
                  <c:v>1.3452059315068494</c:v>
                </c:pt>
                <c:pt idx="325">
                  <c:v>1.3479456575342468</c:v>
                </c:pt>
                <c:pt idx="326">
                  <c:v>1.3506853835616432</c:v>
                </c:pt>
                <c:pt idx="327">
                  <c:v>1.3534251095890406</c:v>
                </c:pt>
                <c:pt idx="328">
                  <c:v>1.356164835616438</c:v>
                </c:pt>
                <c:pt idx="329">
                  <c:v>1.3589045616438353</c:v>
                </c:pt>
                <c:pt idx="330">
                  <c:v>1.3616442876712327</c:v>
                </c:pt>
                <c:pt idx="331">
                  <c:v>1.36438401369863</c:v>
                </c:pt>
                <c:pt idx="332">
                  <c:v>1.3671237397260274</c:v>
                </c:pt>
                <c:pt idx="333">
                  <c:v>1.3698634657534248</c:v>
                </c:pt>
                <c:pt idx="334">
                  <c:v>1.3726031917808212</c:v>
                </c:pt>
                <c:pt idx="335">
                  <c:v>1.3753429178082186</c:v>
                </c:pt>
                <c:pt idx="336">
                  <c:v>1.378082643835616</c:v>
                </c:pt>
                <c:pt idx="337">
                  <c:v>1.3835620958904107</c:v>
                </c:pt>
                <c:pt idx="338">
                  <c:v>1.386301821917808</c:v>
                </c:pt>
                <c:pt idx="339">
                  <c:v>1.3945210000000001</c:v>
                </c:pt>
                <c:pt idx="340">
                  <c:v>1.400000452054794</c:v>
                </c:pt>
                <c:pt idx="341">
                  <c:v>1.4054799041095887</c:v>
                </c:pt>
                <c:pt idx="342">
                  <c:v>1.4054799041095887</c:v>
                </c:pt>
                <c:pt idx="343">
                  <c:v>1.4109593561643834</c:v>
                </c:pt>
                <c:pt idx="344">
                  <c:v>1.4136990821917808</c:v>
                </c:pt>
                <c:pt idx="345">
                  <c:v>1.4246579863013693</c:v>
                </c:pt>
                <c:pt idx="346">
                  <c:v>1.4273977123287667</c:v>
                </c:pt>
                <c:pt idx="347">
                  <c:v>1.4328771643835614</c:v>
                </c:pt>
                <c:pt idx="348">
                  <c:v>1.4356168904109587</c:v>
                </c:pt>
                <c:pt idx="349">
                  <c:v>1.4383566164383561</c:v>
                </c:pt>
                <c:pt idx="350">
                  <c:v>1.4410963424657535</c:v>
                </c:pt>
                <c:pt idx="351">
                  <c:v>1.4438360684931508</c:v>
                </c:pt>
                <c:pt idx="352">
                  <c:v>1.4465757945205473</c:v>
                </c:pt>
                <c:pt idx="353">
                  <c:v>1.4493155205479447</c:v>
                </c:pt>
                <c:pt idx="354">
                  <c:v>1.4493155205479447</c:v>
                </c:pt>
                <c:pt idx="355">
                  <c:v>1.452055246575342</c:v>
                </c:pt>
                <c:pt idx="356">
                  <c:v>1.4547949726027394</c:v>
                </c:pt>
                <c:pt idx="357">
                  <c:v>1.4575346986301367</c:v>
                </c:pt>
                <c:pt idx="358">
                  <c:v>1.4602744246575341</c:v>
                </c:pt>
                <c:pt idx="359">
                  <c:v>1.4630141506849315</c:v>
                </c:pt>
                <c:pt idx="360">
                  <c:v>1.4657538767123288</c:v>
                </c:pt>
                <c:pt idx="361">
                  <c:v>1.4684936027397262</c:v>
                </c:pt>
                <c:pt idx="362">
                  <c:v>1.4712333287671227</c:v>
                </c:pt>
                <c:pt idx="363">
                  <c:v>1.47397305479452</c:v>
                </c:pt>
                <c:pt idx="364">
                  <c:v>1.4767127808219174</c:v>
                </c:pt>
                <c:pt idx="365">
                  <c:v>1.4794525068493147</c:v>
                </c:pt>
                <c:pt idx="366">
                  <c:v>1.4821922328767121</c:v>
                </c:pt>
                <c:pt idx="367">
                  <c:v>1.4849319589041095</c:v>
                </c:pt>
                <c:pt idx="368">
                  <c:v>1.4876716849315068</c:v>
                </c:pt>
                <c:pt idx="369">
                  <c:v>1.4904114109589042</c:v>
                </c:pt>
                <c:pt idx="370">
                  <c:v>1.4931511369863015</c:v>
                </c:pt>
                <c:pt idx="371">
                  <c:v>1.495890863013698</c:v>
                </c:pt>
                <c:pt idx="372">
                  <c:v>1.4986305890410954</c:v>
                </c:pt>
                <c:pt idx="373">
                  <c:v>1.5013703150684927</c:v>
                </c:pt>
                <c:pt idx="374">
                  <c:v>1.5041100410958901</c:v>
                </c:pt>
                <c:pt idx="375">
                  <c:v>1.5068497671232874</c:v>
                </c:pt>
                <c:pt idx="376">
                  <c:v>1.5095894931506848</c:v>
                </c:pt>
                <c:pt idx="377">
                  <c:v>1.5123292191780822</c:v>
                </c:pt>
                <c:pt idx="378">
                  <c:v>1.5150689452054795</c:v>
                </c:pt>
                <c:pt idx="379">
                  <c:v>1.5178086712328769</c:v>
                </c:pt>
                <c:pt idx="380">
                  <c:v>1.5205483972602734</c:v>
                </c:pt>
                <c:pt idx="381">
                  <c:v>1.5232881232876707</c:v>
                </c:pt>
                <c:pt idx="382">
                  <c:v>1.5260278493150681</c:v>
                </c:pt>
                <c:pt idx="383">
                  <c:v>1.5287675753424654</c:v>
                </c:pt>
                <c:pt idx="384">
                  <c:v>1.5315073013698628</c:v>
                </c:pt>
                <c:pt idx="385">
                  <c:v>1.5342470273972602</c:v>
                </c:pt>
                <c:pt idx="386">
                  <c:v>1.5369867534246575</c:v>
                </c:pt>
                <c:pt idx="387">
                  <c:v>1.5369867534246575</c:v>
                </c:pt>
                <c:pt idx="388">
                  <c:v>1.5397264794520549</c:v>
                </c:pt>
                <c:pt idx="389">
                  <c:v>1.5424662054794522</c:v>
                </c:pt>
                <c:pt idx="390">
                  <c:v>1.5452059315068487</c:v>
                </c:pt>
                <c:pt idx="391">
                  <c:v>1.5479456575342461</c:v>
                </c:pt>
                <c:pt idx="392">
                  <c:v>1.5506853835616434</c:v>
                </c:pt>
                <c:pt idx="393">
                  <c:v>1.5534251095890408</c:v>
                </c:pt>
                <c:pt idx="394">
                  <c:v>1.5561648356164381</c:v>
                </c:pt>
                <c:pt idx="395">
                  <c:v>1.5589045616438355</c:v>
                </c:pt>
                <c:pt idx="396">
                  <c:v>1.5616442876712329</c:v>
                </c:pt>
                <c:pt idx="397">
                  <c:v>1.5643840136986302</c:v>
                </c:pt>
                <c:pt idx="398">
                  <c:v>1.5671237397260276</c:v>
                </c:pt>
                <c:pt idx="399">
                  <c:v>1.5698634657534241</c:v>
                </c:pt>
                <c:pt idx="400">
                  <c:v>1.5726031917808214</c:v>
                </c:pt>
                <c:pt idx="401">
                  <c:v>1.5753429178082188</c:v>
                </c:pt>
                <c:pt idx="402">
                  <c:v>1.5780826438356161</c:v>
                </c:pt>
                <c:pt idx="403">
                  <c:v>1.5808223698630135</c:v>
                </c:pt>
                <c:pt idx="404">
                  <c:v>1.5808223698630135</c:v>
                </c:pt>
                <c:pt idx="405">
                  <c:v>1.5835620958904109</c:v>
                </c:pt>
                <c:pt idx="406">
                  <c:v>1.5863018219178082</c:v>
                </c:pt>
                <c:pt idx="407">
                  <c:v>1.5890415479452056</c:v>
                </c:pt>
                <c:pt idx="408">
                  <c:v>1.5917812739726029</c:v>
                </c:pt>
                <c:pt idx="409">
                  <c:v>1.5945209999999994</c:v>
                </c:pt>
                <c:pt idx="410">
                  <c:v>1.5972607260273968</c:v>
                </c:pt>
                <c:pt idx="411">
                  <c:v>1.6000004520547941</c:v>
                </c:pt>
                <c:pt idx="412">
                  <c:v>1.6027401780821915</c:v>
                </c:pt>
                <c:pt idx="413">
                  <c:v>1.6054799041095889</c:v>
                </c:pt>
                <c:pt idx="414">
                  <c:v>1.6082196301369862</c:v>
                </c:pt>
                <c:pt idx="415">
                  <c:v>1.6109593561643836</c:v>
                </c:pt>
                <c:pt idx="416">
                  <c:v>1.6136990821917809</c:v>
                </c:pt>
                <c:pt idx="417">
                  <c:v>1.6164388082191783</c:v>
                </c:pt>
                <c:pt idx="418">
                  <c:v>1.6191785342465748</c:v>
                </c:pt>
                <c:pt idx="419">
                  <c:v>1.6219182602739721</c:v>
                </c:pt>
                <c:pt idx="420">
                  <c:v>1.6246579863013695</c:v>
                </c:pt>
                <c:pt idx="421">
                  <c:v>1.6246579863013695</c:v>
                </c:pt>
                <c:pt idx="422">
                  <c:v>1.6273977123287668</c:v>
                </c:pt>
                <c:pt idx="423">
                  <c:v>1.6328771643835616</c:v>
                </c:pt>
                <c:pt idx="424">
                  <c:v>1.6356168904109589</c:v>
                </c:pt>
                <c:pt idx="425">
                  <c:v>1.6383566164383563</c:v>
                </c:pt>
                <c:pt idx="426">
                  <c:v>1.6410963424657528</c:v>
                </c:pt>
                <c:pt idx="427">
                  <c:v>1.6438360684931501</c:v>
                </c:pt>
                <c:pt idx="428">
                  <c:v>1.6465757945205475</c:v>
                </c:pt>
                <c:pt idx="429">
                  <c:v>1.6493155205479448</c:v>
                </c:pt>
                <c:pt idx="430">
                  <c:v>1.6575346986301369</c:v>
                </c:pt>
                <c:pt idx="431">
                  <c:v>1.6602744246575343</c:v>
                </c:pt>
                <c:pt idx="432">
                  <c:v>1.6630141506849316</c:v>
                </c:pt>
                <c:pt idx="433">
                  <c:v>1.6657538767123281</c:v>
                </c:pt>
                <c:pt idx="434">
                  <c:v>1.6684936027397255</c:v>
                </c:pt>
                <c:pt idx="435">
                  <c:v>1.6684936027397255</c:v>
                </c:pt>
                <c:pt idx="436">
                  <c:v>1.6712333287671228</c:v>
                </c:pt>
                <c:pt idx="437">
                  <c:v>1.6739730547945202</c:v>
                </c:pt>
                <c:pt idx="438">
                  <c:v>1.6767127808219175</c:v>
                </c:pt>
                <c:pt idx="439">
                  <c:v>1.6794525068493149</c:v>
                </c:pt>
                <c:pt idx="440">
                  <c:v>1.6821922328767123</c:v>
                </c:pt>
                <c:pt idx="441">
                  <c:v>1.6849319589041096</c:v>
                </c:pt>
                <c:pt idx="442">
                  <c:v>1.687671684931507</c:v>
                </c:pt>
                <c:pt idx="443">
                  <c:v>1.6904114109589035</c:v>
                </c:pt>
                <c:pt idx="444">
                  <c:v>1.6931511369863008</c:v>
                </c:pt>
                <c:pt idx="445">
                  <c:v>1.6958908630136982</c:v>
                </c:pt>
                <c:pt idx="446">
                  <c:v>1.6986305890410955</c:v>
                </c:pt>
                <c:pt idx="447">
                  <c:v>1.7013703150684929</c:v>
                </c:pt>
                <c:pt idx="448">
                  <c:v>1.7041100410958903</c:v>
                </c:pt>
                <c:pt idx="449">
                  <c:v>1.7068497671232876</c:v>
                </c:pt>
                <c:pt idx="450">
                  <c:v>1.709589493150685</c:v>
                </c:pt>
                <c:pt idx="451">
                  <c:v>1.7123292191780823</c:v>
                </c:pt>
                <c:pt idx="452">
                  <c:v>1.7123292191780823</c:v>
                </c:pt>
                <c:pt idx="453">
                  <c:v>1.7150689452054788</c:v>
                </c:pt>
                <c:pt idx="454">
                  <c:v>1.7178086712328762</c:v>
                </c:pt>
                <c:pt idx="455">
                  <c:v>1.7205483972602735</c:v>
                </c:pt>
                <c:pt idx="456">
                  <c:v>1.7260278493150683</c:v>
                </c:pt>
                <c:pt idx="457">
                  <c:v>1.7287675753424656</c:v>
                </c:pt>
                <c:pt idx="458">
                  <c:v>1.731507301369863</c:v>
                </c:pt>
                <c:pt idx="459">
                  <c:v>1.7342470273972603</c:v>
                </c:pt>
                <c:pt idx="460">
                  <c:v>1.7369867534246577</c:v>
                </c:pt>
                <c:pt idx="461">
                  <c:v>1.7397264794520542</c:v>
                </c:pt>
                <c:pt idx="462">
                  <c:v>1.7424662054794515</c:v>
                </c:pt>
                <c:pt idx="463">
                  <c:v>1.7452059315068489</c:v>
                </c:pt>
                <c:pt idx="464">
                  <c:v>1.7479456575342462</c:v>
                </c:pt>
                <c:pt idx="465">
                  <c:v>1.7506853835616436</c:v>
                </c:pt>
                <c:pt idx="466">
                  <c:v>1.753425109589041</c:v>
                </c:pt>
                <c:pt idx="467">
                  <c:v>1.7561648356164383</c:v>
                </c:pt>
                <c:pt idx="468">
                  <c:v>1.7561648356164383</c:v>
                </c:pt>
                <c:pt idx="469">
                  <c:v>1.7589045616438357</c:v>
                </c:pt>
                <c:pt idx="470">
                  <c:v>1.761644287671233</c:v>
                </c:pt>
                <c:pt idx="471">
                  <c:v>1.7671237397260269</c:v>
                </c:pt>
                <c:pt idx="472">
                  <c:v>1.775342917808219</c:v>
                </c:pt>
                <c:pt idx="473">
                  <c:v>1.7780826438356163</c:v>
                </c:pt>
                <c:pt idx="474">
                  <c:v>1.783562095890411</c:v>
                </c:pt>
                <c:pt idx="475">
                  <c:v>1.7890415479452049</c:v>
                </c:pt>
                <c:pt idx="476">
                  <c:v>1.8000004520547943</c:v>
                </c:pt>
                <c:pt idx="477">
                  <c:v>1.8000004520547943</c:v>
                </c:pt>
                <c:pt idx="478">
                  <c:v>1.805479904109589</c:v>
                </c:pt>
                <c:pt idx="479">
                  <c:v>1.8082196301369864</c:v>
                </c:pt>
                <c:pt idx="480">
                  <c:v>1.8136990821917802</c:v>
                </c:pt>
                <c:pt idx="481">
                  <c:v>1.8164388082191776</c:v>
                </c:pt>
                <c:pt idx="482">
                  <c:v>1.8191785342465749</c:v>
                </c:pt>
                <c:pt idx="483">
                  <c:v>1.8219182602739723</c:v>
                </c:pt>
                <c:pt idx="484">
                  <c:v>1.8246579863013697</c:v>
                </c:pt>
                <c:pt idx="485">
                  <c:v>1.827397712328767</c:v>
                </c:pt>
                <c:pt idx="486">
                  <c:v>1.8301374383561644</c:v>
                </c:pt>
                <c:pt idx="487">
                  <c:v>1.8328771643835617</c:v>
                </c:pt>
                <c:pt idx="488">
                  <c:v>1.8356168904109591</c:v>
                </c:pt>
                <c:pt idx="489">
                  <c:v>1.8383566164383556</c:v>
                </c:pt>
                <c:pt idx="490">
                  <c:v>1.8410963424657529</c:v>
                </c:pt>
                <c:pt idx="491">
                  <c:v>1.8438360684931503</c:v>
                </c:pt>
                <c:pt idx="492">
                  <c:v>1.8438360684931503</c:v>
                </c:pt>
                <c:pt idx="493">
                  <c:v>1.8465757945205477</c:v>
                </c:pt>
                <c:pt idx="494">
                  <c:v>1.849315520547945</c:v>
                </c:pt>
                <c:pt idx="495">
                  <c:v>1.8520552465753424</c:v>
                </c:pt>
                <c:pt idx="496">
                  <c:v>1.8547949726027397</c:v>
                </c:pt>
                <c:pt idx="497">
                  <c:v>1.8575346986301371</c:v>
                </c:pt>
                <c:pt idx="498">
                  <c:v>1.8602744246575345</c:v>
                </c:pt>
                <c:pt idx="499">
                  <c:v>1.8630141506849309</c:v>
                </c:pt>
                <c:pt idx="500">
                  <c:v>1.8684936027397256</c:v>
                </c:pt>
                <c:pt idx="501">
                  <c:v>1.871233328767123</c:v>
                </c:pt>
                <c:pt idx="502">
                  <c:v>1.8739730547945204</c:v>
                </c:pt>
                <c:pt idx="503">
                  <c:v>1.8794525068493151</c:v>
                </c:pt>
                <c:pt idx="504">
                  <c:v>1.8821922328767124</c:v>
                </c:pt>
                <c:pt idx="505">
                  <c:v>1.8904114109589036</c:v>
                </c:pt>
                <c:pt idx="506">
                  <c:v>1.893151136986301</c:v>
                </c:pt>
                <c:pt idx="507">
                  <c:v>1.8958908630136984</c:v>
                </c:pt>
                <c:pt idx="508">
                  <c:v>1.8986305890410957</c:v>
                </c:pt>
                <c:pt idx="509">
                  <c:v>1.9013703150684931</c:v>
                </c:pt>
                <c:pt idx="510">
                  <c:v>1.9041100410958904</c:v>
                </c:pt>
                <c:pt idx="511">
                  <c:v>1.9068497671232878</c:v>
                </c:pt>
                <c:pt idx="512">
                  <c:v>1.9095894931506843</c:v>
                </c:pt>
                <c:pt idx="513">
                  <c:v>1.9123292191780816</c:v>
                </c:pt>
                <c:pt idx="514">
                  <c:v>1.915068945205479</c:v>
                </c:pt>
                <c:pt idx="515">
                  <c:v>1.9260278493150684</c:v>
                </c:pt>
                <c:pt idx="516">
                  <c:v>1.9287675753424658</c:v>
                </c:pt>
                <c:pt idx="517">
                  <c:v>1.9315073013698631</c:v>
                </c:pt>
                <c:pt idx="518">
                  <c:v>1.9315073013698631</c:v>
                </c:pt>
                <c:pt idx="519">
                  <c:v>1.9342470273972596</c:v>
                </c:pt>
                <c:pt idx="520">
                  <c:v>1.936986753424657</c:v>
                </c:pt>
                <c:pt idx="521">
                  <c:v>1.9397264794520543</c:v>
                </c:pt>
                <c:pt idx="522">
                  <c:v>1.9452059315068491</c:v>
                </c:pt>
                <c:pt idx="523">
                  <c:v>1.9479456575342464</c:v>
                </c:pt>
                <c:pt idx="524">
                  <c:v>1.9506853835616438</c:v>
                </c:pt>
                <c:pt idx="525">
                  <c:v>1.9534251095890411</c:v>
                </c:pt>
                <c:pt idx="526">
                  <c:v>1.9561648356164385</c:v>
                </c:pt>
                <c:pt idx="527">
                  <c:v>1.958904561643835</c:v>
                </c:pt>
                <c:pt idx="528">
                  <c:v>1.9643840136986297</c:v>
                </c:pt>
                <c:pt idx="529">
                  <c:v>1.9671237397260271</c:v>
                </c:pt>
                <c:pt idx="530">
                  <c:v>1.9698634657534244</c:v>
                </c:pt>
                <c:pt idx="531">
                  <c:v>1.9726031917808218</c:v>
                </c:pt>
                <c:pt idx="532">
                  <c:v>1.9753429178082191</c:v>
                </c:pt>
                <c:pt idx="533">
                  <c:v>1.9753429178082191</c:v>
                </c:pt>
                <c:pt idx="534">
                  <c:v>1.9808223698630139</c:v>
                </c:pt>
                <c:pt idx="535">
                  <c:v>1.9863018219178077</c:v>
                </c:pt>
                <c:pt idx="536">
                  <c:v>1.989041547945205</c:v>
                </c:pt>
                <c:pt idx="537">
                  <c:v>1.9945209999999998</c:v>
                </c:pt>
                <c:pt idx="538">
                  <c:v>1.9972607260273962</c:v>
                </c:pt>
                <c:pt idx="539">
                  <c:v>2.002740178082191</c:v>
                </c:pt>
                <c:pt idx="540">
                  <c:v>2.0054799041095892</c:v>
                </c:pt>
                <c:pt idx="541">
                  <c:v>2.0082196301369857</c:v>
                </c:pt>
                <c:pt idx="542">
                  <c:v>2.0109593561643839</c:v>
                </c:pt>
                <c:pt idx="543">
                  <c:v>2.0164388082191786</c:v>
                </c:pt>
                <c:pt idx="544">
                  <c:v>2.0191785342465751</c:v>
                </c:pt>
                <c:pt idx="545">
                  <c:v>2.0219182602739716</c:v>
                </c:pt>
                <c:pt idx="546">
                  <c:v>2.0246579863013698</c:v>
                </c:pt>
                <c:pt idx="547">
                  <c:v>2.041096342465754</c:v>
                </c:pt>
                <c:pt idx="548">
                  <c:v>2.0438360684931505</c:v>
                </c:pt>
                <c:pt idx="549">
                  <c:v>2.0520552465753417</c:v>
                </c:pt>
                <c:pt idx="550">
                  <c:v>2.0547949726027399</c:v>
                </c:pt>
                <c:pt idx="551">
                  <c:v>2.0602744246575346</c:v>
                </c:pt>
                <c:pt idx="552">
                  <c:v>2.0630141506849311</c:v>
                </c:pt>
                <c:pt idx="553">
                  <c:v>2.0630141506849311</c:v>
                </c:pt>
                <c:pt idx="554">
                  <c:v>2.0657538767123294</c:v>
                </c:pt>
                <c:pt idx="555">
                  <c:v>2.0739730547945205</c:v>
                </c:pt>
                <c:pt idx="556">
                  <c:v>2.076712780821917</c:v>
                </c:pt>
                <c:pt idx="557">
                  <c:v>2.0794525068493153</c:v>
                </c:pt>
                <c:pt idx="558">
                  <c:v>2.0821922328767117</c:v>
                </c:pt>
                <c:pt idx="559">
                  <c:v>2.08493195890411</c:v>
                </c:pt>
                <c:pt idx="560">
                  <c:v>2.0876716849315065</c:v>
                </c:pt>
                <c:pt idx="561">
                  <c:v>2.0904114109589047</c:v>
                </c:pt>
                <c:pt idx="562">
                  <c:v>2.0958908630136976</c:v>
                </c:pt>
                <c:pt idx="563">
                  <c:v>2.1013703150684924</c:v>
                </c:pt>
                <c:pt idx="564">
                  <c:v>2.1041100410958906</c:v>
                </c:pt>
                <c:pt idx="565">
                  <c:v>2.1068497671232871</c:v>
                </c:pt>
                <c:pt idx="566">
                  <c:v>2.1095894931506853</c:v>
                </c:pt>
                <c:pt idx="567">
                  <c:v>2.1123292191780818</c:v>
                </c:pt>
                <c:pt idx="568">
                  <c:v>2.1150689452054801</c:v>
                </c:pt>
                <c:pt idx="569">
                  <c:v>2.1178086712328765</c:v>
                </c:pt>
                <c:pt idx="570">
                  <c:v>2.120548397260273</c:v>
                </c:pt>
                <c:pt idx="571">
                  <c:v>2.1232881232876712</c:v>
                </c:pt>
                <c:pt idx="572">
                  <c:v>2.1342470273972607</c:v>
                </c:pt>
                <c:pt idx="573">
                  <c:v>2.1369867534246572</c:v>
                </c:pt>
                <c:pt idx="574">
                  <c:v>2.1424662054794519</c:v>
                </c:pt>
                <c:pt idx="575">
                  <c:v>2.1479456575342466</c:v>
                </c:pt>
                <c:pt idx="576">
                  <c:v>2.1506853835616431</c:v>
                </c:pt>
                <c:pt idx="577">
                  <c:v>2.1506853835616431</c:v>
                </c:pt>
                <c:pt idx="578">
                  <c:v>2.1534251095890413</c:v>
                </c:pt>
                <c:pt idx="579">
                  <c:v>2.158904561643836</c:v>
                </c:pt>
                <c:pt idx="580">
                  <c:v>2.1616442876712325</c:v>
                </c:pt>
                <c:pt idx="581">
                  <c:v>2.1643840136986308</c:v>
                </c:pt>
                <c:pt idx="582">
                  <c:v>2.1671237397260272</c:v>
                </c:pt>
                <c:pt idx="583">
                  <c:v>2.172603191780822</c:v>
                </c:pt>
                <c:pt idx="584">
                  <c:v>2.1780826438356167</c:v>
                </c:pt>
                <c:pt idx="585">
                  <c:v>2.1808223698630131</c:v>
                </c:pt>
                <c:pt idx="586">
                  <c:v>2.1863018219178079</c:v>
                </c:pt>
                <c:pt idx="587">
                  <c:v>2.1890415479452061</c:v>
                </c:pt>
                <c:pt idx="588">
                  <c:v>2.2000004520547938</c:v>
                </c:pt>
                <c:pt idx="589">
                  <c:v>2.202740178082192</c:v>
                </c:pt>
                <c:pt idx="590">
                  <c:v>2.2054799041095885</c:v>
                </c:pt>
                <c:pt idx="591">
                  <c:v>2.2082196301369867</c:v>
                </c:pt>
                <c:pt idx="592">
                  <c:v>2.2109593561643832</c:v>
                </c:pt>
                <c:pt idx="593">
                  <c:v>2.2164388082191779</c:v>
                </c:pt>
                <c:pt idx="594">
                  <c:v>2.2191785342465744</c:v>
                </c:pt>
                <c:pt idx="595">
                  <c:v>2.2246579863013691</c:v>
                </c:pt>
                <c:pt idx="596">
                  <c:v>2.2273977123287674</c:v>
                </c:pt>
                <c:pt idx="597">
                  <c:v>2.2356168904109586</c:v>
                </c:pt>
                <c:pt idx="598">
                  <c:v>2.2383566164383568</c:v>
                </c:pt>
                <c:pt idx="599">
                  <c:v>2.2383566164383568</c:v>
                </c:pt>
                <c:pt idx="600">
                  <c:v>2.246575794520548</c:v>
                </c:pt>
                <c:pt idx="601">
                  <c:v>2.2493155205479445</c:v>
                </c:pt>
                <c:pt idx="602">
                  <c:v>2.2520552465753427</c:v>
                </c:pt>
                <c:pt idx="603">
                  <c:v>2.2547949726027392</c:v>
                </c:pt>
                <c:pt idx="604">
                  <c:v>2.2575346986301374</c:v>
                </c:pt>
                <c:pt idx="605">
                  <c:v>2.2602744246575339</c:v>
                </c:pt>
                <c:pt idx="606">
                  <c:v>2.2630141506849304</c:v>
                </c:pt>
                <c:pt idx="607">
                  <c:v>2.2657538767123286</c:v>
                </c:pt>
                <c:pt idx="608">
                  <c:v>2.2739730547945198</c:v>
                </c:pt>
                <c:pt idx="609">
                  <c:v>2.2767127808219181</c:v>
                </c:pt>
                <c:pt idx="610">
                  <c:v>2.2794525068493146</c:v>
                </c:pt>
                <c:pt idx="611">
                  <c:v>2.2821922328767128</c:v>
                </c:pt>
                <c:pt idx="612">
                  <c:v>2.2849319589041093</c:v>
                </c:pt>
                <c:pt idx="613">
                  <c:v>2.290411410958904</c:v>
                </c:pt>
                <c:pt idx="614">
                  <c:v>2.2931511369863005</c:v>
                </c:pt>
                <c:pt idx="615">
                  <c:v>2.2958908630136987</c:v>
                </c:pt>
                <c:pt idx="616">
                  <c:v>2.2986305890410952</c:v>
                </c:pt>
                <c:pt idx="617">
                  <c:v>2.3041100410958899</c:v>
                </c:pt>
                <c:pt idx="618">
                  <c:v>2.3068497671232882</c:v>
                </c:pt>
                <c:pt idx="619">
                  <c:v>2.3123292191780811</c:v>
                </c:pt>
                <c:pt idx="620">
                  <c:v>2.3150689452054793</c:v>
                </c:pt>
                <c:pt idx="621">
                  <c:v>2.3178086712328758</c:v>
                </c:pt>
                <c:pt idx="622">
                  <c:v>2.3205483972602741</c:v>
                </c:pt>
                <c:pt idx="623">
                  <c:v>2.3232881232876705</c:v>
                </c:pt>
                <c:pt idx="624">
                  <c:v>2.3260278493150688</c:v>
                </c:pt>
                <c:pt idx="625">
                  <c:v>2.3260278493150688</c:v>
                </c:pt>
                <c:pt idx="626">
                  <c:v>2.3315073013698635</c:v>
                </c:pt>
                <c:pt idx="627">
                  <c:v>2.33424702739726</c:v>
                </c:pt>
                <c:pt idx="628">
                  <c:v>2.3369867534246564</c:v>
                </c:pt>
                <c:pt idx="629">
                  <c:v>2.3397264794520547</c:v>
                </c:pt>
                <c:pt idx="630">
                  <c:v>2.3424662054794512</c:v>
                </c:pt>
                <c:pt idx="631">
                  <c:v>2.3452059315068494</c:v>
                </c:pt>
                <c:pt idx="632">
                  <c:v>2.3479456575342459</c:v>
                </c:pt>
                <c:pt idx="633">
                  <c:v>2.3506853835616441</c:v>
                </c:pt>
                <c:pt idx="634">
                  <c:v>2.3534251095890406</c:v>
                </c:pt>
                <c:pt idx="635">
                  <c:v>2.3589045616438353</c:v>
                </c:pt>
                <c:pt idx="636">
                  <c:v>2.3616442876712318</c:v>
                </c:pt>
                <c:pt idx="637">
                  <c:v>2.3671237397260265</c:v>
                </c:pt>
                <c:pt idx="638">
                  <c:v>2.3698634657534248</c:v>
                </c:pt>
                <c:pt idx="639">
                  <c:v>2.3698634657534248</c:v>
                </c:pt>
                <c:pt idx="640">
                  <c:v>2.3726031917808212</c:v>
                </c:pt>
                <c:pt idx="641">
                  <c:v>2.3753429178082195</c:v>
                </c:pt>
                <c:pt idx="642">
                  <c:v>2.378082643835616</c:v>
                </c:pt>
                <c:pt idx="643">
                  <c:v>2.3808223698630142</c:v>
                </c:pt>
                <c:pt idx="644">
                  <c:v>2.3835620958904107</c:v>
                </c:pt>
                <c:pt idx="645">
                  <c:v>2.3863018219178072</c:v>
                </c:pt>
                <c:pt idx="646">
                  <c:v>2.3890415479452054</c:v>
                </c:pt>
                <c:pt idx="647">
                  <c:v>2.3945210000000001</c:v>
                </c:pt>
                <c:pt idx="648">
                  <c:v>2.3972607260273966</c:v>
                </c:pt>
                <c:pt idx="649">
                  <c:v>2.4000004520547948</c:v>
                </c:pt>
                <c:pt idx="650">
                  <c:v>2.4027401780821913</c:v>
                </c:pt>
                <c:pt idx="651">
                  <c:v>2.4054799041095896</c:v>
                </c:pt>
                <c:pt idx="652">
                  <c:v>2.408219630136986</c:v>
                </c:pt>
                <c:pt idx="653">
                  <c:v>2.4109593561643825</c:v>
                </c:pt>
                <c:pt idx="654">
                  <c:v>2.4136990821917808</c:v>
                </c:pt>
                <c:pt idx="655">
                  <c:v>2.4164388082191772</c:v>
                </c:pt>
                <c:pt idx="656">
                  <c:v>2.4219182602739719</c:v>
                </c:pt>
                <c:pt idx="657">
                  <c:v>2.4246579863013702</c:v>
                </c:pt>
                <c:pt idx="658">
                  <c:v>2.4273977123287667</c:v>
                </c:pt>
                <c:pt idx="659">
                  <c:v>2.4328771643835614</c:v>
                </c:pt>
                <c:pt idx="660">
                  <c:v>2.4356168904109579</c:v>
                </c:pt>
                <c:pt idx="661">
                  <c:v>2.4383566164383561</c:v>
                </c:pt>
                <c:pt idx="662">
                  <c:v>2.4410963424657526</c:v>
                </c:pt>
                <c:pt idx="663">
                  <c:v>2.4465757945205473</c:v>
                </c:pt>
                <c:pt idx="664">
                  <c:v>2.4493155205479455</c:v>
                </c:pt>
                <c:pt idx="665">
                  <c:v>2.452055246575342</c:v>
                </c:pt>
                <c:pt idx="666">
                  <c:v>2.4547949726027403</c:v>
                </c:pt>
                <c:pt idx="667">
                  <c:v>2.4602744246575332</c:v>
                </c:pt>
                <c:pt idx="668">
                  <c:v>2.4630141506849315</c:v>
                </c:pt>
                <c:pt idx="669">
                  <c:v>2.4657538767123279</c:v>
                </c:pt>
                <c:pt idx="670">
                  <c:v>2.4684936027397262</c:v>
                </c:pt>
                <c:pt idx="671">
                  <c:v>2.4712333287671227</c:v>
                </c:pt>
                <c:pt idx="672">
                  <c:v>2.4739730547945209</c:v>
                </c:pt>
                <c:pt idx="673">
                  <c:v>2.4767127808219174</c:v>
                </c:pt>
                <c:pt idx="674">
                  <c:v>2.4794525068493156</c:v>
                </c:pt>
                <c:pt idx="675">
                  <c:v>2.4821922328767121</c:v>
                </c:pt>
                <c:pt idx="676">
                  <c:v>2.4849319589041086</c:v>
                </c:pt>
                <c:pt idx="677">
                  <c:v>2.4876716849315068</c:v>
                </c:pt>
                <c:pt idx="678">
                  <c:v>2.4904114109589033</c:v>
                </c:pt>
                <c:pt idx="679">
                  <c:v>2.4931511369863015</c:v>
                </c:pt>
                <c:pt idx="680">
                  <c:v>2.495890863013698</c:v>
                </c:pt>
                <c:pt idx="681">
                  <c:v>2.4986305890410963</c:v>
                </c:pt>
                <c:pt idx="682">
                  <c:v>2.5013703150684927</c:v>
                </c:pt>
                <c:pt idx="683">
                  <c:v>2.5013703150684927</c:v>
                </c:pt>
                <c:pt idx="684">
                  <c:v>2.504110041095891</c:v>
                </c:pt>
                <c:pt idx="685">
                  <c:v>2.5068497671232874</c:v>
                </c:pt>
                <c:pt idx="686">
                  <c:v>2.5095894931506839</c:v>
                </c:pt>
                <c:pt idx="687">
                  <c:v>2.5123292191780822</c:v>
                </c:pt>
                <c:pt idx="688">
                  <c:v>2.5150689452054786</c:v>
                </c:pt>
                <c:pt idx="689">
                  <c:v>2.5178086712328769</c:v>
                </c:pt>
                <c:pt idx="690">
                  <c:v>2.5205483972602734</c:v>
                </c:pt>
                <c:pt idx="691">
                  <c:v>2.5232881232876716</c:v>
                </c:pt>
                <c:pt idx="692">
                  <c:v>2.5260278493150681</c:v>
                </c:pt>
                <c:pt idx="693">
                  <c:v>2.5287675753424663</c:v>
                </c:pt>
                <c:pt idx="694">
                  <c:v>2.5315073013698628</c:v>
                </c:pt>
                <c:pt idx="695">
                  <c:v>2.5342470273972593</c:v>
                </c:pt>
                <c:pt idx="696">
                  <c:v>2.5369867534246575</c:v>
                </c:pt>
                <c:pt idx="697">
                  <c:v>2.539726479452054</c:v>
                </c:pt>
                <c:pt idx="698">
                  <c:v>2.5424662054794522</c:v>
                </c:pt>
                <c:pt idx="699">
                  <c:v>2.5452059315068487</c:v>
                </c:pt>
                <c:pt idx="700">
                  <c:v>2.5452059315068487</c:v>
                </c:pt>
                <c:pt idx="701">
                  <c:v>2.547945657534247</c:v>
                </c:pt>
                <c:pt idx="702">
                  <c:v>2.5506853835616434</c:v>
                </c:pt>
                <c:pt idx="703">
                  <c:v>2.5534251095890417</c:v>
                </c:pt>
                <c:pt idx="704">
                  <c:v>2.5561648356164381</c:v>
                </c:pt>
                <c:pt idx="705">
                  <c:v>2.5589045616438346</c:v>
                </c:pt>
                <c:pt idx="706">
                  <c:v>2.5616442876712329</c:v>
                </c:pt>
                <c:pt idx="707">
                  <c:v>2.5643840136986293</c:v>
                </c:pt>
                <c:pt idx="708">
                  <c:v>2.5671237397260276</c:v>
                </c:pt>
                <c:pt idx="709">
                  <c:v>2.5698634657534241</c:v>
                </c:pt>
                <c:pt idx="710">
                  <c:v>2.5726031917808223</c:v>
                </c:pt>
                <c:pt idx="711">
                  <c:v>2.5753429178082188</c:v>
                </c:pt>
                <c:pt idx="712">
                  <c:v>2.578082643835617</c:v>
                </c:pt>
                <c:pt idx="713">
                  <c:v>2.5808223698630135</c:v>
                </c:pt>
                <c:pt idx="714">
                  <c:v>2.58356209589041</c:v>
                </c:pt>
                <c:pt idx="715">
                  <c:v>2.5863018219178082</c:v>
                </c:pt>
                <c:pt idx="716">
                  <c:v>2.5890415479452047</c:v>
                </c:pt>
                <c:pt idx="717">
                  <c:v>2.5890415479452047</c:v>
                </c:pt>
                <c:pt idx="718">
                  <c:v>2.5917812739726029</c:v>
                </c:pt>
                <c:pt idx="719">
                  <c:v>2.5945209999999994</c:v>
                </c:pt>
                <c:pt idx="720">
                  <c:v>2.5972607260273977</c:v>
                </c:pt>
                <c:pt idx="721">
                  <c:v>2.6000004520547941</c:v>
                </c:pt>
                <c:pt idx="722">
                  <c:v>2.6027401780821924</c:v>
                </c:pt>
                <c:pt idx="723">
                  <c:v>2.6054799041095889</c:v>
                </c:pt>
                <c:pt idx="724">
                  <c:v>2.6082196301369853</c:v>
                </c:pt>
                <c:pt idx="725">
                  <c:v>2.6109593561643836</c:v>
                </c:pt>
                <c:pt idx="726">
                  <c:v>2.61369908219178</c:v>
                </c:pt>
                <c:pt idx="727">
                  <c:v>2.6164388082191783</c:v>
                </c:pt>
                <c:pt idx="728">
                  <c:v>2.6191785342465748</c:v>
                </c:pt>
                <c:pt idx="729">
                  <c:v>2.621918260273973</c:v>
                </c:pt>
                <c:pt idx="730">
                  <c:v>2.6246579863013695</c:v>
                </c:pt>
                <c:pt idx="731">
                  <c:v>2.6273977123287677</c:v>
                </c:pt>
                <c:pt idx="732">
                  <c:v>2.6301374383561642</c:v>
                </c:pt>
                <c:pt idx="733">
                  <c:v>2.6328771643835607</c:v>
                </c:pt>
                <c:pt idx="734">
                  <c:v>2.6328771643835607</c:v>
                </c:pt>
                <c:pt idx="735">
                  <c:v>2.6356168904109589</c:v>
                </c:pt>
                <c:pt idx="736">
                  <c:v>2.6383566164383554</c:v>
                </c:pt>
                <c:pt idx="737">
                  <c:v>2.6410963424657536</c:v>
                </c:pt>
                <c:pt idx="738">
                  <c:v>2.6438360684931501</c:v>
                </c:pt>
                <c:pt idx="739">
                  <c:v>2.6465757945205484</c:v>
                </c:pt>
                <c:pt idx="740">
                  <c:v>2.6493155205479448</c:v>
                </c:pt>
                <c:pt idx="741">
                  <c:v>2.6520552465753431</c:v>
                </c:pt>
                <c:pt idx="742">
                  <c:v>2.6547949726027396</c:v>
                </c:pt>
                <c:pt idx="743">
                  <c:v>2.657534698630136</c:v>
                </c:pt>
                <c:pt idx="744">
                  <c:v>2.6602744246575343</c:v>
                </c:pt>
                <c:pt idx="745">
                  <c:v>2.6630141506849307</c:v>
                </c:pt>
                <c:pt idx="746">
                  <c:v>2.665753876712329</c:v>
                </c:pt>
                <c:pt idx="747">
                  <c:v>2.6684936027397255</c:v>
                </c:pt>
                <c:pt idx="748">
                  <c:v>2.6712333287671237</c:v>
                </c:pt>
                <c:pt idx="749">
                  <c:v>2.6739730547945202</c:v>
                </c:pt>
                <c:pt idx="750">
                  <c:v>2.6767127808219184</c:v>
                </c:pt>
                <c:pt idx="751">
                  <c:v>2.6767127808219184</c:v>
                </c:pt>
                <c:pt idx="752">
                  <c:v>2.6794525068493149</c:v>
                </c:pt>
                <c:pt idx="753">
                  <c:v>2.6821922328767114</c:v>
                </c:pt>
                <c:pt idx="754">
                  <c:v>2.6849319589041096</c:v>
                </c:pt>
                <c:pt idx="755">
                  <c:v>2.6876716849315061</c:v>
                </c:pt>
                <c:pt idx="756">
                  <c:v>2.6904114109589043</c:v>
                </c:pt>
                <c:pt idx="757">
                  <c:v>2.6931511369863008</c:v>
                </c:pt>
                <c:pt idx="758">
                  <c:v>2.6958908630136991</c:v>
                </c:pt>
                <c:pt idx="759">
                  <c:v>2.6986305890410955</c:v>
                </c:pt>
                <c:pt idx="760">
                  <c:v>2.7013703150684938</c:v>
                </c:pt>
                <c:pt idx="761">
                  <c:v>2.7041100410958903</c:v>
                </c:pt>
                <c:pt idx="762">
                  <c:v>2.7068497671232867</c:v>
                </c:pt>
                <c:pt idx="763">
                  <c:v>2.709589493150685</c:v>
                </c:pt>
                <c:pt idx="764">
                  <c:v>2.7123292191780815</c:v>
                </c:pt>
                <c:pt idx="765">
                  <c:v>2.7150689452054797</c:v>
                </c:pt>
                <c:pt idx="766">
                  <c:v>2.7178086712328762</c:v>
                </c:pt>
                <c:pt idx="767">
                  <c:v>2.7205483972602744</c:v>
                </c:pt>
                <c:pt idx="768">
                  <c:v>2.7205483972602744</c:v>
                </c:pt>
                <c:pt idx="769">
                  <c:v>2.7232881232876709</c:v>
                </c:pt>
                <c:pt idx="770">
                  <c:v>2.7260278493150691</c:v>
                </c:pt>
                <c:pt idx="771">
                  <c:v>2.7287675753424656</c:v>
                </c:pt>
                <c:pt idx="772">
                  <c:v>2.7315073013698621</c:v>
                </c:pt>
                <c:pt idx="773">
                  <c:v>2.7342470273972603</c:v>
                </c:pt>
                <c:pt idx="774">
                  <c:v>2.7369867534246568</c:v>
                </c:pt>
                <c:pt idx="775">
                  <c:v>2.7397264794520551</c:v>
                </c:pt>
                <c:pt idx="776">
                  <c:v>2.7424662054794515</c:v>
                </c:pt>
                <c:pt idx="777">
                  <c:v>2.7452059315068498</c:v>
                </c:pt>
                <c:pt idx="778">
                  <c:v>2.7479456575342462</c:v>
                </c:pt>
                <c:pt idx="779">
                  <c:v>2.7506853835616427</c:v>
                </c:pt>
                <c:pt idx="780">
                  <c:v>2.753425109589041</c:v>
                </c:pt>
                <c:pt idx="781">
                  <c:v>2.7561648356164374</c:v>
                </c:pt>
                <c:pt idx="782">
                  <c:v>2.7589045616438357</c:v>
                </c:pt>
                <c:pt idx="783">
                  <c:v>2.7616442876712322</c:v>
                </c:pt>
                <c:pt idx="784">
                  <c:v>2.7643840136986304</c:v>
                </c:pt>
                <c:pt idx="785">
                  <c:v>2.7643840136986304</c:v>
                </c:pt>
                <c:pt idx="786">
                  <c:v>2.7671237397260269</c:v>
                </c:pt>
                <c:pt idx="787">
                  <c:v>2.7698634657534251</c:v>
                </c:pt>
                <c:pt idx="788">
                  <c:v>2.7726031917808216</c:v>
                </c:pt>
                <c:pt idx="789">
                  <c:v>2.7780826438356163</c:v>
                </c:pt>
                <c:pt idx="790">
                  <c:v>2.7808223698630128</c:v>
                </c:pt>
                <c:pt idx="791">
                  <c:v>2.783562095890411</c:v>
                </c:pt>
                <c:pt idx="792">
                  <c:v>2.7890415479452058</c:v>
                </c:pt>
                <c:pt idx="793">
                  <c:v>2.7917812739726022</c:v>
                </c:pt>
                <c:pt idx="794">
                  <c:v>2.7945210000000005</c:v>
                </c:pt>
                <c:pt idx="795">
                  <c:v>2.7972607260273969</c:v>
                </c:pt>
                <c:pt idx="796">
                  <c:v>2.8000004520547934</c:v>
                </c:pt>
                <c:pt idx="797">
                  <c:v>2.8027401780821917</c:v>
                </c:pt>
                <c:pt idx="798">
                  <c:v>2.8054799041095881</c:v>
                </c:pt>
                <c:pt idx="799">
                  <c:v>2.8109593561643829</c:v>
                </c:pt>
                <c:pt idx="800">
                  <c:v>2.8164388082191776</c:v>
                </c:pt>
                <c:pt idx="801">
                  <c:v>2.8191785342465758</c:v>
                </c:pt>
                <c:pt idx="802">
                  <c:v>2.8246579863013688</c:v>
                </c:pt>
                <c:pt idx="803">
                  <c:v>2.827397712328767</c:v>
                </c:pt>
                <c:pt idx="804">
                  <c:v>2.8383566164383565</c:v>
                </c:pt>
                <c:pt idx="805">
                  <c:v>2.8438360684931512</c:v>
                </c:pt>
                <c:pt idx="806">
                  <c:v>2.8493155205479441</c:v>
                </c:pt>
                <c:pt idx="807">
                  <c:v>2.8520552465753424</c:v>
                </c:pt>
                <c:pt idx="808">
                  <c:v>2.8520552465753424</c:v>
                </c:pt>
                <c:pt idx="809">
                  <c:v>2.8575346986301371</c:v>
                </c:pt>
                <c:pt idx="810">
                  <c:v>2.8602744246575336</c:v>
                </c:pt>
                <c:pt idx="811">
                  <c:v>2.8630141506849318</c:v>
                </c:pt>
                <c:pt idx="812">
                  <c:v>2.8657538767123283</c:v>
                </c:pt>
                <c:pt idx="813">
                  <c:v>2.8684936027397265</c:v>
                </c:pt>
                <c:pt idx="814">
                  <c:v>2.8739730547945195</c:v>
                </c:pt>
                <c:pt idx="815">
                  <c:v>2.8794525068493142</c:v>
                </c:pt>
                <c:pt idx="816">
                  <c:v>2.8821922328767124</c:v>
                </c:pt>
                <c:pt idx="817">
                  <c:v>2.8849319589041089</c:v>
                </c:pt>
                <c:pt idx="818">
                  <c:v>2.8876716849315072</c:v>
                </c:pt>
                <c:pt idx="819">
                  <c:v>2.8904114109589036</c:v>
                </c:pt>
                <c:pt idx="820">
                  <c:v>2.8931511369863019</c:v>
                </c:pt>
                <c:pt idx="821">
                  <c:v>2.8986305890410948</c:v>
                </c:pt>
                <c:pt idx="822">
                  <c:v>2.9013703150684931</c:v>
                </c:pt>
                <c:pt idx="823">
                  <c:v>2.9095894931506843</c:v>
                </c:pt>
                <c:pt idx="824">
                  <c:v>2.9123292191780825</c:v>
                </c:pt>
                <c:pt idx="825">
                  <c:v>2.915068945205479</c:v>
                </c:pt>
                <c:pt idx="826">
                  <c:v>2.9205483972602737</c:v>
                </c:pt>
                <c:pt idx="827">
                  <c:v>2.9232881232876702</c:v>
                </c:pt>
                <c:pt idx="828">
                  <c:v>2.9260278493150684</c:v>
                </c:pt>
                <c:pt idx="829">
                  <c:v>2.9287675753424649</c:v>
                </c:pt>
                <c:pt idx="830">
                  <c:v>2.9315073013698631</c:v>
                </c:pt>
                <c:pt idx="831">
                  <c:v>2.9369867534246579</c:v>
                </c:pt>
                <c:pt idx="832">
                  <c:v>2.9397264794520543</c:v>
                </c:pt>
                <c:pt idx="833">
                  <c:v>2.9397264794520543</c:v>
                </c:pt>
                <c:pt idx="834">
                  <c:v>2.9506853835616438</c:v>
                </c:pt>
                <c:pt idx="835">
                  <c:v>2.9534251095890403</c:v>
                </c:pt>
                <c:pt idx="836">
                  <c:v>2.958904561643835</c:v>
                </c:pt>
                <c:pt idx="837">
                  <c:v>2.9616442876712332</c:v>
                </c:pt>
                <c:pt idx="838">
                  <c:v>2.9671237397260279</c:v>
                </c:pt>
                <c:pt idx="839">
                  <c:v>2.9698634657534244</c:v>
                </c:pt>
                <c:pt idx="840">
                  <c:v>2.9726031917808209</c:v>
                </c:pt>
                <c:pt idx="841">
                  <c:v>2.9753429178082191</c:v>
                </c:pt>
                <c:pt idx="842">
                  <c:v>2.9780826438356156</c:v>
                </c:pt>
                <c:pt idx="843">
                  <c:v>2.9808223698630139</c:v>
                </c:pt>
                <c:pt idx="844">
                  <c:v>2.989041547945205</c:v>
                </c:pt>
                <c:pt idx="845">
                  <c:v>2.9917812739726033</c:v>
                </c:pt>
                <c:pt idx="846">
                  <c:v>2.9945209999999998</c:v>
                </c:pt>
                <c:pt idx="847">
                  <c:v>2.9972607260273962</c:v>
                </c:pt>
                <c:pt idx="848">
                  <c:v>3.0082196301369857</c:v>
                </c:pt>
                <c:pt idx="849">
                  <c:v>3.0164388082191786</c:v>
                </c:pt>
                <c:pt idx="850">
                  <c:v>3.0191785342465751</c:v>
                </c:pt>
                <c:pt idx="851">
                  <c:v>3.0219182602739716</c:v>
                </c:pt>
                <c:pt idx="852">
                  <c:v>3.0246579863013698</c:v>
                </c:pt>
                <c:pt idx="853">
                  <c:v>3.0273977123287663</c:v>
                </c:pt>
                <c:pt idx="854">
                  <c:v>3.0273977123287663</c:v>
                </c:pt>
                <c:pt idx="855">
                  <c:v>3.0301374383561646</c:v>
                </c:pt>
                <c:pt idx="856">
                  <c:v>3.0438360684931505</c:v>
                </c:pt>
                <c:pt idx="857">
                  <c:v>3.0493155205479452</c:v>
                </c:pt>
                <c:pt idx="858">
                  <c:v>3.0520552465753417</c:v>
                </c:pt>
                <c:pt idx="859">
                  <c:v>3.0547949726027399</c:v>
                </c:pt>
                <c:pt idx="860">
                  <c:v>3.0575346986301364</c:v>
                </c:pt>
                <c:pt idx="861">
                  <c:v>3.0602744246575346</c:v>
                </c:pt>
                <c:pt idx="862">
                  <c:v>3.0630141506849311</c:v>
                </c:pt>
                <c:pt idx="863">
                  <c:v>3.0657538767123294</c:v>
                </c:pt>
                <c:pt idx="864">
                  <c:v>3.0684936027397258</c:v>
                </c:pt>
                <c:pt idx="865">
                  <c:v>3.076712780821917</c:v>
                </c:pt>
                <c:pt idx="866">
                  <c:v>3.0794525068493153</c:v>
                </c:pt>
                <c:pt idx="867">
                  <c:v>3.0821922328767117</c:v>
                </c:pt>
                <c:pt idx="868">
                  <c:v>3.08493195890411</c:v>
                </c:pt>
                <c:pt idx="869">
                  <c:v>3.0904114109589047</c:v>
                </c:pt>
                <c:pt idx="870">
                  <c:v>3.0958908630136976</c:v>
                </c:pt>
                <c:pt idx="871">
                  <c:v>3.0986305890410959</c:v>
                </c:pt>
                <c:pt idx="872">
                  <c:v>3.1013703150684924</c:v>
                </c:pt>
                <c:pt idx="873">
                  <c:v>3.1041100410958906</c:v>
                </c:pt>
                <c:pt idx="874">
                  <c:v>3.1095894931506853</c:v>
                </c:pt>
                <c:pt idx="875">
                  <c:v>3.1123292191780818</c:v>
                </c:pt>
                <c:pt idx="876">
                  <c:v>3.1150689452054801</c:v>
                </c:pt>
                <c:pt idx="877">
                  <c:v>3.1150689452054801</c:v>
                </c:pt>
                <c:pt idx="878">
                  <c:v>3.1178086712328765</c:v>
                </c:pt>
                <c:pt idx="879">
                  <c:v>3.120548397260273</c:v>
                </c:pt>
                <c:pt idx="880">
                  <c:v>3.1232881232876712</c:v>
                </c:pt>
                <c:pt idx="881">
                  <c:v>3.1260278493150677</c:v>
                </c:pt>
                <c:pt idx="882">
                  <c:v>3.128767575342466</c:v>
                </c:pt>
                <c:pt idx="883">
                  <c:v>3.1369867534246572</c:v>
                </c:pt>
                <c:pt idx="884">
                  <c:v>3.1397264794520554</c:v>
                </c:pt>
                <c:pt idx="885">
                  <c:v>3.1424662054794519</c:v>
                </c:pt>
                <c:pt idx="886">
                  <c:v>3.1479456575342466</c:v>
                </c:pt>
                <c:pt idx="887">
                  <c:v>3.1506853835616431</c:v>
                </c:pt>
                <c:pt idx="888">
                  <c:v>3.1534251095890413</c:v>
                </c:pt>
                <c:pt idx="889">
                  <c:v>3.1561648356164378</c:v>
                </c:pt>
                <c:pt idx="890">
                  <c:v>3.1616442876712325</c:v>
                </c:pt>
                <c:pt idx="891">
                  <c:v>3.1643840136986308</c:v>
                </c:pt>
                <c:pt idx="892">
                  <c:v>3.1671237397260272</c:v>
                </c:pt>
                <c:pt idx="893">
                  <c:v>3.1698634657534237</c:v>
                </c:pt>
                <c:pt idx="894">
                  <c:v>3.172603191780822</c:v>
                </c:pt>
                <c:pt idx="895">
                  <c:v>3.1753429178082184</c:v>
                </c:pt>
                <c:pt idx="896">
                  <c:v>3.1780826438356167</c:v>
                </c:pt>
                <c:pt idx="897">
                  <c:v>3.1808223698630131</c:v>
                </c:pt>
                <c:pt idx="898">
                  <c:v>3.1863018219178079</c:v>
                </c:pt>
                <c:pt idx="899">
                  <c:v>3.1890415479452061</c:v>
                </c:pt>
                <c:pt idx="900">
                  <c:v>3.202740178082192</c:v>
                </c:pt>
                <c:pt idx="901">
                  <c:v>3.2054799041095885</c:v>
                </c:pt>
                <c:pt idx="902">
                  <c:v>3.2082196301369867</c:v>
                </c:pt>
                <c:pt idx="903">
                  <c:v>3.2109593561643832</c:v>
                </c:pt>
                <c:pt idx="904">
                  <c:v>3.2328771643835621</c:v>
                </c:pt>
                <c:pt idx="905">
                  <c:v>3.2356168904109586</c:v>
                </c:pt>
                <c:pt idx="906">
                  <c:v>3.2383566164383568</c:v>
                </c:pt>
                <c:pt idx="907">
                  <c:v>3.2410963424657533</c:v>
                </c:pt>
                <c:pt idx="908">
                  <c:v>3.246575794520548</c:v>
                </c:pt>
                <c:pt idx="909">
                  <c:v>3.2493155205479445</c:v>
                </c:pt>
                <c:pt idx="910">
                  <c:v>3.2520552465753427</c:v>
                </c:pt>
                <c:pt idx="911">
                  <c:v>3.2547949726027392</c:v>
                </c:pt>
                <c:pt idx="912">
                  <c:v>3.2575346986301374</c:v>
                </c:pt>
                <c:pt idx="913">
                  <c:v>3.2602744246575339</c:v>
                </c:pt>
                <c:pt idx="914">
                  <c:v>3.2630141506849304</c:v>
                </c:pt>
                <c:pt idx="915">
                  <c:v>3.2657538767123286</c:v>
                </c:pt>
                <c:pt idx="916">
                  <c:v>3.2684936027397251</c:v>
                </c:pt>
                <c:pt idx="917">
                  <c:v>3.2712333287671234</c:v>
                </c:pt>
                <c:pt idx="918">
                  <c:v>3.2739730547945198</c:v>
                </c:pt>
                <c:pt idx="919">
                  <c:v>3.2767127808219181</c:v>
                </c:pt>
                <c:pt idx="920">
                  <c:v>3.2794525068493146</c:v>
                </c:pt>
                <c:pt idx="921">
                  <c:v>3.2821922328767128</c:v>
                </c:pt>
                <c:pt idx="922">
                  <c:v>3.2849319589041093</c:v>
                </c:pt>
                <c:pt idx="923">
                  <c:v>3.2876716849315057</c:v>
                </c:pt>
                <c:pt idx="924">
                  <c:v>3.290411410958904</c:v>
                </c:pt>
                <c:pt idx="925">
                  <c:v>3.290411410958904</c:v>
                </c:pt>
                <c:pt idx="926">
                  <c:v>3.3013703150684934</c:v>
                </c:pt>
                <c:pt idx="927">
                  <c:v>3.3041100410958899</c:v>
                </c:pt>
                <c:pt idx="928">
                  <c:v>3.3150689452054793</c:v>
                </c:pt>
                <c:pt idx="929">
                  <c:v>3.3178086712328758</c:v>
                </c:pt>
                <c:pt idx="930">
                  <c:v>3.3205483972602741</c:v>
                </c:pt>
                <c:pt idx="931">
                  <c:v>3.3232881232876705</c:v>
                </c:pt>
                <c:pt idx="932">
                  <c:v>3.3260278493150688</c:v>
                </c:pt>
                <c:pt idx="933">
                  <c:v>3.3287675753424653</c:v>
                </c:pt>
                <c:pt idx="934">
                  <c:v>3.3315073013698635</c:v>
                </c:pt>
                <c:pt idx="935">
                  <c:v>3.33424702739726</c:v>
                </c:pt>
                <c:pt idx="936">
                  <c:v>3.33424702739726</c:v>
                </c:pt>
                <c:pt idx="937">
                  <c:v>3.3369867534246564</c:v>
                </c:pt>
                <c:pt idx="938">
                  <c:v>3.3397264794520547</c:v>
                </c:pt>
                <c:pt idx="939">
                  <c:v>3.3424662054794512</c:v>
                </c:pt>
                <c:pt idx="940">
                  <c:v>3.3452059315068494</c:v>
                </c:pt>
                <c:pt idx="941">
                  <c:v>3.3479456575342459</c:v>
                </c:pt>
                <c:pt idx="942">
                  <c:v>3.3534251095890406</c:v>
                </c:pt>
                <c:pt idx="943">
                  <c:v>3.3561648356164389</c:v>
                </c:pt>
                <c:pt idx="944">
                  <c:v>3.3589045616438353</c:v>
                </c:pt>
                <c:pt idx="945">
                  <c:v>3.3616442876712318</c:v>
                </c:pt>
                <c:pt idx="946">
                  <c:v>3.36438401369863</c:v>
                </c:pt>
                <c:pt idx="947">
                  <c:v>3.3671237397260265</c:v>
                </c:pt>
                <c:pt idx="948">
                  <c:v>3.3698634657534248</c:v>
                </c:pt>
                <c:pt idx="949">
                  <c:v>3.3726031917808212</c:v>
                </c:pt>
                <c:pt idx="950">
                  <c:v>3.3753429178082195</c:v>
                </c:pt>
                <c:pt idx="951">
                  <c:v>3.378082643835616</c:v>
                </c:pt>
                <c:pt idx="952">
                  <c:v>3.378082643835616</c:v>
                </c:pt>
                <c:pt idx="953">
                  <c:v>3.3808223698630142</c:v>
                </c:pt>
                <c:pt idx="954">
                  <c:v>3.3835620958904107</c:v>
                </c:pt>
                <c:pt idx="955">
                  <c:v>3.3890415479452054</c:v>
                </c:pt>
                <c:pt idx="956">
                  <c:v>3.3917812739726019</c:v>
                </c:pt>
                <c:pt idx="957">
                  <c:v>3.3945210000000001</c:v>
                </c:pt>
                <c:pt idx="958">
                  <c:v>3.3972607260273966</c:v>
                </c:pt>
                <c:pt idx="959">
                  <c:v>3.4000004520547948</c:v>
                </c:pt>
                <c:pt idx="960">
                  <c:v>3.4054799041095896</c:v>
                </c:pt>
                <c:pt idx="961">
                  <c:v>3.408219630136986</c:v>
                </c:pt>
                <c:pt idx="962">
                  <c:v>3.4136990821917808</c:v>
                </c:pt>
                <c:pt idx="963">
                  <c:v>3.4164388082191772</c:v>
                </c:pt>
                <c:pt idx="964">
                  <c:v>3.4219182602739719</c:v>
                </c:pt>
                <c:pt idx="965">
                  <c:v>3.4219182602739719</c:v>
                </c:pt>
                <c:pt idx="966">
                  <c:v>3.4246579863013702</c:v>
                </c:pt>
                <c:pt idx="967">
                  <c:v>3.4273977123287667</c:v>
                </c:pt>
                <c:pt idx="968">
                  <c:v>3.4301374383561649</c:v>
                </c:pt>
                <c:pt idx="969">
                  <c:v>3.4328771643835614</c:v>
                </c:pt>
                <c:pt idx="970">
                  <c:v>3.4356168904109579</c:v>
                </c:pt>
                <c:pt idx="971">
                  <c:v>3.4383566164383561</c:v>
                </c:pt>
                <c:pt idx="972">
                  <c:v>3.4410963424657526</c:v>
                </c:pt>
                <c:pt idx="973">
                  <c:v>3.4438360684931508</c:v>
                </c:pt>
                <c:pt idx="974">
                  <c:v>3.4465757945205473</c:v>
                </c:pt>
                <c:pt idx="975">
                  <c:v>3.4493155205479455</c:v>
                </c:pt>
                <c:pt idx="976">
                  <c:v>3.452055246575342</c:v>
                </c:pt>
                <c:pt idx="977">
                  <c:v>3.4547949726027403</c:v>
                </c:pt>
                <c:pt idx="978">
                  <c:v>3.4575346986301367</c:v>
                </c:pt>
                <c:pt idx="979">
                  <c:v>3.4630141506849315</c:v>
                </c:pt>
                <c:pt idx="980">
                  <c:v>3.4657538767123279</c:v>
                </c:pt>
                <c:pt idx="981">
                  <c:v>3.4657538767123279</c:v>
                </c:pt>
                <c:pt idx="982">
                  <c:v>3.4684936027397262</c:v>
                </c:pt>
                <c:pt idx="983">
                  <c:v>3.4712333287671227</c:v>
                </c:pt>
                <c:pt idx="984">
                  <c:v>3.4739730547945209</c:v>
                </c:pt>
                <c:pt idx="985">
                  <c:v>3.4767127808219174</c:v>
                </c:pt>
                <c:pt idx="986">
                  <c:v>3.4794525068493156</c:v>
                </c:pt>
                <c:pt idx="987">
                  <c:v>3.4821922328767121</c:v>
                </c:pt>
                <c:pt idx="988">
                  <c:v>3.4849319589041086</c:v>
                </c:pt>
                <c:pt idx="989">
                  <c:v>3.4876716849315068</c:v>
                </c:pt>
                <c:pt idx="990">
                  <c:v>3.4904114109589033</c:v>
                </c:pt>
                <c:pt idx="991">
                  <c:v>3.4931511369863015</c:v>
                </c:pt>
                <c:pt idx="992">
                  <c:v>3.4986305890410963</c:v>
                </c:pt>
                <c:pt idx="993">
                  <c:v>3.5013703150684927</c:v>
                </c:pt>
                <c:pt idx="994">
                  <c:v>3.504110041095891</c:v>
                </c:pt>
                <c:pt idx="995">
                  <c:v>3.5068497671232874</c:v>
                </c:pt>
                <c:pt idx="996">
                  <c:v>3.5123292191780822</c:v>
                </c:pt>
                <c:pt idx="997">
                  <c:v>3.5150689452054786</c:v>
                </c:pt>
                <c:pt idx="998">
                  <c:v>3.5178086712328769</c:v>
                </c:pt>
                <c:pt idx="999">
                  <c:v>3.5205483972602734</c:v>
                </c:pt>
                <c:pt idx="1000">
                  <c:v>3.5232881232876716</c:v>
                </c:pt>
                <c:pt idx="1001">
                  <c:v>3.5260278493150681</c:v>
                </c:pt>
                <c:pt idx="1002">
                  <c:v>3.5287675753424663</c:v>
                </c:pt>
                <c:pt idx="1003">
                  <c:v>3.5315073013698628</c:v>
                </c:pt>
                <c:pt idx="1004">
                  <c:v>3.5342470273972593</c:v>
                </c:pt>
                <c:pt idx="1005">
                  <c:v>3.5369867534246575</c:v>
                </c:pt>
                <c:pt idx="1006">
                  <c:v>3.539726479452054</c:v>
                </c:pt>
                <c:pt idx="1007">
                  <c:v>3.5424662054794522</c:v>
                </c:pt>
                <c:pt idx="1008">
                  <c:v>3.5452059315068487</c:v>
                </c:pt>
                <c:pt idx="1009">
                  <c:v>3.547945657534247</c:v>
                </c:pt>
                <c:pt idx="1010">
                  <c:v>3.5506853835616434</c:v>
                </c:pt>
                <c:pt idx="1011">
                  <c:v>3.5534251095890417</c:v>
                </c:pt>
                <c:pt idx="1012">
                  <c:v>3.5534251095890417</c:v>
                </c:pt>
                <c:pt idx="1013">
                  <c:v>3.5616442876712329</c:v>
                </c:pt>
                <c:pt idx="1014">
                  <c:v>3.5643840136986293</c:v>
                </c:pt>
                <c:pt idx="1015">
                  <c:v>3.5671237397260276</c:v>
                </c:pt>
                <c:pt idx="1016">
                  <c:v>3.5698634657534241</c:v>
                </c:pt>
                <c:pt idx="1017">
                  <c:v>3.5726031917808223</c:v>
                </c:pt>
                <c:pt idx="1018">
                  <c:v>3.5753429178082188</c:v>
                </c:pt>
                <c:pt idx="1019">
                  <c:v>3.578082643835617</c:v>
                </c:pt>
                <c:pt idx="1020">
                  <c:v>3.5808223698630135</c:v>
                </c:pt>
                <c:pt idx="1021">
                  <c:v>3.58356209589041</c:v>
                </c:pt>
                <c:pt idx="1022">
                  <c:v>3.5863018219178082</c:v>
                </c:pt>
                <c:pt idx="1023">
                  <c:v>3.5890415479452047</c:v>
                </c:pt>
                <c:pt idx="1024">
                  <c:v>3.5917812739726029</c:v>
                </c:pt>
                <c:pt idx="1025">
                  <c:v>3.5945209999999994</c:v>
                </c:pt>
                <c:pt idx="1026">
                  <c:v>3.5972607260273977</c:v>
                </c:pt>
                <c:pt idx="1027">
                  <c:v>3.5972607260273977</c:v>
                </c:pt>
                <c:pt idx="1028">
                  <c:v>3.6000004520547941</c:v>
                </c:pt>
                <c:pt idx="1029">
                  <c:v>3.6027401780821924</c:v>
                </c:pt>
                <c:pt idx="1030">
                  <c:v>3.6054799041095889</c:v>
                </c:pt>
                <c:pt idx="1031">
                  <c:v>3.6082196301369853</c:v>
                </c:pt>
                <c:pt idx="1032">
                  <c:v>3.6109593561643836</c:v>
                </c:pt>
                <c:pt idx="1033">
                  <c:v>3.61369908219178</c:v>
                </c:pt>
                <c:pt idx="1034">
                  <c:v>3.6164388082191783</c:v>
                </c:pt>
                <c:pt idx="1035">
                  <c:v>3.6191785342465748</c:v>
                </c:pt>
                <c:pt idx="1036">
                  <c:v>3.621918260273973</c:v>
                </c:pt>
                <c:pt idx="1037">
                  <c:v>3.6246579863013695</c:v>
                </c:pt>
                <c:pt idx="1038">
                  <c:v>3.6273977123287677</c:v>
                </c:pt>
                <c:pt idx="1039">
                  <c:v>3.6301374383561642</c:v>
                </c:pt>
                <c:pt idx="1040">
                  <c:v>3.6328771643835607</c:v>
                </c:pt>
                <c:pt idx="1041">
                  <c:v>3.6356168904109589</c:v>
                </c:pt>
                <c:pt idx="1042">
                  <c:v>3.6383566164383554</c:v>
                </c:pt>
                <c:pt idx="1043">
                  <c:v>3.6410963424657536</c:v>
                </c:pt>
                <c:pt idx="1044">
                  <c:v>3.6410963424657536</c:v>
                </c:pt>
                <c:pt idx="1045">
                  <c:v>3.6438360684931501</c:v>
                </c:pt>
                <c:pt idx="1046">
                  <c:v>3.6465757945205484</c:v>
                </c:pt>
                <c:pt idx="1047">
                  <c:v>3.6493155205479448</c:v>
                </c:pt>
                <c:pt idx="1048">
                  <c:v>3.6520552465753431</c:v>
                </c:pt>
                <c:pt idx="1049">
                  <c:v>3.6547949726027396</c:v>
                </c:pt>
                <c:pt idx="1050">
                  <c:v>3.657534698630136</c:v>
                </c:pt>
                <c:pt idx="1051">
                  <c:v>3.6602744246575343</c:v>
                </c:pt>
                <c:pt idx="1052">
                  <c:v>3.6630141506849307</c:v>
                </c:pt>
                <c:pt idx="1053">
                  <c:v>3.665753876712329</c:v>
                </c:pt>
                <c:pt idx="1054">
                  <c:v>3.6684936027397255</c:v>
                </c:pt>
                <c:pt idx="1055">
                  <c:v>3.6712333287671237</c:v>
                </c:pt>
                <c:pt idx="1056">
                  <c:v>3.6739730547945202</c:v>
                </c:pt>
                <c:pt idx="1057">
                  <c:v>3.6767127808219184</c:v>
                </c:pt>
                <c:pt idx="1058">
                  <c:v>3.6794525068493149</c:v>
                </c:pt>
                <c:pt idx="1059">
                  <c:v>3.6821922328767114</c:v>
                </c:pt>
                <c:pt idx="1060">
                  <c:v>3.6849319589041096</c:v>
                </c:pt>
                <c:pt idx="1061">
                  <c:v>3.6849319589041096</c:v>
                </c:pt>
                <c:pt idx="1062">
                  <c:v>3.6876716849315061</c:v>
                </c:pt>
                <c:pt idx="1063">
                  <c:v>3.6904114109589043</c:v>
                </c:pt>
                <c:pt idx="1064">
                  <c:v>3.6931511369863008</c:v>
                </c:pt>
                <c:pt idx="1065">
                  <c:v>3.6958908630136991</c:v>
                </c:pt>
                <c:pt idx="1066">
                  <c:v>3.6986305890410955</c:v>
                </c:pt>
                <c:pt idx="1067">
                  <c:v>3.7013703150684938</c:v>
                </c:pt>
                <c:pt idx="1068">
                  <c:v>3.7041100410958903</c:v>
                </c:pt>
                <c:pt idx="1069">
                  <c:v>3.7068497671232867</c:v>
                </c:pt>
                <c:pt idx="1070">
                  <c:v>3.709589493150685</c:v>
                </c:pt>
                <c:pt idx="1071">
                  <c:v>3.7123292191780815</c:v>
                </c:pt>
                <c:pt idx="1072">
                  <c:v>3.7150689452054797</c:v>
                </c:pt>
                <c:pt idx="1073">
                  <c:v>3.7178086712328762</c:v>
                </c:pt>
                <c:pt idx="1074">
                  <c:v>3.7205483972602744</c:v>
                </c:pt>
                <c:pt idx="1075">
                  <c:v>3.7232881232876709</c:v>
                </c:pt>
                <c:pt idx="1076">
                  <c:v>3.7260278493150691</c:v>
                </c:pt>
                <c:pt idx="1077">
                  <c:v>3.7287675753424656</c:v>
                </c:pt>
                <c:pt idx="1078">
                  <c:v>3.7287675753424656</c:v>
                </c:pt>
                <c:pt idx="1079">
                  <c:v>3.7315073013698621</c:v>
                </c:pt>
                <c:pt idx="1080">
                  <c:v>3.7342470273972603</c:v>
                </c:pt>
                <c:pt idx="1081">
                  <c:v>3.7369867534246568</c:v>
                </c:pt>
                <c:pt idx="1082">
                  <c:v>3.7397264794520551</c:v>
                </c:pt>
                <c:pt idx="1083">
                  <c:v>3.7424662054794515</c:v>
                </c:pt>
                <c:pt idx="1084">
                  <c:v>3.7452059315068498</c:v>
                </c:pt>
                <c:pt idx="1085">
                  <c:v>3.7479456575342462</c:v>
                </c:pt>
                <c:pt idx="1086">
                  <c:v>3.7506853835616427</c:v>
                </c:pt>
                <c:pt idx="1087">
                  <c:v>3.753425109589041</c:v>
                </c:pt>
                <c:pt idx="1088">
                  <c:v>3.7561648356164374</c:v>
                </c:pt>
                <c:pt idx="1089">
                  <c:v>3.7589045616438357</c:v>
                </c:pt>
                <c:pt idx="1090">
                  <c:v>3.7616442876712322</c:v>
                </c:pt>
                <c:pt idx="1091">
                  <c:v>3.7643840136986304</c:v>
                </c:pt>
                <c:pt idx="1092">
                  <c:v>3.7671237397260269</c:v>
                </c:pt>
                <c:pt idx="1093">
                  <c:v>3.7726031917808216</c:v>
                </c:pt>
                <c:pt idx="1094">
                  <c:v>3.7726031917808216</c:v>
                </c:pt>
                <c:pt idx="1095">
                  <c:v>3.7753429178082181</c:v>
                </c:pt>
                <c:pt idx="1096">
                  <c:v>3.7780826438356163</c:v>
                </c:pt>
                <c:pt idx="1097">
                  <c:v>3.7808223698630128</c:v>
                </c:pt>
                <c:pt idx="1098">
                  <c:v>3.783562095890411</c:v>
                </c:pt>
                <c:pt idx="1099">
                  <c:v>3.7863018219178075</c:v>
                </c:pt>
                <c:pt idx="1100">
                  <c:v>3.7890415479452058</c:v>
                </c:pt>
                <c:pt idx="1101">
                  <c:v>3.7917812739726022</c:v>
                </c:pt>
                <c:pt idx="1102">
                  <c:v>3.7945210000000005</c:v>
                </c:pt>
                <c:pt idx="1103">
                  <c:v>3.7972607260273969</c:v>
                </c:pt>
                <c:pt idx="1104">
                  <c:v>3.8027401780821917</c:v>
                </c:pt>
                <c:pt idx="1105">
                  <c:v>3.8054799041095881</c:v>
                </c:pt>
                <c:pt idx="1106">
                  <c:v>3.8082196301369864</c:v>
                </c:pt>
                <c:pt idx="1107">
                  <c:v>3.8109593561643829</c:v>
                </c:pt>
                <c:pt idx="1108">
                  <c:v>3.8164388082191776</c:v>
                </c:pt>
                <c:pt idx="1109">
                  <c:v>3.8164388082191776</c:v>
                </c:pt>
                <c:pt idx="1110">
                  <c:v>3.8219182602739723</c:v>
                </c:pt>
                <c:pt idx="1111">
                  <c:v>3.8246579863013688</c:v>
                </c:pt>
                <c:pt idx="1112">
                  <c:v>3.8301374383561635</c:v>
                </c:pt>
                <c:pt idx="1113">
                  <c:v>3.8328771643835617</c:v>
                </c:pt>
                <c:pt idx="1114">
                  <c:v>3.8356168904109582</c:v>
                </c:pt>
                <c:pt idx="1115">
                  <c:v>3.8383566164383565</c:v>
                </c:pt>
                <c:pt idx="1116">
                  <c:v>3.8410963424657529</c:v>
                </c:pt>
                <c:pt idx="1117">
                  <c:v>3.8438360684931512</c:v>
                </c:pt>
                <c:pt idx="1118">
                  <c:v>3.8465757945205477</c:v>
                </c:pt>
                <c:pt idx="1119">
                  <c:v>3.8493155205479441</c:v>
                </c:pt>
                <c:pt idx="1120">
                  <c:v>3.8520552465753424</c:v>
                </c:pt>
                <c:pt idx="1121">
                  <c:v>3.8547949726027388</c:v>
                </c:pt>
                <c:pt idx="1122">
                  <c:v>3.8575346986301371</c:v>
                </c:pt>
                <c:pt idx="1123">
                  <c:v>3.8630141506849318</c:v>
                </c:pt>
                <c:pt idx="1124">
                  <c:v>3.8657538767123283</c:v>
                </c:pt>
                <c:pt idx="1125">
                  <c:v>3.8684936027397265</c:v>
                </c:pt>
                <c:pt idx="1126">
                  <c:v>3.8794525068493142</c:v>
                </c:pt>
                <c:pt idx="1127">
                  <c:v>3.8821922328767124</c:v>
                </c:pt>
                <c:pt idx="1128">
                  <c:v>3.8849319589041089</c:v>
                </c:pt>
                <c:pt idx="1129">
                  <c:v>3.8876716849315072</c:v>
                </c:pt>
                <c:pt idx="1130">
                  <c:v>3.8931511369863019</c:v>
                </c:pt>
                <c:pt idx="1131">
                  <c:v>3.8986305890410948</c:v>
                </c:pt>
                <c:pt idx="1132">
                  <c:v>3.9041100410958895</c:v>
                </c:pt>
                <c:pt idx="1133">
                  <c:v>3.9041100410958895</c:v>
                </c:pt>
                <c:pt idx="1134">
                  <c:v>3.9068497671232878</c:v>
                </c:pt>
                <c:pt idx="1135">
                  <c:v>3.9123292191780825</c:v>
                </c:pt>
                <c:pt idx="1136">
                  <c:v>3.9287675753424649</c:v>
                </c:pt>
                <c:pt idx="1137">
                  <c:v>3.9315073013698631</c:v>
                </c:pt>
                <c:pt idx="1138">
                  <c:v>3.9342470273972596</c:v>
                </c:pt>
                <c:pt idx="1139">
                  <c:v>3.9369867534246579</c:v>
                </c:pt>
                <c:pt idx="1140">
                  <c:v>3.9397264794520543</c:v>
                </c:pt>
                <c:pt idx="1141">
                  <c:v>3.9424662054794526</c:v>
                </c:pt>
                <c:pt idx="1142">
                  <c:v>3.9506853835616438</c:v>
                </c:pt>
                <c:pt idx="1143">
                  <c:v>3.9726031917808209</c:v>
                </c:pt>
                <c:pt idx="1144">
                  <c:v>3.9753429178082191</c:v>
                </c:pt>
                <c:pt idx="1145">
                  <c:v>3.9808223698630139</c:v>
                </c:pt>
                <c:pt idx="1146">
                  <c:v>3.9835620958904103</c:v>
                </c:pt>
                <c:pt idx="1147">
                  <c:v>3.9863018219178086</c:v>
                </c:pt>
                <c:pt idx="1148">
                  <c:v>3.9917812739726033</c:v>
                </c:pt>
                <c:pt idx="1149">
                  <c:v>3.9945209999999998</c:v>
                </c:pt>
                <c:pt idx="1150">
                  <c:v>4.0000004520547945</c:v>
                </c:pt>
              </c:numCache>
            </c:numRef>
          </c:xVal>
          <c:yVal>
            <c:numRef>
              <c:f>NBAR!$L$2:$L$1167</c:f>
              <c:numCache>
                <c:formatCode>General</c:formatCode>
                <c:ptCount val="1166"/>
                <c:pt idx="0">
                  <c:v>0.22509999999999999</c:v>
                </c:pt>
                <c:pt idx="1">
                  <c:v>0.22309999999999999</c:v>
                </c:pt>
                <c:pt idx="2">
                  <c:v>0.2208</c:v>
                </c:pt>
                <c:pt idx="3">
                  <c:v>0.22090000000000001</c:v>
                </c:pt>
                <c:pt idx="4">
                  <c:v>0.2235</c:v>
                </c:pt>
                <c:pt idx="5">
                  <c:v>0.2248</c:v>
                </c:pt>
                <c:pt idx="6">
                  <c:v>0.2205</c:v>
                </c:pt>
                <c:pt idx="7">
                  <c:v>0.22359999999999999</c:v>
                </c:pt>
                <c:pt idx="8">
                  <c:v>0.2205</c:v>
                </c:pt>
                <c:pt idx="9">
                  <c:v>0.21790000000000001</c:v>
                </c:pt>
                <c:pt idx="10">
                  <c:v>0.2301</c:v>
                </c:pt>
                <c:pt idx="11">
                  <c:v>0.22090000000000001</c:v>
                </c:pt>
                <c:pt idx="12">
                  <c:v>0.22459999999999999</c:v>
                </c:pt>
                <c:pt idx="13">
                  <c:v>0.2203</c:v>
                </c:pt>
                <c:pt idx="14">
                  <c:v>0.2223</c:v>
                </c:pt>
                <c:pt idx="15">
                  <c:v>0.22090000000000001</c:v>
                </c:pt>
                <c:pt idx="16">
                  <c:v>0.21740000000000001</c:v>
                </c:pt>
                <c:pt idx="17">
                  <c:v>0.21529999999999999</c:v>
                </c:pt>
                <c:pt idx="18">
                  <c:v>0.20899999999999999</c:v>
                </c:pt>
                <c:pt idx="19">
                  <c:v>0.21179999999999999</c:v>
                </c:pt>
                <c:pt idx="20">
                  <c:v>0.21290000000000001</c:v>
                </c:pt>
                <c:pt idx="21">
                  <c:v>0.21279999999999999</c:v>
                </c:pt>
                <c:pt idx="22">
                  <c:v>0.20760000000000001</c:v>
                </c:pt>
                <c:pt idx="23">
                  <c:v>0.21540000000000001</c:v>
                </c:pt>
                <c:pt idx="24">
                  <c:v>0.2145</c:v>
                </c:pt>
                <c:pt idx="25">
                  <c:v>0.21790000000000001</c:v>
                </c:pt>
                <c:pt idx="26">
                  <c:v>0.21729999999999999</c:v>
                </c:pt>
                <c:pt idx="27">
                  <c:v>0.215</c:v>
                </c:pt>
                <c:pt idx="28">
                  <c:v>0.22059999999999999</c:v>
                </c:pt>
                <c:pt idx="29">
                  <c:v>0.21529999999999999</c:v>
                </c:pt>
                <c:pt idx="30">
                  <c:v>0.2165</c:v>
                </c:pt>
                <c:pt idx="31">
                  <c:v>0.2135</c:v>
                </c:pt>
                <c:pt idx="32">
                  <c:v>0.2079</c:v>
                </c:pt>
                <c:pt idx="33">
                  <c:v>0.2046</c:v>
                </c:pt>
                <c:pt idx="34">
                  <c:v>0.20799999999999999</c:v>
                </c:pt>
                <c:pt idx="35">
                  <c:v>0.20280000000000001</c:v>
                </c:pt>
                <c:pt idx="36">
                  <c:v>0.20519999999999999</c:v>
                </c:pt>
                <c:pt idx="37">
                  <c:v>0.2074</c:v>
                </c:pt>
                <c:pt idx="38">
                  <c:v>0.21360000000000001</c:v>
                </c:pt>
                <c:pt idx="39">
                  <c:v>0.2172</c:v>
                </c:pt>
                <c:pt idx="40">
                  <c:v>0.21260000000000001</c:v>
                </c:pt>
                <c:pt idx="41">
                  <c:v>0.20899999999999999</c:v>
                </c:pt>
                <c:pt idx="42">
                  <c:v>0.2233</c:v>
                </c:pt>
                <c:pt idx="43">
                  <c:v>0.21759999999999999</c:v>
                </c:pt>
                <c:pt idx="44">
                  <c:v>0.2079</c:v>
                </c:pt>
                <c:pt idx="45">
                  <c:v>0.20979999999999999</c:v>
                </c:pt>
                <c:pt idx="46">
                  <c:v>0.20660000000000001</c:v>
                </c:pt>
                <c:pt idx="47">
                  <c:v>0.20669999999999999</c:v>
                </c:pt>
                <c:pt idx="48">
                  <c:v>0.20419999999999999</c:v>
                </c:pt>
                <c:pt idx="49">
                  <c:v>0.20699999999999999</c:v>
                </c:pt>
                <c:pt idx="50">
                  <c:v>0.2089</c:v>
                </c:pt>
                <c:pt idx="51">
                  <c:v>0.21659999999999999</c:v>
                </c:pt>
                <c:pt idx="52">
                  <c:v>0.2162</c:v>
                </c:pt>
                <c:pt idx="53">
                  <c:v>0.20730000000000001</c:v>
                </c:pt>
                <c:pt idx="54">
                  <c:v>0.21390000000000001</c:v>
                </c:pt>
                <c:pt idx="55">
                  <c:v>0.2104</c:v>
                </c:pt>
                <c:pt idx="56">
                  <c:v>0.21490000000000001</c:v>
                </c:pt>
                <c:pt idx="57">
                  <c:v>0.2034</c:v>
                </c:pt>
                <c:pt idx="58">
                  <c:v>0.19969999999999999</c:v>
                </c:pt>
                <c:pt idx="59">
                  <c:v>0.20899999999999999</c:v>
                </c:pt>
                <c:pt idx="60">
                  <c:v>0.20960000000000001</c:v>
                </c:pt>
                <c:pt idx="61">
                  <c:v>0.21179999999999999</c:v>
                </c:pt>
                <c:pt idx="62">
                  <c:v>0.20660000000000001</c:v>
                </c:pt>
                <c:pt idx="63">
                  <c:v>0.20319999999999999</c:v>
                </c:pt>
                <c:pt idx="64">
                  <c:v>0.20599999999999999</c:v>
                </c:pt>
                <c:pt idx="65">
                  <c:v>0.21540000000000001</c:v>
                </c:pt>
                <c:pt idx="66">
                  <c:v>0.2104</c:v>
                </c:pt>
                <c:pt idx="67">
                  <c:v>0.20100000000000001</c:v>
                </c:pt>
                <c:pt idx="68">
                  <c:v>0.20480000000000001</c:v>
                </c:pt>
                <c:pt idx="69">
                  <c:v>0.20849999999999999</c:v>
                </c:pt>
                <c:pt idx="70">
                  <c:v>0.20880000000000001</c:v>
                </c:pt>
                <c:pt idx="71">
                  <c:v>0.20469999999999999</c:v>
                </c:pt>
                <c:pt idx="72">
                  <c:v>0.20849999999999999</c:v>
                </c:pt>
                <c:pt idx="73">
                  <c:v>0.21049999999999999</c:v>
                </c:pt>
                <c:pt idx="74">
                  <c:v>0.21249999999999999</c:v>
                </c:pt>
                <c:pt idx="75">
                  <c:v>0.20960000000000001</c:v>
                </c:pt>
                <c:pt idx="76">
                  <c:v>0.20569999999999999</c:v>
                </c:pt>
                <c:pt idx="77">
                  <c:v>0.20519999999999999</c:v>
                </c:pt>
                <c:pt idx="78">
                  <c:v>0.2036</c:v>
                </c:pt>
                <c:pt idx="79">
                  <c:v>0.20960000000000001</c:v>
                </c:pt>
                <c:pt idx="80">
                  <c:v>0.20979999999999999</c:v>
                </c:pt>
                <c:pt idx="81">
                  <c:v>0.20180000000000001</c:v>
                </c:pt>
                <c:pt idx="82">
                  <c:v>0.20050000000000001</c:v>
                </c:pt>
                <c:pt idx="83">
                  <c:v>0.2006</c:v>
                </c:pt>
                <c:pt idx="84">
                  <c:v>0.20860000000000001</c:v>
                </c:pt>
                <c:pt idx="85">
                  <c:v>0.20849999999999999</c:v>
                </c:pt>
                <c:pt idx="86">
                  <c:v>0.2099</c:v>
                </c:pt>
                <c:pt idx="87">
                  <c:v>0.19889999999999999</c:v>
                </c:pt>
                <c:pt idx="88">
                  <c:v>0.20680000000000001</c:v>
                </c:pt>
                <c:pt idx="89">
                  <c:v>0.2074</c:v>
                </c:pt>
                <c:pt idx="90">
                  <c:v>0.2021</c:v>
                </c:pt>
                <c:pt idx="91">
                  <c:v>0.20219999999999999</c:v>
                </c:pt>
                <c:pt idx="92">
                  <c:v>0.2011</c:v>
                </c:pt>
                <c:pt idx="93">
                  <c:v>0.2077</c:v>
                </c:pt>
                <c:pt idx="94">
                  <c:v>0.20849999999999999</c:v>
                </c:pt>
                <c:pt idx="95">
                  <c:v>0.2044</c:v>
                </c:pt>
                <c:pt idx="96">
                  <c:v>0.20230000000000001</c:v>
                </c:pt>
                <c:pt idx="97">
                  <c:v>0.2014</c:v>
                </c:pt>
                <c:pt idx="98">
                  <c:v>0.2072</c:v>
                </c:pt>
                <c:pt idx="99">
                  <c:v>0.20619999999999999</c:v>
                </c:pt>
                <c:pt idx="100">
                  <c:v>0.20780000000000001</c:v>
                </c:pt>
                <c:pt idx="101">
                  <c:v>0.20569999999999999</c:v>
                </c:pt>
                <c:pt idx="102">
                  <c:v>0.2041</c:v>
                </c:pt>
                <c:pt idx="103">
                  <c:v>0.20100000000000001</c:v>
                </c:pt>
                <c:pt idx="104">
                  <c:v>0.20130000000000001</c:v>
                </c:pt>
                <c:pt idx="105">
                  <c:v>0.2084</c:v>
                </c:pt>
                <c:pt idx="106">
                  <c:v>0.2034</c:v>
                </c:pt>
                <c:pt idx="107">
                  <c:v>0.20269999999999999</c:v>
                </c:pt>
                <c:pt idx="108">
                  <c:v>0.2024</c:v>
                </c:pt>
                <c:pt idx="109">
                  <c:v>0.20880000000000001</c:v>
                </c:pt>
                <c:pt idx="110">
                  <c:v>0.2092</c:v>
                </c:pt>
                <c:pt idx="111">
                  <c:v>0.20399999999999999</c:v>
                </c:pt>
                <c:pt idx="112">
                  <c:v>0.20039999999999999</c:v>
                </c:pt>
                <c:pt idx="113">
                  <c:v>0.20069999999999999</c:v>
                </c:pt>
                <c:pt idx="114">
                  <c:v>0.20230000000000001</c:v>
                </c:pt>
                <c:pt idx="115">
                  <c:v>0.2044</c:v>
                </c:pt>
                <c:pt idx="116">
                  <c:v>0.2074</c:v>
                </c:pt>
                <c:pt idx="117">
                  <c:v>0.20519999999999999</c:v>
                </c:pt>
                <c:pt idx="118">
                  <c:v>0.20219999999999999</c:v>
                </c:pt>
                <c:pt idx="119">
                  <c:v>0.20250000000000001</c:v>
                </c:pt>
                <c:pt idx="120">
                  <c:v>0.20449999999999999</c:v>
                </c:pt>
                <c:pt idx="121">
                  <c:v>0.20849999999999999</c:v>
                </c:pt>
                <c:pt idx="122">
                  <c:v>0.20469999999999999</c:v>
                </c:pt>
                <c:pt idx="123">
                  <c:v>0.20549999999999999</c:v>
                </c:pt>
                <c:pt idx="124">
                  <c:v>0.20780000000000001</c:v>
                </c:pt>
                <c:pt idx="125">
                  <c:v>0.21029999999999999</c:v>
                </c:pt>
                <c:pt idx="126">
                  <c:v>0.2099</c:v>
                </c:pt>
                <c:pt idx="127">
                  <c:v>0.2089</c:v>
                </c:pt>
                <c:pt idx="128">
                  <c:v>0.2069</c:v>
                </c:pt>
                <c:pt idx="129">
                  <c:v>0.21010000000000001</c:v>
                </c:pt>
                <c:pt idx="130">
                  <c:v>0.20469999999999999</c:v>
                </c:pt>
                <c:pt idx="131">
                  <c:v>0.2072</c:v>
                </c:pt>
                <c:pt idx="132">
                  <c:v>0.20669999999999999</c:v>
                </c:pt>
                <c:pt idx="133">
                  <c:v>0.2</c:v>
                </c:pt>
                <c:pt idx="134">
                  <c:v>0.1978</c:v>
                </c:pt>
                <c:pt idx="135">
                  <c:v>0.2056</c:v>
                </c:pt>
                <c:pt idx="136">
                  <c:v>0.20319999999999999</c:v>
                </c:pt>
                <c:pt idx="137">
                  <c:v>0.20230000000000001</c:v>
                </c:pt>
                <c:pt idx="138">
                  <c:v>0.1993</c:v>
                </c:pt>
                <c:pt idx="139">
                  <c:v>0.20469999999999999</c:v>
                </c:pt>
                <c:pt idx="140">
                  <c:v>0.2054</c:v>
                </c:pt>
                <c:pt idx="141">
                  <c:v>0.20599999999999999</c:v>
                </c:pt>
                <c:pt idx="142">
                  <c:v>0.2044</c:v>
                </c:pt>
                <c:pt idx="143">
                  <c:v>0.20019999999999999</c:v>
                </c:pt>
                <c:pt idx="144">
                  <c:v>0.20300000000000001</c:v>
                </c:pt>
                <c:pt idx="145">
                  <c:v>0.20749999999999999</c:v>
                </c:pt>
                <c:pt idx="146">
                  <c:v>0.21079999999999999</c:v>
                </c:pt>
                <c:pt idx="147">
                  <c:v>0.20599999999999999</c:v>
                </c:pt>
                <c:pt idx="148">
                  <c:v>0.20180000000000001</c:v>
                </c:pt>
                <c:pt idx="149">
                  <c:v>0.20530000000000001</c:v>
                </c:pt>
                <c:pt idx="150">
                  <c:v>0.2064</c:v>
                </c:pt>
                <c:pt idx="151">
                  <c:v>0.2044</c:v>
                </c:pt>
                <c:pt idx="152">
                  <c:v>0.19989999999999999</c:v>
                </c:pt>
                <c:pt idx="153">
                  <c:v>0.20039999999999999</c:v>
                </c:pt>
                <c:pt idx="154">
                  <c:v>0.20630000000000001</c:v>
                </c:pt>
                <c:pt idx="155">
                  <c:v>0.20899999999999999</c:v>
                </c:pt>
                <c:pt idx="156">
                  <c:v>0.20949999999999999</c:v>
                </c:pt>
                <c:pt idx="157">
                  <c:v>0.2044</c:v>
                </c:pt>
                <c:pt idx="158">
                  <c:v>0.20419999999999999</c:v>
                </c:pt>
                <c:pt idx="159">
                  <c:v>0.20930000000000001</c:v>
                </c:pt>
                <c:pt idx="160">
                  <c:v>0.20710000000000001</c:v>
                </c:pt>
                <c:pt idx="161">
                  <c:v>0.20730000000000001</c:v>
                </c:pt>
                <c:pt idx="162">
                  <c:v>0.20469999999999999</c:v>
                </c:pt>
                <c:pt idx="163">
                  <c:v>0.19980000000000001</c:v>
                </c:pt>
                <c:pt idx="164">
                  <c:v>0.20369999999999999</c:v>
                </c:pt>
                <c:pt idx="165">
                  <c:v>0.2104</c:v>
                </c:pt>
                <c:pt idx="166">
                  <c:v>0.2056</c:v>
                </c:pt>
                <c:pt idx="167">
                  <c:v>0.20569999999999999</c:v>
                </c:pt>
                <c:pt idx="168">
                  <c:v>0.20200000000000001</c:v>
                </c:pt>
                <c:pt idx="169">
                  <c:v>0.20530000000000001</c:v>
                </c:pt>
                <c:pt idx="170">
                  <c:v>0.20569999999999999</c:v>
                </c:pt>
                <c:pt idx="171">
                  <c:v>0.2044</c:v>
                </c:pt>
                <c:pt idx="172">
                  <c:v>0.2087</c:v>
                </c:pt>
                <c:pt idx="173">
                  <c:v>0.2092</c:v>
                </c:pt>
                <c:pt idx="174">
                  <c:v>0.2031</c:v>
                </c:pt>
                <c:pt idx="175">
                  <c:v>0.20300000000000001</c:v>
                </c:pt>
                <c:pt idx="176">
                  <c:v>0.20480000000000001</c:v>
                </c:pt>
                <c:pt idx="177">
                  <c:v>0.2014</c:v>
                </c:pt>
                <c:pt idx="178">
                  <c:v>0.20230000000000001</c:v>
                </c:pt>
                <c:pt idx="179">
                  <c:v>0.2019</c:v>
                </c:pt>
                <c:pt idx="180">
                  <c:v>0.20449999999999999</c:v>
                </c:pt>
                <c:pt idx="181">
                  <c:v>0.20419999999999999</c:v>
                </c:pt>
                <c:pt idx="182">
                  <c:v>0.2069</c:v>
                </c:pt>
                <c:pt idx="183">
                  <c:v>0.20749999999999999</c:v>
                </c:pt>
                <c:pt idx="184">
                  <c:v>0.2084</c:v>
                </c:pt>
                <c:pt idx="185">
                  <c:v>0.20760000000000001</c:v>
                </c:pt>
                <c:pt idx="186">
                  <c:v>0.2107</c:v>
                </c:pt>
                <c:pt idx="187">
                  <c:v>0.20899999999999999</c:v>
                </c:pt>
                <c:pt idx="188">
                  <c:v>0.20669999999999999</c:v>
                </c:pt>
                <c:pt idx="189">
                  <c:v>0.20399999999999999</c:v>
                </c:pt>
                <c:pt idx="190">
                  <c:v>0.19900000000000001</c:v>
                </c:pt>
                <c:pt idx="191">
                  <c:v>0.1946</c:v>
                </c:pt>
                <c:pt idx="192">
                  <c:v>0.20130000000000001</c:v>
                </c:pt>
                <c:pt idx="193">
                  <c:v>0.2006</c:v>
                </c:pt>
                <c:pt idx="194">
                  <c:v>0.20100000000000001</c:v>
                </c:pt>
                <c:pt idx="195">
                  <c:v>0.20119999999999999</c:v>
                </c:pt>
                <c:pt idx="196">
                  <c:v>0.2011</c:v>
                </c:pt>
                <c:pt idx="197">
                  <c:v>0.20080000000000001</c:v>
                </c:pt>
                <c:pt idx="198">
                  <c:v>0.20030000000000001</c:v>
                </c:pt>
                <c:pt idx="199">
                  <c:v>0.2009</c:v>
                </c:pt>
                <c:pt idx="200">
                  <c:v>0.2024</c:v>
                </c:pt>
                <c:pt idx="201">
                  <c:v>0.20469999999999999</c:v>
                </c:pt>
                <c:pt idx="202">
                  <c:v>0.2046</c:v>
                </c:pt>
                <c:pt idx="203">
                  <c:v>0.2069</c:v>
                </c:pt>
                <c:pt idx="204">
                  <c:v>0.20830000000000001</c:v>
                </c:pt>
                <c:pt idx="205">
                  <c:v>0.2072</c:v>
                </c:pt>
                <c:pt idx="206">
                  <c:v>0.21079999999999999</c:v>
                </c:pt>
                <c:pt idx="207">
                  <c:v>0.20979999999999999</c:v>
                </c:pt>
                <c:pt idx="208">
                  <c:v>0.2054</c:v>
                </c:pt>
                <c:pt idx="209">
                  <c:v>0.20119999999999999</c:v>
                </c:pt>
                <c:pt idx="210">
                  <c:v>0.2024</c:v>
                </c:pt>
                <c:pt idx="211">
                  <c:v>0.20399999999999999</c:v>
                </c:pt>
                <c:pt idx="212">
                  <c:v>0.20660000000000001</c:v>
                </c:pt>
                <c:pt idx="213">
                  <c:v>0.20749999999999999</c:v>
                </c:pt>
                <c:pt idx="214">
                  <c:v>0.20780000000000001</c:v>
                </c:pt>
                <c:pt idx="215">
                  <c:v>0.20910000000000001</c:v>
                </c:pt>
                <c:pt idx="216">
                  <c:v>0.2092</c:v>
                </c:pt>
                <c:pt idx="217">
                  <c:v>0.20569999999999999</c:v>
                </c:pt>
                <c:pt idx="218">
                  <c:v>0.20619999999999999</c:v>
                </c:pt>
                <c:pt idx="219">
                  <c:v>0.2069</c:v>
                </c:pt>
                <c:pt idx="220">
                  <c:v>0.20749999999999999</c:v>
                </c:pt>
                <c:pt idx="221">
                  <c:v>0.20599999999999999</c:v>
                </c:pt>
                <c:pt idx="222">
                  <c:v>0.20499999999999999</c:v>
                </c:pt>
                <c:pt idx="223">
                  <c:v>0.2069</c:v>
                </c:pt>
                <c:pt idx="224">
                  <c:v>0.2079</c:v>
                </c:pt>
                <c:pt idx="225">
                  <c:v>0.20380000000000001</c:v>
                </c:pt>
                <c:pt idx="226">
                  <c:v>0.20319999999999999</c:v>
                </c:pt>
                <c:pt idx="227">
                  <c:v>0.20280000000000001</c:v>
                </c:pt>
                <c:pt idx="228">
                  <c:v>0.20699999999999999</c:v>
                </c:pt>
                <c:pt idx="229">
                  <c:v>0.2054</c:v>
                </c:pt>
                <c:pt idx="230">
                  <c:v>0.20430000000000001</c:v>
                </c:pt>
                <c:pt idx="231">
                  <c:v>0.20530000000000001</c:v>
                </c:pt>
                <c:pt idx="232">
                  <c:v>0.2046</c:v>
                </c:pt>
                <c:pt idx="233">
                  <c:v>0.20519999999999999</c:v>
                </c:pt>
                <c:pt idx="234">
                  <c:v>0.20180000000000001</c:v>
                </c:pt>
                <c:pt idx="235">
                  <c:v>0.2019</c:v>
                </c:pt>
                <c:pt idx="236">
                  <c:v>0.20219999999999999</c:v>
                </c:pt>
                <c:pt idx="237">
                  <c:v>0.2034</c:v>
                </c:pt>
                <c:pt idx="238">
                  <c:v>0.20749999999999999</c:v>
                </c:pt>
                <c:pt idx="239">
                  <c:v>0.2011</c:v>
                </c:pt>
                <c:pt idx="240">
                  <c:v>0.2099</c:v>
                </c:pt>
                <c:pt idx="241">
                  <c:v>0.20280000000000001</c:v>
                </c:pt>
                <c:pt idx="242">
                  <c:v>0.20269999999999999</c:v>
                </c:pt>
                <c:pt idx="243">
                  <c:v>0.20219999999999999</c:v>
                </c:pt>
                <c:pt idx="244">
                  <c:v>0.20569999999999999</c:v>
                </c:pt>
                <c:pt idx="245">
                  <c:v>0.20319999999999999</c:v>
                </c:pt>
                <c:pt idx="246">
                  <c:v>0.20430000000000001</c:v>
                </c:pt>
                <c:pt idx="247">
                  <c:v>0.2044</c:v>
                </c:pt>
                <c:pt idx="248">
                  <c:v>0.20369999999999999</c:v>
                </c:pt>
                <c:pt idx="249">
                  <c:v>0.20419999999999999</c:v>
                </c:pt>
                <c:pt idx="250">
                  <c:v>0.2051</c:v>
                </c:pt>
                <c:pt idx="251">
                  <c:v>0.2135</c:v>
                </c:pt>
                <c:pt idx="252">
                  <c:v>0.20649999999999999</c:v>
                </c:pt>
                <c:pt idx="253">
                  <c:v>0.20680000000000001</c:v>
                </c:pt>
                <c:pt idx="254">
                  <c:v>0.20669999999999999</c:v>
                </c:pt>
                <c:pt idx="255">
                  <c:v>0.20830000000000001</c:v>
                </c:pt>
                <c:pt idx="256">
                  <c:v>0.20830000000000001</c:v>
                </c:pt>
                <c:pt idx="257">
                  <c:v>0.20860000000000001</c:v>
                </c:pt>
                <c:pt idx="258">
                  <c:v>0.20699999999999999</c:v>
                </c:pt>
                <c:pt idx="259">
                  <c:v>0.2079</c:v>
                </c:pt>
                <c:pt idx="260">
                  <c:v>0.21099999999999999</c:v>
                </c:pt>
                <c:pt idx="261">
                  <c:v>0.21199999999999999</c:v>
                </c:pt>
                <c:pt idx="262">
                  <c:v>0.2162</c:v>
                </c:pt>
                <c:pt idx="263">
                  <c:v>0.20880000000000001</c:v>
                </c:pt>
                <c:pt idx="264">
                  <c:v>0.2056</c:v>
                </c:pt>
                <c:pt idx="265">
                  <c:v>0.2094</c:v>
                </c:pt>
                <c:pt idx="266">
                  <c:v>0.20899999999999999</c:v>
                </c:pt>
                <c:pt idx="267">
                  <c:v>0.2097</c:v>
                </c:pt>
                <c:pt idx="268">
                  <c:v>0.2074</c:v>
                </c:pt>
                <c:pt idx="269">
                  <c:v>0.20669999999999999</c:v>
                </c:pt>
                <c:pt idx="270">
                  <c:v>0.20419999999999999</c:v>
                </c:pt>
                <c:pt idx="271">
                  <c:v>0.20430000000000001</c:v>
                </c:pt>
                <c:pt idx="272">
                  <c:v>0.2079</c:v>
                </c:pt>
                <c:pt idx="273">
                  <c:v>0.21790000000000001</c:v>
                </c:pt>
                <c:pt idx="274">
                  <c:v>0.21079999999999999</c:v>
                </c:pt>
                <c:pt idx="275">
                  <c:v>0.20910000000000001</c:v>
                </c:pt>
                <c:pt idx="276">
                  <c:v>0.21410000000000001</c:v>
                </c:pt>
                <c:pt idx="277">
                  <c:v>0.21240000000000001</c:v>
                </c:pt>
                <c:pt idx="278">
                  <c:v>0.21260000000000001</c:v>
                </c:pt>
                <c:pt idx="279">
                  <c:v>0.21260000000000001</c:v>
                </c:pt>
                <c:pt idx="280">
                  <c:v>0.21049999999999999</c:v>
                </c:pt>
                <c:pt idx="281">
                  <c:v>0.21560000000000001</c:v>
                </c:pt>
                <c:pt idx="282">
                  <c:v>0.2137</c:v>
                </c:pt>
                <c:pt idx="283">
                  <c:v>0.21110000000000001</c:v>
                </c:pt>
                <c:pt idx="284">
                  <c:v>0.20599999999999999</c:v>
                </c:pt>
                <c:pt idx="285">
                  <c:v>0.20619999999999999</c:v>
                </c:pt>
                <c:pt idx="286">
                  <c:v>0.20680000000000001</c:v>
                </c:pt>
                <c:pt idx="287">
                  <c:v>0.2122</c:v>
                </c:pt>
                <c:pt idx="288">
                  <c:v>0.21149999999999999</c:v>
                </c:pt>
                <c:pt idx="289">
                  <c:v>0.20960000000000001</c:v>
                </c:pt>
                <c:pt idx="290">
                  <c:v>0.2097</c:v>
                </c:pt>
                <c:pt idx="291">
                  <c:v>0.21240000000000001</c:v>
                </c:pt>
                <c:pt idx="292">
                  <c:v>0.2135</c:v>
                </c:pt>
                <c:pt idx="293">
                  <c:v>0.21579999999999999</c:v>
                </c:pt>
                <c:pt idx="294">
                  <c:v>0.21379999999999999</c:v>
                </c:pt>
                <c:pt idx="295">
                  <c:v>0.2102</c:v>
                </c:pt>
                <c:pt idx="296">
                  <c:v>0.20680000000000001</c:v>
                </c:pt>
                <c:pt idx="297">
                  <c:v>0.21260000000000001</c:v>
                </c:pt>
                <c:pt idx="298">
                  <c:v>0.21210000000000001</c:v>
                </c:pt>
                <c:pt idx="299">
                  <c:v>0.20910000000000001</c:v>
                </c:pt>
                <c:pt idx="300">
                  <c:v>0.2044</c:v>
                </c:pt>
                <c:pt idx="301">
                  <c:v>0.20449999999999999</c:v>
                </c:pt>
                <c:pt idx="302">
                  <c:v>0.20899999999999999</c:v>
                </c:pt>
                <c:pt idx="303">
                  <c:v>0.20649999999999999</c:v>
                </c:pt>
                <c:pt idx="304">
                  <c:v>0.20979999999999999</c:v>
                </c:pt>
                <c:pt idx="305">
                  <c:v>0.21709999999999999</c:v>
                </c:pt>
                <c:pt idx="306">
                  <c:v>0.20499999999999999</c:v>
                </c:pt>
                <c:pt idx="307">
                  <c:v>0.2097</c:v>
                </c:pt>
                <c:pt idx="308">
                  <c:v>0.20860000000000001</c:v>
                </c:pt>
                <c:pt idx="309">
                  <c:v>0.20369999999999999</c:v>
                </c:pt>
                <c:pt idx="310">
                  <c:v>0.20430000000000001</c:v>
                </c:pt>
                <c:pt idx="311">
                  <c:v>0.2079</c:v>
                </c:pt>
                <c:pt idx="312">
                  <c:v>0.21099999999999999</c:v>
                </c:pt>
                <c:pt idx="313">
                  <c:v>0.2077</c:v>
                </c:pt>
                <c:pt idx="314">
                  <c:v>0.2034</c:v>
                </c:pt>
                <c:pt idx="315">
                  <c:v>0.21160000000000001</c:v>
                </c:pt>
                <c:pt idx="316">
                  <c:v>0.21129999999999999</c:v>
                </c:pt>
                <c:pt idx="317">
                  <c:v>0.215</c:v>
                </c:pt>
                <c:pt idx="318">
                  <c:v>0.2172</c:v>
                </c:pt>
                <c:pt idx="319">
                  <c:v>0.20930000000000001</c:v>
                </c:pt>
                <c:pt idx="320">
                  <c:v>0.2074</c:v>
                </c:pt>
                <c:pt idx="321">
                  <c:v>0.21110000000000001</c:v>
                </c:pt>
                <c:pt idx="322">
                  <c:v>0.20230000000000001</c:v>
                </c:pt>
                <c:pt idx="323">
                  <c:v>0.19750000000000001</c:v>
                </c:pt>
                <c:pt idx="324">
                  <c:v>0.20200000000000001</c:v>
                </c:pt>
                <c:pt idx="325">
                  <c:v>0.2044</c:v>
                </c:pt>
                <c:pt idx="326">
                  <c:v>0.20069999999999999</c:v>
                </c:pt>
                <c:pt idx="327">
                  <c:v>0.20280000000000001</c:v>
                </c:pt>
                <c:pt idx="328">
                  <c:v>0.20039999999999999</c:v>
                </c:pt>
                <c:pt idx="329">
                  <c:v>0.20630000000000001</c:v>
                </c:pt>
                <c:pt idx="330">
                  <c:v>0.2112</c:v>
                </c:pt>
                <c:pt idx="331">
                  <c:v>0.20619999999999999</c:v>
                </c:pt>
                <c:pt idx="332">
                  <c:v>0.21560000000000001</c:v>
                </c:pt>
                <c:pt idx="333">
                  <c:v>0.20430000000000001</c:v>
                </c:pt>
                <c:pt idx="334">
                  <c:v>0.2069</c:v>
                </c:pt>
                <c:pt idx="335">
                  <c:v>0.20830000000000001</c:v>
                </c:pt>
                <c:pt idx="336">
                  <c:v>0.20660000000000001</c:v>
                </c:pt>
                <c:pt idx="337">
                  <c:v>0.2059</c:v>
                </c:pt>
                <c:pt idx="338">
                  <c:v>0.21099999999999999</c:v>
                </c:pt>
                <c:pt idx="339">
                  <c:v>0.2041</c:v>
                </c:pt>
                <c:pt idx="340">
                  <c:v>0.20760000000000001</c:v>
                </c:pt>
                <c:pt idx="341">
                  <c:v>0.2087</c:v>
                </c:pt>
                <c:pt idx="342">
                  <c:v>0.2127</c:v>
                </c:pt>
                <c:pt idx="343">
                  <c:v>0.20480000000000001</c:v>
                </c:pt>
                <c:pt idx="344">
                  <c:v>0.1986</c:v>
                </c:pt>
                <c:pt idx="345">
                  <c:v>0.19719999999999999</c:v>
                </c:pt>
                <c:pt idx="346">
                  <c:v>0.19600000000000001</c:v>
                </c:pt>
                <c:pt idx="347">
                  <c:v>0.20369999999999999</c:v>
                </c:pt>
                <c:pt idx="348">
                  <c:v>0.2089</c:v>
                </c:pt>
                <c:pt idx="349">
                  <c:v>0.20730000000000001</c:v>
                </c:pt>
                <c:pt idx="350">
                  <c:v>0.20669999999999999</c:v>
                </c:pt>
                <c:pt idx="351">
                  <c:v>0.20300000000000001</c:v>
                </c:pt>
                <c:pt idx="352">
                  <c:v>0.2094</c:v>
                </c:pt>
                <c:pt idx="353">
                  <c:v>0.20860000000000001</c:v>
                </c:pt>
                <c:pt idx="354">
                  <c:v>0.21</c:v>
                </c:pt>
                <c:pt idx="355">
                  <c:v>0.20469999999999999</c:v>
                </c:pt>
                <c:pt idx="356">
                  <c:v>0.20269999999999999</c:v>
                </c:pt>
                <c:pt idx="357">
                  <c:v>0.1986</c:v>
                </c:pt>
                <c:pt idx="358">
                  <c:v>0.20319999999999999</c:v>
                </c:pt>
                <c:pt idx="359">
                  <c:v>0.20910000000000001</c:v>
                </c:pt>
                <c:pt idx="360">
                  <c:v>0.2077</c:v>
                </c:pt>
                <c:pt idx="361">
                  <c:v>0.2036</c:v>
                </c:pt>
                <c:pt idx="362">
                  <c:v>0.20150000000000001</c:v>
                </c:pt>
                <c:pt idx="363">
                  <c:v>0.2021</c:v>
                </c:pt>
                <c:pt idx="364">
                  <c:v>0.20569999999999999</c:v>
                </c:pt>
                <c:pt idx="365">
                  <c:v>0.20710000000000001</c:v>
                </c:pt>
                <c:pt idx="366">
                  <c:v>0.20580000000000001</c:v>
                </c:pt>
                <c:pt idx="367">
                  <c:v>0.20860000000000001</c:v>
                </c:pt>
                <c:pt idx="368">
                  <c:v>0.2051</c:v>
                </c:pt>
                <c:pt idx="369">
                  <c:v>0.2056</c:v>
                </c:pt>
                <c:pt idx="370">
                  <c:v>0.21149999999999999</c:v>
                </c:pt>
                <c:pt idx="371">
                  <c:v>0.20899999999999999</c:v>
                </c:pt>
                <c:pt idx="372">
                  <c:v>0.2039</c:v>
                </c:pt>
                <c:pt idx="373">
                  <c:v>0.19719999999999999</c:v>
                </c:pt>
                <c:pt idx="374">
                  <c:v>0.20319999999999999</c:v>
                </c:pt>
                <c:pt idx="375">
                  <c:v>0.20469999999999999</c:v>
                </c:pt>
                <c:pt idx="376">
                  <c:v>0.2097</c:v>
                </c:pt>
                <c:pt idx="377">
                  <c:v>0.20430000000000001</c:v>
                </c:pt>
                <c:pt idx="378">
                  <c:v>0.20480000000000001</c:v>
                </c:pt>
                <c:pt idx="379">
                  <c:v>0.2009</c:v>
                </c:pt>
                <c:pt idx="380">
                  <c:v>0.20660000000000001</c:v>
                </c:pt>
                <c:pt idx="381">
                  <c:v>0.20849999999999999</c:v>
                </c:pt>
                <c:pt idx="382">
                  <c:v>0.2039</c:v>
                </c:pt>
                <c:pt idx="383">
                  <c:v>0.20569999999999999</c:v>
                </c:pt>
                <c:pt idx="384">
                  <c:v>0.2006</c:v>
                </c:pt>
                <c:pt idx="385">
                  <c:v>0.20760000000000001</c:v>
                </c:pt>
                <c:pt idx="386">
                  <c:v>0.21129999999999999</c:v>
                </c:pt>
                <c:pt idx="387">
                  <c:v>0.214</c:v>
                </c:pt>
                <c:pt idx="388">
                  <c:v>0.20710000000000001</c:v>
                </c:pt>
                <c:pt idx="389">
                  <c:v>0.2021</c:v>
                </c:pt>
                <c:pt idx="390">
                  <c:v>0.20280000000000001</c:v>
                </c:pt>
                <c:pt idx="391">
                  <c:v>0.20219999999999999</c:v>
                </c:pt>
                <c:pt idx="392">
                  <c:v>0.20469999999999999</c:v>
                </c:pt>
                <c:pt idx="393">
                  <c:v>0.20130000000000001</c:v>
                </c:pt>
                <c:pt idx="394">
                  <c:v>0.1981</c:v>
                </c:pt>
                <c:pt idx="395">
                  <c:v>0.19719999999999999</c:v>
                </c:pt>
                <c:pt idx="396">
                  <c:v>0.20030000000000001</c:v>
                </c:pt>
                <c:pt idx="397">
                  <c:v>0.20710000000000001</c:v>
                </c:pt>
                <c:pt idx="398">
                  <c:v>0.20680000000000001</c:v>
                </c:pt>
                <c:pt idx="399">
                  <c:v>0.20469999999999999</c:v>
                </c:pt>
                <c:pt idx="400">
                  <c:v>0.20369999999999999</c:v>
                </c:pt>
                <c:pt idx="401">
                  <c:v>0.19989999999999999</c:v>
                </c:pt>
                <c:pt idx="402">
                  <c:v>0.2079</c:v>
                </c:pt>
                <c:pt idx="403">
                  <c:v>0.2097</c:v>
                </c:pt>
                <c:pt idx="404">
                  <c:v>0.21099999999999999</c:v>
                </c:pt>
                <c:pt idx="405">
                  <c:v>0.20680000000000001</c:v>
                </c:pt>
                <c:pt idx="406">
                  <c:v>0.2009</c:v>
                </c:pt>
                <c:pt idx="407">
                  <c:v>0.2001</c:v>
                </c:pt>
                <c:pt idx="408">
                  <c:v>0.20660000000000001</c:v>
                </c:pt>
                <c:pt idx="409">
                  <c:v>0.2046</c:v>
                </c:pt>
                <c:pt idx="410">
                  <c:v>0.2046</c:v>
                </c:pt>
                <c:pt idx="411">
                  <c:v>0.19919999999999999</c:v>
                </c:pt>
                <c:pt idx="412">
                  <c:v>0.19700000000000001</c:v>
                </c:pt>
                <c:pt idx="413">
                  <c:v>0.2031</c:v>
                </c:pt>
                <c:pt idx="414">
                  <c:v>0.20519999999999999</c:v>
                </c:pt>
                <c:pt idx="415">
                  <c:v>0.2049</c:v>
                </c:pt>
                <c:pt idx="416">
                  <c:v>0.20050000000000001</c:v>
                </c:pt>
                <c:pt idx="417">
                  <c:v>0.19950000000000001</c:v>
                </c:pt>
                <c:pt idx="418">
                  <c:v>0.20599999999999999</c:v>
                </c:pt>
                <c:pt idx="419">
                  <c:v>0.2084</c:v>
                </c:pt>
                <c:pt idx="420">
                  <c:v>0.20810000000000001</c:v>
                </c:pt>
                <c:pt idx="421">
                  <c:v>0.2082</c:v>
                </c:pt>
                <c:pt idx="422">
                  <c:v>0.2036</c:v>
                </c:pt>
                <c:pt idx="423">
                  <c:v>0.2011</c:v>
                </c:pt>
                <c:pt idx="424">
                  <c:v>0.2046</c:v>
                </c:pt>
                <c:pt idx="425">
                  <c:v>0.2056</c:v>
                </c:pt>
                <c:pt idx="426">
                  <c:v>0.20469999999999999</c:v>
                </c:pt>
                <c:pt idx="427">
                  <c:v>0.19989999999999999</c:v>
                </c:pt>
                <c:pt idx="428">
                  <c:v>0.1988</c:v>
                </c:pt>
                <c:pt idx="429">
                  <c:v>0.20480000000000001</c:v>
                </c:pt>
                <c:pt idx="430">
                  <c:v>0.21110000000000001</c:v>
                </c:pt>
                <c:pt idx="431">
                  <c:v>0.19919999999999999</c:v>
                </c:pt>
                <c:pt idx="432">
                  <c:v>0.2054</c:v>
                </c:pt>
                <c:pt idx="433">
                  <c:v>0.2059</c:v>
                </c:pt>
                <c:pt idx="434">
                  <c:v>0.20860000000000001</c:v>
                </c:pt>
                <c:pt idx="435">
                  <c:v>0.2084</c:v>
                </c:pt>
                <c:pt idx="436">
                  <c:v>0.20599999999999999</c:v>
                </c:pt>
                <c:pt idx="437">
                  <c:v>0.19889999999999999</c:v>
                </c:pt>
                <c:pt idx="438">
                  <c:v>0.2049</c:v>
                </c:pt>
                <c:pt idx="439">
                  <c:v>0.2064</c:v>
                </c:pt>
                <c:pt idx="440">
                  <c:v>0.2046</c:v>
                </c:pt>
                <c:pt idx="441">
                  <c:v>0.20699999999999999</c:v>
                </c:pt>
                <c:pt idx="442">
                  <c:v>0.20280000000000001</c:v>
                </c:pt>
                <c:pt idx="443">
                  <c:v>0.20039999999999999</c:v>
                </c:pt>
                <c:pt idx="444">
                  <c:v>0.20649999999999999</c:v>
                </c:pt>
                <c:pt idx="445">
                  <c:v>0.2036</c:v>
                </c:pt>
                <c:pt idx="446">
                  <c:v>0.20810000000000001</c:v>
                </c:pt>
                <c:pt idx="447">
                  <c:v>0.2072</c:v>
                </c:pt>
                <c:pt idx="448">
                  <c:v>0.20480000000000001</c:v>
                </c:pt>
                <c:pt idx="449">
                  <c:v>0.2082</c:v>
                </c:pt>
                <c:pt idx="450">
                  <c:v>0.20749999999999999</c:v>
                </c:pt>
                <c:pt idx="451">
                  <c:v>0.2046</c:v>
                </c:pt>
                <c:pt idx="452">
                  <c:v>0.20599999999999999</c:v>
                </c:pt>
                <c:pt idx="453">
                  <c:v>0.20419999999999999</c:v>
                </c:pt>
                <c:pt idx="454">
                  <c:v>0.20080000000000001</c:v>
                </c:pt>
                <c:pt idx="455">
                  <c:v>0.2054</c:v>
                </c:pt>
                <c:pt idx="456">
                  <c:v>0.2024</c:v>
                </c:pt>
                <c:pt idx="457">
                  <c:v>0.20269999999999999</c:v>
                </c:pt>
                <c:pt idx="458">
                  <c:v>0.19750000000000001</c:v>
                </c:pt>
                <c:pt idx="459">
                  <c:v>0.20399999999999999</c:v>
                </c:pt>
                <c:pt idx="460">
                  <c:v>0.20619999999999999</c:v>
                </c:pt>
                <c:pt idx="461">
                  <c:v>0.20319999999999999</c:v>
                </c:pt>
                <c:pt idx="462">
                  <c:v>0.2059</c:v>
                </c:pt>
                <c:pt idx="463">
                  <c:v>0.20619999999999999</c:v>
                </c:pt>
                <c:pt idx="464">
                  <c:v>0.20219999999999999</c:v>
                </c:pt>
                <c:pt idx="465">
                  <c:v>0.20080000000000001</c:v>
                </c:pt>
                <c:pt idx="466">
                  <c:v>0.2016</c:v>
                </c:pt>
                <c:pt idx="467">
                  <c:v>0.2</c:v>
                </c:pt>
                <c:pt idx="468">
                  <c:v>0.20050000000000001</c:v>
                </c:pt>
                <c:pt idx="469">
                  <c:v>0.20630000000000001</c:v>
                </c:pt>
                <c:pt idx="470">
                  <c:v>0.2021</c:v>
                </c:pt>
                <c:pt idx="471">
                  <c:v>0.20269999999999999</c:v>
                </c:pt>
                <c:pt idx="472">
                  <c:v>0.20349999999999999</c:v>
                </c:pt>
                <c:pt idx="473">
                  <c:v>0.20619999999999999</c:v>
                </c:pt>
                <c:pt idx="474">
                  <c:v>0.20710000000000001</c:v>
                </c:pt>
                <c:pt idx="475">
                  <c:v>0.20649999999999999</c:v>
                </c:pt>
                <c:pt idx="476">
                  <c:v>0.20599999999999999</c:v>
                </c:pt>
                <c:pt idx="477">
                  <c:v>0.2046</c:v>
                </c:pt>
                <c:pt idx="478">
                  <c:v>0.19800000000000001</c:v>
                </c:pt>
                <c:pt idx="479">
                  <c:v>0.2006</c:v>
                </c:pt>
                <c:pt idx="480">
                  <c:v>0.20430000000000001</c:v>
                </c:pt>
                <c:pt idx="481">
                  <c:v>0.20569999999999999</c:v>
                </c:pt>
                <c:pt idx="482">
                  <c:v>0.20100000000000001</c:v>
                </c:pt>
                <c:pt idx="483">
                  <c:v>0.2001</c:v>
                </c:pt>
                <c:pt idx="484">
                  <c:v>0.2024</c:v>
                </c:pt>
                <c:pt idx="485">
                  <c:v>0.2069</c:v>
                </c:pt>
                <c:pt idx="486">
                  <c:v>0.20799999999999999</c:v>
                </c:pt>
                <c:pt idx="487">
                  <c:v>0.2079</c:v>
                </c:pt>
                <c:pt idx="488">
                  <c:v>0.2079</c:v>
                </c:pt>
                <c:pt idx="489">
                  <c:v>0.2107</c:v>
                </c:pt>
                <c:pt idx="490">
                  <c:v>0.21</c:v>
                </c:pt>
                <c:pt idx="491">
                  <c:v>0.2097</c:v>
                </c:pt>
                <c:pt idx="492">
                  <c:v>0.20930000000000001</c:v>
                </c:pt>
                <c:pt idx="493">
                  <c:v>0.2104</c:v>
                </c:pt>
                <c:pt idx="494">
                  <c:v>0.20630000000000001</c:v>
                </c:pt>
                <c:pt idx="495">
                  <c:v>0.20830000000000001</c:v>
                </c:pt>
                <c:pt idx="496">
                  <c:v>0.2099</c:v>
                </c:pt>
                <c:pt idx="497">
                  <c:v>0.21049999999999999</c:v>
                </c:pt>
                <c:pt idx="498">
                  <c:v>0.21099999999999999</c:v>
                </c:pt>
                <c:pt idx="499">
                  <c:v>0.21110000000000001</c:v>
                </c:pt>
                <c:pt idx="500">
                  <c:v>0.20810000000000001</c:v>
                </c:pt>
                <c:pt idx="501">
                  <c:v>0.20580000000000001</c:v>
                </c:pt>
                <c:pt idx="502">
                  <c:v>0.20569999999999999</c:v>
                </c:pt>
                <c:pt idx="503">
                  <c:v>0.20580000000000001</c:v>
                </c:pt>
                <c:pt idx="504">
                  <c:v>0.20860000000000001</c:v>
                </c:pt>
                <c:pt idx="505">
                  <c:v>0.20610000000000001</c:v>
                </c:pt>
                <c:pt idx="506">
                  <c:v>0.2044</c:v>
                </c:pt>
                <c:pt idx="507">
                  <c:v>0.20449999999999999</c:v>
                </c:pt>
                <c:pt idx="508">
                  <c:v>0.20569999999999999</c:v>
                </c:pt>
                <c:pt idx="509">
                  <c:v>0.20469999999999999</c:v>
                </c:pt>
                <c:pt idx="510">
                  <c:v>0.20749999999999999</c:v>
                </c:pt>
                <c:pt idx="511">
                  <c:v>0.21029999999999999</c:v>
                </c:pt>
                <c:pt idx="512">
                  <c:v>0.2046</c:v>
                </c:pt>
                <c:pt idx="513">
                  <c:v>0.2046</c:v>
                </c:pt>
                <c:pt idx="514">
                  <c:v>0.20349999999999999</c:v>
                </c:pt>
                <c:pt idx="515">
                  <c:v>0.20319999999999999</c:v>
                </c:pt>
                <c:pt idx="516">
                  <c:v>0.20180000000000001</c:v>
                </c:pt>
                <c:pt idx="517">
                  <c:v>0.19969999999999999</c:v>
                </c:pt>
                <c:pt idx="518">
                  <c:v>0.20030000000000001</c:v>
                </c:pt>
                <c:pt idx="519">
                  <c:v>0.2036</c:v>
                </c:pt>
                <c:pt idx="520">
                  <c:v>0.20250000000000001</c:v>
                </c:pt>
                <c:pt idx="521">
                  <c:v>0.20599999999999999</c:v>
                </c:pt>
                <c:pt idx="522">
                  <c:v>0.20499999999999999</c:v>
                </c:pt>
                <c:pt idx="523">
                  <c:v>0.2026</c:v>
                </c:pt>
                <c:pt idx="524">
                  <c:v>0.2044</c:v>
                </c:pt>
                <c:pt idx="525">
                  <c:v>0.20630000000000001</c:v>
                </c:pt>
                <c:pt idx="526">
                  <c:v>0.20649999999999999</c:v>
                </c:pt>
                <c:pt idx="527">
                  <c:v>0.20519999999999999</c:v>
                </c:pt>
                <c:pt idx="528">
                  <c:v>0.2077</c:v>
                </c:pt>
                <c:pt idx="529">
                  <c:v>0.2051</c:v>
                </c:pt>
                <c:pt idx="530">
                  <c:v>0.2079</c:v>
                </c:pt>
                <c:pt idx="531">
                  <c:v>0.20649999999999999</c:v>
                </c:pt>
                <c:pt idx="532">
                  <c:v>0.2056</c:v>
                </c:pt>
                <c:pt idx="533">
                  <c:v>0.20549999999999999</c:v>
                </c:pt>
                <c:pt idx="534">
                  <c:v>0.21010000000000001</c:v>
                </c:pt>
                <c:pt idx="535">
                  <c:v>0.20649999999999999</c:v>
                </c:pt>
                <c:pt idx="536">
                  <c:v>0.20730000000000001</c:v>
                </c:pt>
                <c:pt idx="537">
                  <c:v>0.20549999999999999</c:v>
                </c:pt>
                <c:pt idx="538">
                  <c:v>0.20380000000000001</c:v>
                </c:pt>
                <c:pt idx="539">
                  <c:v>0.2059</c:v>
                </c:pt>
                <c:pt idx="540">
                  <c:v>0.2054</c:v>
                </c:pt>
                <c:pt idx="541">
                  <c:v>0.20880000000000001</c:v>
                </c:pt>
                <c:pt idx="542">
                  <c:v>0.20419999999999999</c:v>
                </c:pt>
                <c:pt idx="543">
                  <c:v>0.2046</c:v>
                </c:pt>
                <c:pt idx="544">
                  <c:v>0.20300000000000001</c:v>
                </c:pt>
                <c:pt idx="545">
                  <c:v>0.2039</c:v>
                </c:pt>
                <c:pt idx="546">
                  <c:v>0.2046</c:v>
                </c:pt>
                <c:pt idx="547">
                  <c:v>0.21260000000000001</c:v>
                </c:pt>
                <c:pt idx="548">
                  <c:v>0.20780000000000001</c:v>
                </c:pt>
                <c:pt idx="549">
                  <c:v>0.20530000000000001</c:v>
                </c:pt>
                <c:pt idx="550">
                  <c:v>0.20280000000000001</c:v>
                </c:pt>
                <c:pt idx="551">
                  <c:v>0.20619999999999999</c:v>
                </c:pt>
                <c:pt idx="552">
                  <c:v>0.2031</c:v>
                </c:pt>
                <c:pt idx="553">
                  <c:v>0.2029</c:v>
                </c:pt>
                <c:pt idx="554">
                  <c:v>0.20419999999999999</c:v>
                </c:pt>
                <c:pt idx="555">
                  <c:v>0.20499999999999999</c:v>
                </c:pt>
                <c:pt idx="556">
                  <c:v>0.20369999999999999</c:v>
                </c:pt>
                <c:pt idx="557">
                  <c:v>0.2051</c:v>
                </c:pt>
                <c:pt idx="558">
                  <c:v>0.2051</c:v>
                </c:pt>
                <c:pt idx="559">
                  <c:v>0.20349999999999999</c:v>
                </c:pt>
                <c:pt idx="560">
                  <c:v>0.20569999999999999</c:v>
                </c:pt>
                <c:pt idx="561">
                  <c:v>0.20399999999999999</c:v>
                </c:pt>
                <c:pt idx="562">
                  <c:v>0.20569999999999999</c:v>
                </c:pt>
                <c:pt idx="563">
                  <c:v>0.20499999999999999</c:v>
                </c:pt>
                <c:pt idx="564">
                  <c:v>0.20630000000000001</c:v>
                </c:pt>
                <c:pt idx="565">
                  <c:v>0.20649999999999999</c:v>
                </c:pt>
                <c:pt idx="566">
                  <c:v>0.20610000000000001</c:v>
                </c:pt>
                <c:pt idx="567">
                  <c:v>0.2026</c:v>
                </c:pt>
                <c:pt idx="568">
                  <c:v>0.20280000000000001</c:v>
                </c:pt>
                <c:pt idx="569">
                  <c:v>0.20710000000000001</c:v>
                </c:pt>
                <c:pt idx="570">
                  <c:v>0.20799999999999999</c:v>
                </c:pt>
                <c:pt idx="571">
                  <c:v>0.20830000000000001</c:v>
                </c:pt>
                <c:pt idx="572">
                  <c:v>0.20979999999999999</c:v>
                </c:pt>
                <c:pt idx="573">
                  <c:v>0.2099</c:v>
                </c:pt>
                <c:pt idx="574">
                  <c:v>0.20649999999999999</c:v>
                </c:pt>
                <c:pt idx="575">
                  <c:v>0.21340000000000001</c:v>
                </c:pt>
                <c:pt idx="576">
                  <c:v>0.20860000000000001</c:v>
                </c:pt>
                <c:pt idx="577">
                  <c:v>0.2097</c:v>
                </c:pt>
                <c:pt idx="578">
                  <c:v>0.20699999999999999</c:v>
                </c:pt>
                <c:pt idx="579">
                  <c:v>0.2044</c:v>
                </c:pt>
                <c:pt idx="580">
                  <c:v>0.20810000000000001</c:v>
                </c:pt>
                <c:pt idx="581">
                  <c:v>0.20710000000000001</c:v>
                </c:pt>
                <c:pt idx="582">
                  <c:v>0.20780000000000001</c:v>
                </c:pt>
                <c:pt idx="583">
                  <c:v>0.2064</c:v>
                </c:pt>
                <c:pt idx="584">
                  <c:v>0.2077</c:v>
                </c:pt>
                <c:pt idx="585">
                  <c:v>0.20780000000000001</c:v>
                </c:pt>
                <c:pt idx="586">
                  <c:v>0.20669999999999999</c:v>
                </c:pt>
                <c:pt idx="587">
                  <c:v>0.20979999999999999</c:v>
                </c:pt>
                <c:pt idx="588">
                  <c:v>0.2064</c:v>
                </c:pt>
                <c:pt idx="589">
                  <c:v>0.20710000000000001</c:v>
                </c:pt>
                <c:pt idx="590">
                  <c:v>0.2109</c:v>
                </c:pt>
                <c:pt idx="591">
                  <c:v>0.21179999999999999</c:v>
                </c:pt>
                <c:pt idx="592">
                  <c:v>0.21060000000000001</c:v>
                </c:pt>
                <c:pt idx="593">
                  <c:v>0.20660000000000001</c:v>
                </c:pt>
                <c:pt idx="594">
                  <c:v>0.2072</c:v>
                </c:pt>
                <c:pt idx="595">
                  <c:v>0.21340000000000001</c:v>
                </c:pt>
                <c:pt idx="596">
                  <c:v>0.21160000000000001</c:v>
                </c:pt>
                <c:pt idx="597">
                  <c:v>0.20660000000000001</c:v>
                </c:pt>
                <c:pt idx="598">
                  <c:v>0.20469999999999999</c:v>
                </c:pt>
                <c:pt idx="599">
                  <c:v>0.20599999999999999</c:v>
                </c:pt>
                <c:pt idx="600">
                  <c:v>0.20080000000000001</c:v>
                </c:pt>
                <c:pt idx="601">
                  <c:v>0.2049</c:v>
                </c:pt>
                <c:pt idx="602">
                  <c:v>0.20430000000000001</c:v>
                </c:pt>
                <c:pt idx="603">
                  <c:v>0.20599999999999999</c:v>
                </c:pt>
                <c:pt idx="604">
                  <c:v>0.2162</c:v>
                </c:pt>
                <c:pt idx="605">
                  <c:v>0.2056</c:v>
                </c:pt>
                <c:pt idx="606">
                  <c:v>0.20799999999999999</c:v>
                </c:pt>
                <c:pt idx="607">
                  <c:v>0.2097</c:v>
                </c:pt>
                <c:pt idx="608">
                  <c:v>0.20599999999999999</c:v>
                </c:pt>
                <c:pt idx="609">
                  <c:v>0.21329999999999999</c:v>
                </c:pt>
                <c:pt idx="610">
                  <c:v>0.21129999999999999</c:v>
                </c:pt>
                <c:pt idx="611">
                  <c:v>0.21460000000000001</c:v>
                </c:pt>
                <c:pt idx="612">
                  <c:v>0.20710000000000001</c:v>
                </c:pt>
                <c:pt idx="613">
                  <c:v>0.21279999999999999</c:v>
                </c:pt>
                <c:pt idx="614">
                  <c:v>0.2104</c:v>
                </c:pt>
                <c:pt idx="615">
                  <c:v>0.2117</c:v>
                </c:pt>
                <c:pt idx="616">
                  <c:v>0.20860000000000001</c:v>
                </c:pt>
                <c:pt idx="617">
                  <c:v>0.2077</c:v>
                </c:pt>
                <c:pt idx="618">
                  <c:v>0.2097</c:v>
                </c:pt>
                <c:pt idx="619">
                  <c:v>0.21929999999999999</c:v>
                </c:pt>
                <c:pt idx="620">
                  <c:v>0.20680000000000001</c:v>
                </c:pt>
                <c:pt idx="621">
                  <c:v>0.20960000000000001</c:v>
                </c:pt>
                <c:pt idx="622">
                  <c:v>0.20699999999999999</c:v>
                </c:pt>
                <c:pt idx="623">
                  <c:v>0.2145</c:v>
                </c:pt>
                <c:pt idx="624">
                  <c:v>0.2132</c:v>
                </c:pt>
                <c:pt idx="625">
                  <c:v>0.21199999999999999</c:v>
                </c:pt>
                <c:pt idx="626">
                  <c:v>0.20349999999999999</c:v>
                </c:pt>
                <c:pt idx="627">
                  <c:v>0.20080000000000001</c:v>
                </c:pt>
                <c:pt idx="628">
                  <c:v>0.20519999999999999</c:v>
                </c:pt>
                <c:pt idx="629">
                  <c:v>0.2064</c:v>
                </c:pt>
                <c:pt idx="630">
                  <c:v>0.20369999999999999</c:v>
                </c:pt>
                <c:pt idx="631">
                  <c:v>0.20150000000000001</c:v>
                </c:pt>
                <c:pt idx="632">
                  <c:v>0.2001</c:v>
                </c:pt>
                <c:pt idx="633">
                  <c:v>0.20119999999999999</c:v>
                </c:pt>
                <c:pt idx="634">
                  <c:v>0.2046</c:v>
                </c:pt>
                <c:pt idx="635">
                  <c:v>0.20830000000000001</c:v>
                </c:pt>
                <c:pt idx="636">
                  <c:v>0.20680000000000001</c:v>
                </c:pt>
                <c:pt idx="637">
                  <c:v>0.21079999999999999</c:v>
                </c:pt>
                <c:pt idx="638">
                  <c:v>0.2084</c:v>
                </c:pt>
                <c:pt idx="639">
                  <c:v>0.20930000000000001</c:v>
                </c:pt>
                <c:pt idx="640">
                  <c:v>0.2099</c:v>
                </c:pt>
                <c:pt idx="641">
                  <c:v>0.21160000000000001</c:v>
                </c:pt>
                <c:pt idx="642">
                  <c:v>0.2046</c:v>
                </c:pt>
                <c:pt idx="643">
                  <c:v>0.2112</c:v>
                </c:pt>
                <c:pt idx="644">
                  <c:v>0.21160000000000001</c:v>
                </c:pt>
                <c:pt idx="645">
                  <c:v>0.21310000000000001</c:v>
                </c:pt>
                <c:pt idx="646">
                  <c:v>0.20749999999999999</c:v>
                </c:pt>
                <c:pt idx="647">
                  <c:v>0.2001</c:v>
                </c:pt>
                <c:pt idx="648">
                  <c:v>0.20569999999999999</c:v>
                </c:pt>
                <c:pt idx="649">
                  <c:v>0.20880000000000001</c:v>
                </c:pt>
                <c:pt idx="650">
                  <c:v>0.20499999999999999</c:v>
                </c:pt>
                <c:pt idx="651">
                  <c:v>0.2064</c:v>
                </c:pt>
                <c:pt idx="652">
                  <c:v>0.2014</c:v>
                </c:pt>
                <c:pt idx="653">
                  <c:v>0.20319999999999999</c:v>
                </c:pt>
                <c:pt idx="654">
                  <c:v>0.21060000000000001</c:v>
                </c:pt>
                <c:pt idx="655">
                  <c:v>0.2072</c:v>
                </c:pt>
                <c:pt idx="656">
                  <c:v>0.19839999999999999</c:v>
                </c:pt>
                <c:pt idx="657">
                  <c:v>0.1981</c:v>
                </c:pt>
                <c:pt idx="658">
                  <c:v>0.20799999999999999</c:v>
                </c:pt>
                <c:pt idx="659">
                  <c:v>0.1971</c:v>
                </c:pt>
                <c:pt idx="660">
                  <c:v>0.1996</c:v>
                </c:pt>
                <c:pt idx="661">
                  <c:v>0.20069999999999999</c:v>
                </c:pt>
                <c:pt idx="662">
                  <c:v>0.21390000000000001</c:v>
                </c:pt>
                <c:pt idx="663">
                  <c:v>0.20399999999999999</c:v>
                </c:pt>
                <c:pt idx="664">
                  <c:v>0.2016</c:v>
                </c:pt>
                <c:pt idx="665">
                  <c:v>0.20080000000000001</c:v>
                </c:pt>
                <c:pt idx="666">
                  <c:v>0.20930000000000001</c:v>
                </c:pt>
                <c:pt idx="667">
                  <c:v>0.2044</c:v>
                </c:pt>
                <c:pt idx="668">
                  <c:v>0.20280000000000001</c:v>
                </c:pt>
                <c:pt idx="669">
                  <c:v>0.20219999999999999</c:v>
                </c:pt>
                <c:pt idx="670">
                  <c:v>0.2054</c:v>
                </c:pt>
                <c:pt idx="671">
                  <c:v>0.21149999999999999</c:v>
                </c:pt>
                <c:pt idx="672">
                  <c:v>0.20680000000000001</c:v>
                </c:pt>
                <c:pt idx="673">
                  <c:v>0.2019</c:v>
                </c:pt>
                <c:pt idx="674">
                  <c:v>0.20119999999999999</c:v>
                </c:pt>
                <c:pt idx="675">
                  <c:v>0.1983</c:v>
                </c:pt>
                <c:pt idx="676">
                  <c:v>0.2044</c:v>
                </c:pt>
                <c:pt idx="677">
                  <c:v>0.20599999999999999</c:v>
                </c:pt>
                <c:pt idx="678">
                  <c:v>0.20150000000000001</c:v>
                </c:pt>
                <c:pt idx="679">
                  <c:v>0.1973</c:v>
                </c:pt>
                <c:pt idx="680">
                  <c:v>0.20030000000000001</c:v>
                </c:pt>
                <c:pt idx="681">
                  <c:v>0.2019</c:v>
                </c:pt>
                <c:pt idx="682">
                  <c:v>0.2077</c:v>
                </c:pt>
                <c:pt idx="683">
                  <c:v>0.2087</c:v>
                </c:pt>
                <c:pt idx="684">
                  <c:v>0.20799999999999999</c:v>
                </c:pt>
                <c:pt idx="685">
                  <c:v>0.20399999999999999</c:v>
                </c:pt>
                <c:pt idx="686">
                  <c:v>0.1996</c:v>
                </c:pt>
                <c:pt idx="687">
                  <c:v>0.20349999999999999</c:v>
                </c:pt>
                <c:pt idx="688">
                  <c:v>0.20749999999999999</c:v>
                </c:pt>
                <c:pt idx="689">
                  <c:v>0.2089</c:v>
                </c:pt>
                <c:pt idx="690">
                  <c:v>0.2072</c:v>
                </c:pt>
                <c:pt idx="691">
                  <c:v>0.2059</c:v>
                </c:pt>
                <c:pt idx="692">
                  <c:v>0.2009</c:v>
                </c:pt>
                <c:pt idx="693">
                  <c:v>0.2014</c:v>
                </c:pt>
                <c:pt idx="694">
                  <c:v>0.20610000000000001</c:v>
                </c:pt>
                <c:pt idx="695">
                  <c:v>0.1988</c:v>
                </c:pt>
                <c:pt idx="696">
                  <c:v>0.20419999999999999</c:v>
                </c:pt>
                <c:pt idx="697">
                  <c:v>0.20150000000000001</c:v>
                </c:pt>
                <c:pt idx="698">
                  <c:v>0.2054</c:v>
                </c:pt>
                <c:pt idx="699">
                  <c:v>0.20660000000000001</c:v>
                </c:pt>
                <c:pt idx="700">
                  <c:v>0.2077</c:v>
                </c:pt>
                <c:pt idx="701">
                  <c:v>0.2021</c:v>
                </c:pt>
                <c:pt idx="702">
                  <c:v>0.19980000000000001</c:v>
                </c:pt>
                <c:pt idx="703">
                  <c:v>0.19900000000000001</c:v>
                </c:pt>
                <c:pt idx="704">
                  <c:v>0.20100000000000001</c:v>
                </c:pt>
                <c:pt idx="705">
                  <c:v>0.20269999999999999</c:v>
                </c:pt>
                <c:pt idx="706">
                  <c:v>0.20649999999999999</c:v>
                </c:pt>
                <c:pt idx="707">
                  <c:v>0.20219999999999999</c:v>
                </c:pt>
                <c:pt idx="708">
                  <c:v>0.20230000000000001</c:v>
                </c:pt>
                <c:pt idx="709">
                  <c:v>0.20219999999999999</c:v>
                </c:pt>
                <c:pt idx="710">
                  <c:v>0.20569999999999999</c:v>
                </c:pt>
                <c:pt idx="711">
                  <c:v>0.2072</c:v>
                </c:pt>
                <c:pt idx="712">
                  <c:v>0.2082</c:v>
                </c:pt>
                <c:pt idx="713">
                  <c:v>0.2079</c:v>
                </c:pt>
                <c:pt idx="714">
                  <c:v>0.20119999999999999</c:v>
                </c:pt>
                <c:pt idx="715">
                  <c:v>0.20580000000000001</c:v>
                </c:pt>
                <c:pt idx="716">
                  <c:v>0.20680000000000001</c:v>
                </c:pt>
                <c:pt idx="717">
                  <c:v>0.2077</c:v>
                </c:pt>
                <c:pt idx="718">
                  <c:v>0.20580000000000001</c:v>
                </c:pt>
                <c:pt idx="719">
                  <c:v>0.1971</c:v>
                </c:pt>
                <c:pt idx="720">
                  <c:v>0.19939999999999999</c:v>
                </c:pt>
                <c:pt idx="721">
                  <c:v>0.20300000000000001</c:v>
                </c:pt>
                <c:pt idx="722">
                  <c:v>0.2056</c:v>
                </c:pt>
                <c:pt idx="723">
                  <c:v>0.20569999999999999</c:v>
                </c:pt>
                <c:pt idx="724">
                  <c:v>0.20300000000000001</c:v>
                </c:pt>
                <c:pt idx="725">
                  <c:v>0.20369999999999999</c:v>
                </c:pt>
                <c:pt idx="726">
                  <c:v>0.20230000000000001</c:v>
                </c:pt>
                <c:pt idx="727">
                  <c:v>0.20519999999999999</c:v>
                </c:pt>
                <c:pt idx="728">
                  <c:v>0.20669999999999999</c:v>
                </c:pt>
                <c:pt idx="729">
                  <c:v>0.20230000000000001</c:v>
                </c:pt>
                <c:pt idx="730">
                  <c:v>0.2011</c:v>
                </c:pt>
                <c:pt idx="731">
                  <c:v>0.2051</c:v>
                </c:pt>
                <c:pt idx="732">
                  <c:v>0.20630000000000001</c:v>
                </c:pt>
                <c:pt idx="733">
                  <c:v>0.20469999999999999</c:v>
                </c:pt>
                <c:pt idx="734">
                  <c:v>0.2051</c:v>
                </c:pt>
                <c:pt idx="735">
                  <c:v>0.20219999999999999</c:v>
                </c:pt>
                <c:pt idx="736">
                  <c:v>0.20319999999999999</c:v>
                </c:pt>
                <c:pt idx="737">
                  <c:v>0.20269999999999999</c:v>
                </c:pt>
                <c:pt idx="738">
                  <c:v>0.2056</c:v>
                </c:pt>
                <c:pt idx="739">
                  <c:v>0.2056</c:v>
                </c:pt>
                <c:pt idx="740">
                  <c:v>0.20430000000000001</c:v>
                </c:pt>
                <c:pt idx="741">
                  <c:v>0.2</c:v>
                </c:pt>
                <c:pt idx="742">
                  <c:v>0.1986</c:v>
                </c:pt>
                <c:pt idx="743">
                  <c:v>0.20549999999999999</c:v>
                </c:pt>
                <c:pt idx="744">
                  <c:v>0.2044</c:v>
                </c:pt>
                <c:pt idx="745">
                  <c:v>0.20319999999999999</c:v>
                </c:pt>
                <c:pt idx="746">
                  <c:v>0.19800000000000001</c:v>
                </c:pt>
                <c:pt idx="747">
                  <c:v>0.1973</c:v>
                </c:pt>
                <c:pt idx="748">
                  <c:v>0.20119999999999999</c:v>
                </c:pt>
                <c:pt idx="749">
                  <c:v>0.2046</c:v>
                </c:pt>
                <c:pt idx="750">
                  <c:v>0.20580000000000001</c:v>
                </c:pt>
                <c:pt idx="751">
                  <c:v>0.20599999999999999</c:v>
                </c:pt>
                <c:pt idx="752">
                  <c:v>0.2084</c:v>
                </c:pt>
                <c:pt idx="753">
                  <c:v>0.20319999999999999</c:v>
                </c:pt>
                <c:pt idx="754">
                  <c:v>0.20369999999999999</c:v>
                </c:pt>
                <c:pt idx="755">
                  <c:v>0.20469999999999999</c:v>
                </c:pt>
                <c:pt idx="756">
                  <c:v>0.20619999999999999</c:v>
                </c:pt>
                <c:pt idx="757">
                  <c:v>0.20960000000000001</c:v>
                </c:pt>
                <c:pt idx="758">
                  <c:v>0.2059</c:v>
                </c:pt>
                <c:pt idx="759">
                  <c:v>0.2046</c:v>
                </c:pt>
                <c:pt idx="760">
                  <c:v>0.20619999999999999</c:v>
                </c:pt>
                <c:pt idx="761">
                  <c:v>0.2059</c:v>
                </c:pt>
                <c:pt idx="762">
                  <c:v>0.20499999999999999</c:v>
                </c:pt>
                <c:pt idx="763">
                  <c:v>0.20369999999999999</c:v>
                </c:pt>
                <c:pt idx="764">
                  <c:v>0.2014</c:v>
                </c:pt>
                <c:pt idx="765">
                  <c:v>0.20480000000000001</c:v>
                </c:pt>
                <c:pt idx="766">
                  <c:v>0.2049</c:v>
                </c:pt>
                <c:pt idx="767">
                  <c:v>0.2046</c:v>
                </c:pt>
                <c:pt idx="768">
                  <c:v>0.20569999999999999</c:v>
                </c:pt>
                <c:pt idx="769">
                  <c:v>0.20480000000000001</c:v>
                </c:pt>
                <c:pt idx="770">
                  <c:v>0.1988</c:v>
                </c:pt>
                <c:pt idx="771">
                  <c:v>0.20050000000000001</c:v>
                </c:pt>
                <c:pt idx="772">
                  <c:v>0.20430000000000001</c:v>
                </c:pt>
                <c:pt idx="773">
                  <c:v>0.2029</c:v>
                </c:pt>
                <c:pt idx="774">
                  <c:v>0.20449999999999999</c:v>
                </c:pt>
                <c:pt idx="775">
                  <c:v>0.20030000000000001</c:v>
                </c:pt>
                <c:pt idx="776">
                  <c:v>0.1976</c:v>
                </c:pt>
                <c:pt idx="777">
                  <c:v>0.20449999999999999</c:v>
                </c:pt>
                <c:pt idx="778">
                  <c:v>0.20369999999999999</c:v>
                </c:pt>
                <c:pt idx="779">
                  <c:v>0.20649999999999999</c:v>
                </c:pt>
                <c:pt idx="780">
                  <c:v>0.2009</c:v>
                </c:pt>
                <c:pt idx="781">
                  <c:v>0.2001</c:v>
                </c:pt>
                <c:pt idx="782">
                  <c:v>0.20480000000000001</c:v>
                </c:pt>
                <c:pt idx="783">
                  <c:v>0.20430000000000001</c:v>
                </c:pt>
                <c:pt idx="784">
                  <c:v>0.20180000000000001</c:v>
                </c:pt>
                <c:pt idx="785">
                  <c:v>0.20280000000000001</c:v>
                </c:pt>
                <c:pt idx="786">
                  <c:v>0.2049</c:v>
                </c:pt>
                <c:pt idx="787">
                  <c:v>0.2021</c:v>
                </c:pt>
                <c:pt idx="788">
                  <c:v>0.20669999999999999</c:v>
                </c:pt>
                <c:pt idx="789">
                  <c:v>0.2051</c:v>
                </c:pt>
                <c:pt idx="790">
                  <c:v>0.20580000000000001</c:v>
                </c:pt>
                <c:pt idx="791">
                  <c:v>0.20380000000000001</c:v>
                </c:pt>
                <c:pt idx="792">
                  <c:v>0.2072</c:v>
                </c:pt>
                <c:pt idx="793">
                  <c:v>0.20799999999999999</c:v>
                </c:pt>
                <c:pt idx="794">
                  <c:v>0.20569999999999999</c:v>
                </c:pt>
                <c:pt idx="795">
                  <c:v>0.20480000000000001</c:v>
                </c:pt>
                <c:pt idx="796">
                  <c:v>0.20699999999999999</c:v>
                </c:pt>
                <c:pt idx="797">
                  <c:v>0.20780000000000001</c:v>
                </c:pt>
                <c:pt idx="798">
                  <c:v>0.20530000000000001</c:v>
                </c:pt>
                <c:pt idx="799">
                  <c:v>0.20599999999999999</c:v>
                </c:pt>
                <c:pt idx="800">
                  <c:v>0.20200000000000001</c:v>
                </c:pt>
                <c:pt idx="801">
                  <c:v>0.2021</c:v>
                </c:pt>
                <c:pt idx="802">
                  <c:v>0.20280000000000001</c:v>
                </c:pt>
                <c:pt idx="803">
                  <c:v>0.20230000000000001</c:v>
                </c:pt>
                <c:pt idx="804">
                  <c:v>0.2051</c:v>
                </c:pt>
                <c:pt idx="805">
                  <c:v>0.20100000000000001</c:v>
                </c:pt>
                <c:pt idx="806">
                  <c:v>0.2049</c:v>
                </c:pt>
                <c:pt idx="807">
                  <c:v>0.2029</c:v>
                </c:pt>
                <c:pt idx="808">
                  <c:v>0.20380000000000001</c:v>
                </c:pt>
                <c:pt idx="809">
                  <c:v>0.2016</c:v>
                </c:pt>
                <c:pt idx="810">
                  <c:v>0.20300000000000001</c:v>
                </c:pt>
                <c:pt idx="811">
                  <c:v>0.20569999999999999</c:v>
                </c:pt>
                <c:pt idx="812">
                  <c:v>0.2024</c:v>
                </c:pt>
                <c:pt idx="813">
                  <c:v>0.20749999999999999</c:v>
                </c:pt>
                <c:pt idx="814">
                  <c:v>0.20230000000000001</c:v>
                </c:pt>
                <c:pt idx="815">
                  <c:v>0.20219999999999999</c:v>
                </c:pt>
                <c:pt idx="816">
                  <c:v>0.2026</c:v>
                </c:pt>
                <c:pt idx="817">
                  <c:v>0.20599999999999999</c:v>
                </c:pt>
                <c:pt idx="818">
                  <c:v>0.2049</c:v>
                </c:pt>
                <c:pt idx="819">
                  <c:v>0.20219999999999999</c:v>
                </c:pt>
                <c:pt idx="820">
                  <c:v>0.19939999999999999</c:v>
                </c:pt>
                <c:pt idx="821">
                  <c:v>0.2041</c:v>
                </c:pt>
                <c:pt idx="822">
                  <c:v>0.1981</c:v>
                </c:pt>
                <c:pt idx="823">
                  <c:v>0.20069999999999999</c:v>
                </c:pt>
                <c:pt idx="824">
                  <c:v>0.20200000000000001</c:v>
                </c:pt>
                <c:pt idx="825">
                  <c:v>0.2014</c:v>
                </c:pt>
                <c:pt idx="826">
                  <c:v>0.20399999999999999</c:v>
                </c:pt>
                <c:pt idx="827">
                  <c:v>0.20200000000000001</c:v>
                </c:pt>
                <c:pt idx="828">
                  <c:v>0.20130000000000001</c:v>
                </c:pt>
                <c:pt idx="829">
                  <c:v>0.2024</c:v>
                </c:pt>
                <c:pt idx="830">
                  <c:v>0.2051</c:v>
                </c:pt>
                <c:pt idx="831">
                  <c:v>0.20399999999999999</c:v>
                </c:pt>
                <c:pt idx="832">
                  <c:v>0.2031</c:v>
                </c:pt>
                <c:pt idx="833">
                  <c:v>0.2034</c:v>
                </c:pt>
                <c:pt idx="834">
                  <c:v>0.20649999999999999</c:v>
                </c:pt>
                <c:pt idx="835">
                  <c:v>0.20130000000000001</c:v>
                </c:pt>
                <c:pt idx="836">
                  <c:v>0.20180000000000001</c:v>
                </c:pt>
                <c:pt idx="837">
                  <c:v>0.20100000000000001</c:v>
                </c:pt>
                <c:pt idx="838">
                  <c:v>0.20080000000000001</c:v>
                </c:pt>
                <c:pt idx="839">
                  <c:v>0.20349999999999999</c:v>
                </c:pt>
                <c:pt idx="840">
                  <c:v>0.20380000000000001</c:v>
                </c:pt>
                <c:pt idx="841">
                  <c:v>0.2077</c:v>
                </c:pt>
                <c:pt idx="842">
                  <c:v>0.2031</c:v>
                </c:pt>
                <c:pt idx="843">
                  <c:v>0.2016</c:v>
                </c:pt>
                <c:pt idx="844">
                  <c:v>0.2001</c:v>
                </c:pt>
                <c:pt idx="845">
                  <c:v>0.20319999999999999</c:v>
                </c:pt>
                <c:pt idx="846">
                  <c:v>0.2039</c:v>
                </c:pt>
                <c:pt idx="847">
                  <c:v>0.20330000000000001</c:v>
                </c:pt>
                <c:pt idx="848">
                  <c:v>0.20580000000000001</c:v>
                </c:pt>
                <c:pt idx="849">
                  <c:v>0.2064</c:v>
                </c:pt>
                <c:pt idx="850">
                  <c:v>0.2074</c:v>
                </c:pt>
                <c:pt idx="851">
                  <c:v>0.21129999999999999</c:v>
                </c:pt>
                <c:pt idx="852">
                  <c:v>0.2092</c:v>
                </c:pt>
                <c:pt idx="853">
                  <c:v>0.2074</c:v>
                </c:pt>
                <c:pt idx="854">
                  <c:v>0.2094</c:v>
                </c:pt>
                <c:pt idx="855">
                  <c:v>0.2094</c:v>
                </c:pt>
                <c:pt idx="856">
                  <c:v>0.20569999999999999</c:v>
                </c:pt>
                <c:pt idx="857">
                  <c:v>0.2021</c:v>
                </c:pt>
                <c:pt idx="858">
                  <c:v>0.2082</c:v>
                </c:pt>
                <c:pt idx="859">
                  <c:v>0.20499999999999999</c:v>
                </c:pt>
                <c:pt idx="860">
                  <c:v>0.20530000000000001</c:v>
                </c:pt>
                <c:pt idx="861">
                  <c:v>0.20760000000000001</c:v>
                </c:pt>
                <c:pt idx="862">
                  <c:v>0.2059</c:v>
                </c:pt>
                <c:pt idx="863">
                  <c:v>0.20860000000000001</c:v>
                </c:pt>
                <c:pt idx="864">
                  <c:v>0.21010000000000001</c:v>
                </c:pt>
                <c:pt idx="865">
                  <c:v>0.2064</c:v>
                </c:pt>
                <c:pt idx="866">
                  <c:v>0.20469999999999999</c:v>
                </c:pt>
                <c:pt idx="867">
                  <c:v>0.20930000000000001</c:v>
                </c:pt>
                <c:pt idx="868">
                  <c:v>0.20799999999999999</c:v>
                </c:pt>
                <c:pt idx="869">
                  <c:v>0.20930000000000001</c:v>
                </c:pt>
                <c:pt idx="870">
                  <c:v>0.21110000000000001</c:v>
                </c:pt>
                <c:pt idx="871">
                  <c:v>0.2084</c:v>
                </c:pt>
                <c:pt idx="872">
                  <c:v>0.20730000000000001</c:v>
                </c:pt>
                <c:pt idx="873">
                  <c:v>0.20930000000000001</c:v>
                </c:pt>
                <c:pt idx="874">
                  <c:v>0.21440000000000001</c:v>
                </c:pt>
                <c:pt idx="875">
                  <c:v>0.21</c:v>
                </c:pt>
                <c:pt idx="876">
                  <c:v>0.20979999999999999</c:v>
                </c:pt>
                <c:pt idx="877">
                  <c:v>0.21179999999999999</c:v>
                </c:pt>
                <c:pt idx="878">
                  <c:v>0.2097</c:v>
                </c:pt>
                <c:pt idx="879">
                  <c:v>0.2054</c:v>
                </c:pt>
                <c:pt idx="880">
                  <c:v>0.2064</c:v>
                </c:pt>
                <c:pt idx="881">
                  <c:v>0.21249999999999999</c:v>
                </c:pt>
                <c:pt idx="882">
                  <c:v>0.21199999999999999</c:v>
                </c:pt>
                <c:pt idx="883">
                  <c:v>0.20680000000000001</c:v>
                </c:pt>
                <c:pt idx="884">
                  <c:v>0.21099999999999999</c:v>
                </c:pt>
                <c:pt idx="885">
                  <c:v>0.20830000000000001</c:v>
                </c:pt>
                <c:pt idx="886">
                  <c:v>0.20580000000000001</c:v>
                </c:pt>
                <c:pt idx="887">
                  <c:v>0.20419999999999999</c:v>
                </c:pt>
                <c:pt idx="888">
                  <c:v>0.20710000000000001</c:v>
                </c:pt>
                <c:pt idx="889">
                  <c:v>0.20979999999999999</c:v>
                </c:pt>
                <c:pt idx="890">
                  <c:v>0.21099999999999999</c:v>
                </c:pt>
                <c:pt idx="891">
                  <c:v>0.20649999999999999</c:v>
                </c:pt>
                <c:pt idx="892">
                  <c:v>0.20849999999999999</c:v>
                </c:pt>
                <c:pt idx="893">
                  <c:v>0.2102</c:v>
                </c:pt>
                <c:pt idx="894">
                  <c:v>0.21</c:v>
                </c:pt>
                <c:pt idx="895">
                  <c:v>0.20799999999999999</c:v>
                </c:pt>
                <c:pt idx="896">
                  <c:v>0.20699999999999999</c:v>
                </c:pt>
                <c:pt idx="897">
                  <c:v>0.2079</c:v>
                </c:pt>
                <c:pt idx="898">
                  <c:v>0.21940000000000001</c:v>
                </c:pt>
                <c:pt idx="899">
                  <c:v>0.21740000000000001</c:v>
                </c:pt>
                <c:pt idx="900">
                  <c:v>0.21460000000000001</c:v>
                </c:pt>
                <c:pt idx="901">
                  <c:v>0.20419999999999999</c:v>
                </c:pt>
                <c:pt idx="902">
                  <c:v>0.20230000000000001</c:v>
                </c:pt>
                <c:pt idx="903">
                  <c:v>0.20269999999999999</c:v>
                </c:pt>
                <c:pt idx="904">
                  <c:v>0.21210000000000001</c:v>
                </c:pt>
                <c:pt idx="905">
                  <c:v>0.2074</c:v>
                </c:pt>
                <c:pt idx="906">
                  <c:v>0.2082</c:v>
                </c:pt>
                <c:pt idx="907">
                  <c:v>0.2049</c:v>
                </c:pt>
                <c:pt idx="908">
                  <c:v>0.21290000000000001</c:v>
                </c:pt>
                <c:pt idx="909">
                  <c:v>0.2069</c:v>
                </c:pt>
                <c:pt idx="910">
                  <c:v>0.20660000000000001</c:v>
                </c:pt>
                <c:pt idx="911">
                  <c:v>0.20349999999999999</c:v>
                </c:pt>
                <c:pt idx="912">
                  <c:v>0.20680000000000001</c:v>
                </c:pt>
                <c:pt idx="913">
                  <c:v>0.21210000000000001</c:v>
                </c:pt>
                <c:pt idx="914">
                  <c:v>0.21110000000000001</c:v>
                </c:pt>
                <c:pt idx="915">
                  <c:v>0.20660000000000001</c:v>
                </c:pt>
                <c:pt idx="916">
                  <c:v>0.20499999999999999</c:v>
                </c:pt>
                <c:pt idx="917">
                  <c:v>0.20880000000000001</c:v>
                </c:pt>
                <c:pt idx="918">
                  <c:v>0.20849999999999999</c:v>
                </c:pt>
                <c:pt idx="919">
                  <c:v>0.20949999999999999</c:v>
                </c:pt>
                <c:pt idx="920">
                  <c:v>0.20649999999999999</c:v>
                </c:pt>
                <c:pt idx="921">
                  <c:v>0.2089</c:v>
                </c:pt>
                <c:pt idx="922">
                  <c:v>0.20519999999999999</c:v>
                </c:pt>
                <c:pt idx="923">
                  <c:v>0.2142</c:v>
                </c:pt>
                <c:pt idx="924">
                  <c:v>0.21</c:v>
                </c:pt>
                <c:pt idx="925">
                  <c:v>0.21249999999999999</c:v>
                </c:pt>
                <c:pt idx="926">
                  <c:v>0.2132</c:v>
                </c:pt>
                <c:pt idx="927">
                  <c:v>0.21360000000000001</c:v>
                </c:pt>
                <c:pt idx="928">
                  <c:v>0.20200000000000001</c:v>
                </c:pt>
                <c:pt idx="929">
                  <c:v>0.20200000000000001</c:v>
                </c:pt>
                <c:pt idx="930">
                  <c:v>0.20380000000000001</c:v>
                </c:pt>
                <c:pt idx="931">
                  <c:v>0.20250000000000001</c:v>
                </c:pt>
                <c:pt idx="932">
                  <c:v>0.20599999999999999</c:v>
                </c:pt>
                <c:pt idx="933">
                  <c:v>0.2051</c:v>
                </c:pt>
                <c:pt idx="934">
                  <c:v>0.20860000000000001</c:v>
                </c:pt>
                <c:pt idx="935">
                  <c:v>0.21110000000000001</c:v>
                </c:pt>
                <c:pt idx="936">
                  <c:v>0.21190000000000001</c:v>
                </c:pt>
                <c:pt idx="937">
                  <c:v>0.2074</c:v>
                </c:pt>
                <c:pt idx="938">
                  <c:v>0.2142</c:v>
                </c:pt>
                <c:pt idx="939">
                  <c:v>0.20749999999999999</c:v>
                </c:pt>
                <c:pt idx="940">
                  <c:v>0.21279999999999999</c:v>
                </c:pt>
                <c:pt idx="941">
                  <c:v>0.21299999999999999</c:v>
                </c:pt>
                <c:pt idx="942">
                  <c:v>0.20930000000000001</c:v>
                </c:pt>
                <c:pt idx="943">
                  <c:v>0.2031</c:v>
                </c:pt>
                <c:pt idx="944">
                  <c:v>0.2051</c:v>
                </c:pt>
                <c:pt idx="945">
                  <c:v>0.20749999999999999</c:v>
                </c:pt>
                <c:pt idx="946">
                  <c:v>0.20830000000000001</c:v>
                </c:pt>
                <c:pt idx="947">
                  <c:v>0.20749999999999999</c:v>
                </c:pt>
                <c:pt idx="948">
                  <c:v>0.20899999999999999</c:v>
                </c:pt>
                <c:pt idx="949">
                  <c:v>0.2019</c:v>
                </c:pt>
                <c:pt idx="950">
                  <c:v>0.20530000000000001</c:v>
                </c:pt>
                <c:pt idx="951">
                  <c:v>0.20660000000000001</c:v>
                </c:pt>
                <c:pt idx="952">
                  <c:v>0.20810000000000001</c:v>
                </c:pt>
                <c:pt idx="953">
                  <c:v>0.20630000000000001</c:v>
                </c:pt>
                <c:pt idx="954">
                  <c:v>0.20610000000000001</c:v>
                </c:pt>
                <c:pt idx="955">
                  <c:v>0.20660000000000001</c:v>
                </c:pt>
                <c:pt idx="956">
                  <c:v>0.20619999999999999</c:v>
                </c:pt>
                <c:pt idx="957">
                  <c:v>0.20469999999999999</c:v>
                </c:pt>
                <c:pt idx="958">
                  <c:v>0.20569999999999999</c:v>
                </c:pt>
                <c:pt idx="959">
                  <c:v>0.2051</c:v>
                </c:pt>
                <c:pt idx="960">
                  <c:v>0.2172</c:v>
                </c:pt>
                <c:pt idx="961">
                  <c:v>0.21429999999999999</c:v>
                </c:pt>
                <c:pt idx="962">
                  <c:v>0.20669999999999999</c:v>
                </c:pt>
                <c:pt idx="963">
                  <c:v>0.20169999999999999</c:v>
                </c:pt>
                <c:pt idx="964">
                  <c:v>0.20899999999999999</c:v>
                </c:pt>
                <c:pt idx="965">
                  <c:v>0.2074</c:v>
                </c:pt>
                <c:pt idx="966">
                  <c:v>0.2016</c:v>
                </c:pt>
                <c:pt idx="967">
                  <c:v>0.1961</c:v>
                </c:pt>
                <c:pt idx="968">
                  <c:v>0.1933</c:v>
                </c:pt>
                <c:pt idx="969">
                  <c:v>0.19739999999999999</c:v>
                </c:pt>
                <c:pt idx="970">
                  <c:v>0.20430000000000001</c:v>
                </c:pt>
                <c:pt idx="971">
                  <c:v>0.20449999999999999</c:v>
                </c:pt>
                <c:pt idx="972">
                  <c:v>0.20119999999999999</c:v>
                </c:pt>
                <c:pt idx="973">
                  <c:v>0.20230000000000001</c:v>
                </c:pt>
                <c:pt idx="974">
                  <c:v>0.1968</c:v>
                </c:pt>
                <c:pt idx="975">
                  <c:v>0.20549999999999999</c:v>
                </c:pt>
                <c:pt idx="976">
                  <c:v>0.2089</c:v>
                </c:pt>
                <c:pt idx="977">
                  <c:v>0.2041</c:v>
                </c:pt>
                <c:pt idx="978">
                  <c:v>0.2039</c:v>
                </c:pt>
                <c:pt idx="979">
                  <c:v>0.20369999999999999</c:v>
                </c:pt>
                <c:pt idx="980">
                  <c:v>0.2049</c:v>
                </c:pt>
                <c:pt idx="981">
                  <c:v>0.20660000000000001</c:v>
                </c:pt>
                <c:pt idx="982">
                  <c:v>0.20599999999999999</c:v>
                </c:pt>
                <c:pt idx="983">
                  <c:v>0.2046</c:v>
                </c:pt>
                <c:pt idx="984">
                  <c:v>0.20300000000000001</c:v>
                </c:pt>
                <c:pt idx="985">
                  <c:v>0.2097</c:v>
                </c:pt>
                <c:pt idx="986">
                  <c:v>0.2084</c:v>
                </c:pt>
                <c:pt idx="987">
                  <c:v>0.20780000000000001</c:v>
                </c:pt>
                <c:pt idx="988">
                  <c:v>0.2039</c:v>
                </c:pt>
                <c:pt idx="989">
                  <c:v>0.2046</c:v>
                </c:pt>
                <c:pt idx="990">
                  <c:v>0.2036</c:v>
                </c:pt>
                <c:pt idx="991">
                  <c:v>0.20760000000000001</c:v>
                </c:pt>
                <c:pt idx="992">
                  <c:v>0.20369999999999999</c:v>
                </c:pt>
                <c:pt idx="993">
                  <c:v>0.2011</c:v>
                </c:pt>
                <c:pt idx="994">
                  <c:v>0.19989999999999999</c:v>
                </c:pt>
                <c:pt idx="995">
                  <c:v>0.20169999999999999</c:v>
                </c:pt>
                <c:pt idx="996">
                  <c:v>0.20530000000000001</c:v>
                </c:pt>
                <c:pt idx="997">
                  <c:v>0.20349999999999999</c:v>
                </c:pt>
                <c:pt idx="998">
                  <c:v>0.20549999999999999</c:v>
                </c:pt>
                <c:pt idx="999">
                  <c:v>0.2074</c:v>
                </c:pt>
                <c:pt idx="1000">
                  <c:v>0.2112</c:v>
                </c:pt>
                <c:pt idx="1001">
                  <c:v>0.2089</c:v>
                </c:pt>
                <c:pt idx="1002">
                  <c:v>0.20680000000000001</c:v>
                </c:pt>
                <c:pt idx="1003">
                  <c:v>0.20610000000000001</c:v>
                </c:pt>
                <c:pt idx="1004">
                  <c:v>0.2054</c:v>
                </c:pt>
                <c:pt idx="1005">
                  <c:v>0.2049</c:v>
                </c:pt>
                <c:pt idx="1006">
                  <c:v>0.2059</c:v>
                </c:pt>
                <c:pt idx="1007">
                  <c:v>0.20349999999999999</c:v>
                </c:pt>
                <c:pt idx="1008">
                  <c:v>0.2019</c:v>
                </c:pt>
                <c:pt idx="1009">
                  <c:v>0.19769999999999999</c:v>
                </c:pt>
                <c:pt idx="1010">
                  <c:v>0.20250000000000001</c:v>
                </c:pt>
                <c:pt idx="1011">
                  <c:v>0.2056</c:v>
                </c:pt>
                <c:pt idx="1012">
                  <c:v>0.20710000000000001</c:v>
                </c:pt>
                <c:pt idx="1013">
                  <c:v>0.20250000000000001</c:v>
                </c:pt>
                <c:pt idx="1014">
                  <c:v>0.20469999999999999</c:v>
                </c:pt>
                <c:pt idx="1015">
                  <c:v>0.2046</c:v>
                </c:pt>
                <c:pt idx="1016">
                  <c:v>0.2064</c:v>
                </c:pt>
                <c:pt idx="1017">
                  <c:v>0.2</c:v>
                </c:pt>
                <c:pt idx="1018">
                  <c:v>0.19850000000000001</c:v>
                </c:pt>
                <c:pt idx="1019">
                  <c:v>0.19939999999999999</c:v>
                </c:pt>
                <c:pt idx="1020">
                  <c:v>0.20269999999999999</c:v>
                </c:pt>
                <c:pt idx="1021">
                  <c:v>0.20569999999999999</c:v>
                </c:pt>
                <c:pt idx="1022">
                  <c:v>0.2031</c:v>
                </c:pt>
                <c:pt idx="1023">
                  <c:v>0.20780000000000001</c:v>
                </c:pt>
                <c:pt idx="1024">
                  <c:v>0.2102</c:v>
                </c:pt>
                <c:pt idx="1025">
                  <c:v>0.21</c:v>
                </c:pt>
                <c:pt idx="1026">
                  <c:v>0.20660000000000001</c:v>
                </c:pt>
                <c:pt idx="1027">
                  <c:v>0.21029999999999999</c:v>
                </c:pt>
                <c:pt idx="1028">
                  <c:v>0.20250000000000001</c:v>
                </c:pt>
                <c:pt idx="1029">
                  <c:v>0.2011</c:v>
                </c:pt>
                <c:pt idx="1030">
                  <c:v>0.2044</c:v>
                </c:pt>
                <c:pt idx="1031">
                  <c:v>0.2051</c:v>
                </c:pt>
                <c:pt idx="1032">
                  <c:v>0.21210000000000001</c:v>
                </c:pt>
                <c:pt idx="1033">
                  <c:v>0.21229999999999999</c:v>
                </c:pt>
                <c:pt idx="1034">
                  <c:v>0.2051</c:v>
                </c:pt>
                <c:pt idx="1035">
                  <c:v>0.20630000000000001</c:v>
                </c:pt>
                <c:pt idx="1036">
                  <c:v>0.20949999999999999</c:v>
                </c:pt>
                <c:pt idx="1037">
                  <c:v>0.2064</c:v>
                </c:pt>
                <c:pt idx="1038">
                  <c:v>0.2056</c:v>
                </c:pt>
                <c:pt idx="1039">
                  <c:v>0.20280000000000001</c:v>
                </c:pt>
                <c:pt idx="1040">
                  <c:v>0.19889999999999999</c:v>
                </c:pt>
                <c:pt idx="1041">
                  <c:v>0.20250000000000001</c:v>
                </c:pt>
                <c:pt idx="1042">
                  <c:v>0.20910000000000001</c:v>
                </c:pt>
                <c:pt idx="1043">
                  <c:v>0.20949999999999999</c:v>
                </c:pt>
                <c:pt idx="1044">
                  <c:v>0.21049999999999999</c:v>
                </c:pt>
                <c:pt idx="1045">
                  <c:v>0.2059</c:v>
                </c:pt>
                <c:pt idx="1046">
                  <c:v>0.20300000000000001</c:v>
                </c:pt>
                <c:pt idx="1047">
                  <c:v>0.20480000000000001</c:v>
                </c:pt>
                <c:pt idx="1048">
                  <c:v>0.20480000000000001</c:v>
                </c:pt>
                <c:pt idx="1049">
                  <c:v>0.2054</c:v>
                </c:pt>
                <c:pt idx="1050">
                  <c:v>0.20569999999999999</c:v>
                </c:pt>
                <c:pt idx="1051">
                  <c:v>0.19989999999999999</c:v>
                </c:pt>
                <c:pt idx="1052">
                  <c:v>0.2014</c:v>
                </c:pt>
                <c:pt idx="1053">
                  <c:v>0.20369999999999999</c:v>
                </c:pt>
                <c:pt idx="1054">
                  <c:v>0.2056</c:v>
                </c:pt>
                <c:pt idx="1055">
                  <c:v>0.20549999999999999</c:v>
                </c:pt>
                <c:pt idx="1056">
                  <c:v>0.20369999999999999</c:v>
                </c:pt>
                <c:pt idx="1057">
                  <c:v>0.20280000000000001</c:v>
                </c:pt>
                <c:pt idx="1058">
                  <c:v>0.20660000000000001</c:v>
                </c:pt>
                <c:pt idx="1059">
                  <c:v>0.214</c:v>
                </c:pt>
                <c:pt idx="1060">
                  <c:v>0.20549999999999999</c:v>
                </c:pt>
                <c:pt idx="1061">
                  <c:v>0.20930000000000001</c:v>
                </c:pt>
                <c:pt idx="1062">
                  <c:v>0.20799999999999999</c:v>
                </c:pt>
                <c:pt idx="1063">
                  <c:v>0.1968</c:v>
                </c:pt>
                <c:pt idx="1064">
                  <c:v>0.19889999999999999</c:v>
                </c:pt>
                <c:pt idx="1065">
                  <c:v>0.2074</c:v>
                </c:pt>
                <c:pt idx="1066">
                  <c:v>0.20860000000000001</c:v>
                </c:pt>
                <c:pt idx="1067">
                  <c:v>0.2069</c:v>
                </c:pt>
                <c:pt idx="1068">
                  <c:v>0.19969999999999999</c:v>
                </c:pt>
                <c:pt idx="1069">
                  <c:v>0.19839999999999999</c:v>
                </c:pt>
                <c:pt idx="1070">
                  <c:v>0.2026</c:v>
                </c:pt>
                <c:pt idx="1071">
                  <c:v>0.2041</c:v>
                </c:pt>
                <c:pt idx="1072">
                  <c:v>0.20549999999999999</c:v>
                </c:pt>
                <c:pt idx="1073">
                  <c:v>0.20150000000000001</c:v>
                </c:pt>
                <c:pt idx="1074">
                  <c:v>0.20150000000000001</c:v>
                </c:pt>
                <c:pt idx="1075">
                  <c:v>0.20180000000000001</c:v>
                </c:pt>
                <c:pt idx="1076">
                  <c:v>0.20619999999999999</c:v>
                </c:pt>
                <c:pt idx="1077">
                  <c:v>0.20569999999999999</c:v>
                </c:pt>
                <c:pt idx="1078">
                  <c:v>0.20760000000000001</c:v>
                </c:pt>
                <c:pt idx="1079">
                  <c:v>0.20799999999999999</c:v>
                </c:pt>
                <c:pt idx="1080">
                  <c:v>0.20230000000000001</c:v>
                </c:pt>
                <c:pt idx="1081">
                  <c:v>0.19819999999999999</c:v>
                </c:pt>
                <c:pt idx="1082">
                  <c:v>0.20349999999999999</c:v>
                </c:pt>
                <c:pt idx="1083">
                  <c:v>0.2049</c:v>
                </c:pt>
                <c:pt idx="1084">
                  <c:v>0.20660000000000001</c:v>
                </c:pt>
                <c:pt idx="1085">
                  <c:v>0.20380000000000001</c:v>
                </c:pt>
                <c:pt idx="1086">
                  <c:v>0.2097</c:v>
                </c:pt>
                <c:pt idx="1087">
                  <c:v>0.2034</c:v>
                </c:pt>
                <c:pt idx="1088">
                  <c:v>0.2044</c:v>
                </c:pt>
                <c:pt idx="1089">
                  <c:v>0.2064</c:v>
                </c:pt>
                <c:pt idx="1090">
                  <c:v>0.20319999999999999</c:v>
                </c:pt>
                <c:pt idx="1091">
                  <c:v>0.2034</c:v>
                </c:pt>
                <c:pt idx="1092">
                  <c:v>0.20269999999999999</c:v>
                </c:pt>
                <c:pt idx="1093">
                  <c:v>0.20760000000000001</c:v>
                </c:pt>
                <c:pt idx="1094">
                  <c:v>0.20799999999999999</c:v>
                </c:pt>
                <c:pt idx="1095">
                  <c:v>0.2064</c:v>
                </c:pt>
                <c:pt idx="1096">
                  <c:v>0.20469999999999999</c:v>
                </c:pt>
                <c:pt idx="1097">
                  <c:v>0.20619999999999999</c:v>
                </c:pt>
                <c:pt idx="1098">
                  <c:v>0.2087</c:v>
                </c:pt>
                <c:pt idx="1099">
                  <c:v>0.20930000000000001</c:v>
                </c:pt>
                <c:pt idx="1100">
                  <c:v>0.21590000000000001</c:v>
                </c:pt>
                <c:pt idx="1101">
                  <c:v>0.20910000000000001</c:v>
                </c:pt>
                <c:pt idx="1102">
                  <c:v>0.20880000000000001</c:v>
                </c:pt>
                <c:pt idx="1103">
                  <c:v>0.21029999999999999</c:v>
                </c:pt>
                <c:pt idx="1104">
                  <c:v>0.20780000000000001</c:v>
                </c:pt>
                <c:pt idx="1105">
                  <c:v>0.20849999999999999</c:v>
                </c:pt>
                <c:pt idx="1106">
                  <c:v>0.21110000000000001</c:v>
                </c:pt>
                <c:pt idx="1107">
                  <c:v>0.2127</c:v>
                </c:pt>
                <c:pt idx="1108">
                  <c:v>0.2074</c:v>
                </c:pt>
                <c:pt idx="1109">
                  <c:v>0.2127</c:v>
                </c:pt>
                <c:pt idx="1110">
                  <c:v>0.20100000000000001</c:v>
                </c:pt>
                <c:pt idx="1111">
                  <c:v>0.2021</c:v>
                </c:pt>
                <c:pt idx="1112">
                  <c:v>0.20080000000000001</c:v>
                </c:pt>
                <c:pt idx="1113">
                  <c:v>0.1983</c:v>
                </c:pt>
                <c:pt idx="1114">
                  <c:v>0.20430000000000001</c:v>
                </c:pt>
                <c:pt idx="1115">
                  <c:v>0.20069999999999999</c:v>
                </c:pt>
                <c:pt idx="1116">
                  <c:v>0.20080000000000001</c:v>
                </c:pt>
                <c:pt idx="1117">
                  <c:v>0.20069999999999999</c:v>
                </c:pt>
                <c:pt idx="1118">
                  <c:v>0.2026</c:v>
                </c:pt>
                <c:pt idx="1119">
                  <c:v>0.20349999999999999</c:v>
                </c:pt>
                <c:pt idx="1120">
                  <c:v>0.20749999999999999</c:v>
                </c:pt>
                <c:pt idx="1121">
                  <c:v>0.20649999999999999</c:v>
                </c:pt>
                <c:pt idx="1122">
                  <c:v>0.2056</c:v>
                </c:pt>
                <c:pt idx="1123">
                  <c:v>0.20949999999999999</c:v>
                </c:pt>
                <c:pt idx="1124">
                  <c:v>0.2089</c:v>
                </c:pt>
                <c:pt idx="1125">
                  <c:v>0.20630000000000001</c:v>
                </c:pt>
                <c:pt idx="1126">
                  <c:v>0.20050000000000001</c:v>
                </c:pt>
                <c:pt idx="1127">
                  <c:v>0.21060000000000001</c:v>
                </c:pt>
                <c:pt idx="1128">
                  <c:v>0.20519999999999999</c:v>
                </c:pt>
                <c:pt idx="1129">
                  <c:v>0.20330000000000001</c:v>
                </c:pt>
                <c:pt idx="1130">
                  <c:v>0.2046</c:v>
                </c:pt>
                <c:pt idx="1131">
                  <c:v>0.20399999999999999</c:v>
                </c:pt>
                <c:pt idx="1132">
                  <c:v>0.20330000000000001</c:v>
                </c:pt>
                <c:pt idx="1133">
                  <c:v>0.2041</c:v>
                </c:pt>
                <c:pt idx="1134">
                  <c:v>0.20230000000000001</c:v>
                </c:pt>
                <c:pt idx="1135">
                  <c:v>0.2019</c:v>
                </c:pt>
                <c:pt idx="1136">
                  <c:v>0.2082</c:v>
                </c:pt>
                <c:pt idx="1137">
                  <c:v>0.20349999999999999</c:v>
                </c:pt>
                <c:pt idx="1138">
                  <c:v>0.2077</c:v>
                </c:pt>
                <c:pt idx="1139">
                  <c:v>0.2059</c:v>
                </c:pt>
                <c:pt idx="1140">
                  <c:v>0.2041</c:v>
                </c:pt>
                <c:pt idx="1141">
                  <c:v>0.20330000000000001</c:v>
                </c:pt>
                <c:pt idx="1142">
                  <c:v>0.2031</c:v>
                </c:pt>
                <c:pt idx="1143">
                  <c:v>0.19980000000000001</c:v>
                </c:pt>
                <c:pt idx="1144">
                  <c:v>0.19789999999999999</c:v>
                </c:pt>
                <c:pt idx="1145">
                  <c:v>0.20150000000000001</c:v>
                </c:pt>
                <c:pt idx="1146">
                  <c:v>0.2041</c:v>
                </c:pt>
                <c:pt idx="1147">
                  <c:v>0.20119999999999999</c:v>
                </c:pt>
                <c:pt idx="1148">
                  <c:v>0.19869999999999999</c:v>
                </c:pt>
                <c:pt idx="1149">
                  <c:v>0.20219999999999999</c:v>
                </c:pt>
                <c:pt idx="1150">
                  <c:v>0.2051</c:v>
                </c:pt>
              </c:numCache>
            </c:numRef>
          </c:yVal>
          <c:smooth val="0"/>
          <c:extLst>
            <c:ext xmlns:c16="http://schemas.microsoft.com/office/drawing/2014/chart" uri="{C3380CC4-5D6E-409C-BE32-E72D297353CC}">
              <c16:uniqueId val="{00000000-67A7-4A46-9936-AA0CEED0A6FC}"/>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24000000000000002"/>
          <c:min val="0.18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NBAR!$G$1</c:f>
              <c:strCache>
                <c:ptCount val="1"/>
                <c:pt idx="0">
                  <c:v>B3(M2)</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6.0414139815801647E-2"/>
                  <c:y val="0.19450301711392753"/>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NBAR!$D$2:$D$1167</c:f>
              <c:numCache>
                <c:formatCode>General</c:formatCode>
                <c:ptCount val="1166"/>
                <c:pt idx="0">
                  <c:v>3.0137438356164559E-2</c:v>
                </c:pt>
                <c:pt idx="1">
                  <c:v>3.2877164383561031E-2</c:v>
                </c:pt>
                <c:pt idx="2">
                  <c:v>3.5616890410958391E-2</c:v>
                </c:pt>
                <c:pt idx="3">
                  <c:v>3.8356616438355751E-2</c:v>
                </c:pt>
                <c:pt idx="4">
                  <c:v>4.1096342465753111E-2</c:v>
                </c:pt>
                <c:pt idx="5">
                  <c:v>4.3836068493150471E-2</c:v>
                </c:pt>
                <c:pt idx="6">
                  <c:v>4.6575794520547831E-2</c:v>
                </c:pt>
                <c:pt idx="7">
                  <c:v>4.6575794520547831E-2</c:v>
                </c:pt>
                <c:pt idx="8">
                  <c:v>4.9315520547945191E-2</c:v>
                </c:pt>
                <c:pt idx="9">
                  <c:v>5.2055246575342551E-2</c:v>
                </c:pt>
                <c:pt idx="10">
                  <c:v>6.0274424657533743E-2</c:v>
                </c:pt>
                <c:pt idx="11">
                  <c:v>6.8493602739725823E-2</c:v>
                </c:pt>
                <c:pt idx="12">
                  <c:v>7.1233328767123183E-2</c:v>
                </c:pt>
                <c:pt idx="13">
                  <c:v>7.9452506849315263E-2</c:v>
                </c:pt>
                <c:pt idx="14">
                  <c:v>8.4931958904109095E-2</c:v>
                </c:pt>
                <c:pt idx="15">
                  <c:v>9.0411410958903815E-2</c:v>
                </c:pt>
                <c:pt idx="16">
                  <c:v>9.3151136986301175E-2</c:v>
                </c:pt>
                <c:pt idx="17">
                  <c:v>0.11780867123287653</c:v>
                </c:pt>
                <c:pt idx="18">
                  <c:v>0.12328812328767125</c:v>
                </c:pt>
                <c:pt idx="19">
                  <c:v>0.12876757534246508</c:v>
                </c:pt>
                <c:pt idx="20">
                  <c:v>0.13698675342465716</c:v>
                </c:pt>
                <c:pt idx="21">
                  <c:v>0.15342510958904043</c:v>
                </c:pt>
                <c:pt idx="22">
                  <c:v>0.15616483561643779</c:v>
                </c:pt>
                <c:pt idx="23">
                  <c:v>0.15890456164383515</c:v>
                </c:pt>
                <c:pt idx="24">
                  <c:v>0.16164428767123251</c:v>
                </c:pt>
                <c:pt idx="25">
                  <c:v>0.16712373972602723</c:v>
                </c:pt>
                <c:pt idx="26">
                  <c:v>0.16986346575342459</c:v>
                </c:pt>
                <c:pt idx="27">
                  <c:v>0.17260319178082195</c:v>
                </c:pt>
                <c:pt idx="28">
                  <c:v>0.17534291780821931</c:v>
                </c:pt>
                <c:pt idx="29">
                  <c:v>0.17808264383561578</c:v>
                </c:pt>
                <c:pt idx="30">
                  <c:v>0.17808264383561578</c:v>
                </c:pt>
                <c:pt idx="31">
                  <c:v>0.18082236986301314</c:v>
                </c:pt>
                <c:pt idx="32">
                  <c:v>0.1835620958904105</c:v>
                </c:pt>
                <c:pt idx="33">
                  <c:v>0.18630182191780786</c:v>
                </c:pt>
                <c:pt idx="34">
                  <c:v>0.18904154794520522</c:v>
                </c:pt>
                <c:pt idx="35">
                  <c:v>0.20000045205479466</c:v>
                </c:pt>
                <c:pt idx="36">
                  <c:v>0.20274017808219114</c:v>
                </c:pt>
                <c:pt idx="37">
                  <c:v>0.2054799041095885</c:v>
                </c:pt>
                <c:pt idx="38">
                  <c:v>0.21095935616438322</c:v>
                </c:pt>
                <c:pt idx="39">
                  <c:v>0.21369908219178058</c:v>
                </c:pt>
                <c:pt idx="40">
                  <c:v>0.22465798630137002</c:v>
                </c:pt>
                <c:pt idx="41">
                  <c:v>0.22739771232876649</c:v>
                </c:pt>
                <c:pt idx="42">
                  <c:v>0.23561689041095857</c:v>
                </c:pt>
                <c:pt idx="43">
                  <c:v>0.23835661643835593</c:v>
                </c:pt>
                <c:pt idx="44">
                  <c:v>0.24657579452054801</c:v>
                </c:pt>
                <c:pt idx="45">
                  <c:v>0.25205524657534184</c:v>
                </c:pt>
                <c:pt idx="46">
                  <c:v>0.2547949726027392</c:v>
                </c:pt>
                <c:pt idx="47">
                  <c:v>0.25753469863013656</c:v>
                </c:pt>
                <c:pt idx="48">
                  <c:v>0.26027442465753392</c:v>
                </c:pt>
                <c:pt idx="49">
                  <c:v>0.26301415068493128</c:v>
                </c:pt>
                <c:pt idx="50">
                  <c:v>0.27123332876712336</c:v>
                </c:pt>
                <c:pt idx="51">
                  <c:v>0.29041141095890399</c:v>
                </c:pt>
                <c:pt idx="52">
                  <c:v>0.30137031506849254</c:v>
                </c:pt>
                <c:pt idx="53">
                  <c:v>0.3041100410958899</c:v>
                </c:pt>
                <c:pt idx="54">
                  <c:v>0.30684976712328726</c:v>
                </c:pt>
                <c:pt idx="55">
                  <c:v>0.30958949315068462</c:v>
                </c:pt>
                <c:pt idx="56">
                  <c:v>0.30958949315068462</c:v>
                </c:pt>
                <c:pt idx="57">
                  <c:v>0.31506894520547934</c:v>
                </c:pt>
                <c:pt idx="58">
                  <c:v>0.3178086712328767</c:v>
                </c:pt>
                <c:pt idx="59">
                  <c:v>0.32328812328767143</c:v>
                </c:pt>
                <c:pt idx="60">
                  <c:v>0.3260278493150679</c:v>
                </c:pt>
                <c:pt idx="61">
                  <c:v>0.32876757534246526</c:v>
                </c:pt>
                <c:pt idx="62">
                  <c:v>0.34246620547945206</c:v>
                </c:pt>
                <c:pt idx="63">
                  <c:v>0.34520593150684942</c:v>
                </c:pt>
                <c:pt idx="64">
                  <c:v>0.34794565753424678</c:v>
                </c:pt>
                <c:pt idx="65">
                  <c:v>0.35342510958904061</c:v>
                </c:pt>
                <c:pt idx="66">
                  <c:v>0.35616483561643797</c:v>
                </c:pt>
                <c:pt idx="67">
                  <c:v>0.36164428767123269</c:v>
                </c:pt>
                <c:pt idx="68">
                  <c:v>0.36438401369863005</c:v>
                </c:pt>
                <c:pt idx="69">
                  <c:v>0.36712373972602741</c:v>
                </c:pt>
                <c:pt idx="70">
                  <c:v>0.36986346575342477</c:v>
                </c:pt>
                <c:pt idx="71">
                  <c:v>0.37260319178082124</c:v>
                </c:pt>
                <c:pt idx="72">
                  <c:v>0.3753429178082186</c:v>
                </c:pt>
                <c:pt idx="73">
                  <c:v>0.38082236986301332</c:v>
                </c:pt>
                <c:pt idx="74">
                  <c:v>0.38356209589041068</c:v>
                </c:pt>
                <c:pt idx="75">
                  <c:v>0.41369908219178075</c:v>
                </c:pt>
                <c:pt idx="76">
                  <c:v>0.41643880821917811</c:v>
                </c:pt>
                <c:pt idx="77">
                  <c:v>0.41917853424657547</c:v>
                </c:pt>
                <c:pt idx="78">
                  <c:v>0.42191826027397195</c:v>
                </c:pt>
                <c:pt idx="79">
                  <c:v>0.42465798630136931</c:v>
                </c:pt>
                <c:pt idx="80">
                  <c:v>0.42739771232876667</c:v>
                </c:pt>
                <c:pt idx="81">
                  <c:v>0.43013743835616403</c:v>
                </c:pt>
                <c:pt idx="82">
                  <c:v>0.43287716438356139</c:v>
                </c:pt>
                <c:pt idx="83">
                  <c:v>0.43561689041095875</c:v>
                </c:pt>
                <c:pt idx="84">
                  <c:v>0.43835661643835611</c:v>
                </c:pt>
                <c:pt idx="85">
                  <c:v>0.44109634246575347</c:v>
                </c:pt>
                <c:pt idx="86">
                  <c:v>0.44109634246575347</c:v>
                </c:pt>
                <c:pt idx="87">
                  <c:v>0.495890863013698</c:v>
                </c:pt>
                <c:pt idx="88">
                  <c:v>0.49863058904109536</c:v>
                </c:pt>
                <c:pt idx="89">
                  <c:v>0.50137031506849272</c:v>
                </c:pt>
                <c:pt idx="90">
                  <c:v>0.50411004109589008</c:v>
                </c:pt>
                <c:pt idx="91">
                  <c:v>0.50684976712328744</c:v>
                </c:pt>
                <c:pt idx="92">
                  <c:v>0.5095894931506848</c:v>
                </c:pt>
                <c:pt idx="93">
                  <c:v>0.51232921917808216</c:v>
                </c:pt>
                <c:pt idx="94">
                  <c:v>0.51506894520547952</c:v>
                </c:pt>
                <c:pt idx="95">
                  <c:v>0.51780867123287688</c:v>
                </c:pt>
                <c:pt idx="96">
                  <c:v>0.52054839726027335</c:v>
                </c:pt>
                <c:pt idx="97">
                  <c:v>0.52328812328767071</c:v>
                </c:pt>
                <c:pt idx="98">
                  <c:v>0.52602784931506807</c:v>
                </c:pt>
                <c:pt idx="99">
                  <c:v>0.52876757534246543</c:v>
                </c:pt>
                <c:pt idx="100">
                  <c:v>0.52876757534246543</c:v>
                </c:pt>
                <c:pt idx="101">
                  <c:v>0.53150730136986279</c:v>
                </c:pt>
                <c:pt idx="102">
                  <c:v>0.53424702739726015</c:v>
                </c:pt>
                <c:pt idx="103">
                  <c:v>0.53698675342465751</c:v>
                </c:pt>
                <c:pt idx="104">
                  <c:v>0.53972647945205487</c:v>
                </c:pt>
                <c:pt idx="105">
                  <c:v>0.54246620547945223</c:v>
                </c:pt>
                <c:pt idx="106">
                  <c:v>0.54794565753424607</c:v>
                </c:pt>
                <c:pt idx="107">
                  <c:v>0.55068538356164343</c:v>
                </c:pt>
                <c:pt idx="108">
                  <c:v>0.55342510958904079</c:v>
                </c:pt>
                <c:pt idx="109">
                  <c:v>0.55616483561643815</c:v>
                </c:pt>
                <c:pt idx="110">
                  <c:v>0.55890456164383551</c:v>
                </c:pt>
                <c:pt idx="111">
                  <c:v>0.56164428767123287</c:v>
                </c:pt>
                <c:pt idx="112">
                  <c:v>0.56438401369863023</c:v>
                </c:pt>
                <c:pt idx="113">
                  <c:v>0.56712373972602759</c:v>
                </c:pt>
                <c:pt idx="114">
                  <c:v>0.56986346575342406</c:v>
                </c:pt>
                <c:pt idx="115">
                  <c:v>0.57260319178082142</c:v>
                </c:pt>
                <c:pt idx="116">
                  <c:v>0.57260319178082142</c:v>
                </c:pt>
                <c:pt idx="117">
                  <c:v>0.57534291780821878</c:v>
                </c:pt>
                <c:pt idx="118">
                  <c:v>0.57808264383561614</c:v>
                </c:pt>
                <c:pt idx="119">
                  <c:v>0.5808223698630135</c:v>
                </c:pt>
                <c:pt idx="120">
                  <c:v>0.58356209589041086</c:v>
                </c:pt>
                <c:pt idx="121">
                  <c:v>0.58630182191780822</c:v>
                </c:pt>
                <c:pt idx="122">
                  <c:v>0.59178127397260294</c:v>
                </c:pt>
                <c:pt idx="123">
                  <c:v>0.59452099999999941</c:v>
                </c:pt>
                <c:pt idx="124">
                  <c:v>0.59726072602739677</c:v>
                </c:pt>
                <c:pt idx="125">
                  <c:v>0.60000045205479413</c:v>
                </c:pt>
                <c:pt idx="126">
                  <c:v>0.60274017808219149</c:v>
                </c:pt>
                <c:pt idx="127">
                  <c:v>0.60547990410958885</c:v>
                </c:pt>
                <c:pt idx="128">
                  <c:v>0.60821963013698621</c:v>
                </c:pt>
                <c:pt idx="129">
                  <c:v>0.61369908219178093</c:v>
                </c:pt>
                <c:pt idx="130">
                  <c:v>0.61643880821917829</c:v>
                </c:pt>
                <c:pt idx="131">
                  <c:v>0.61643880821917829</c:v>
                </c:pt>
                <c:pt idx="132">
                  <c:v>0.61917853424657476</c:v>
                </c:pt>
                <c:pt idx="133">
                  <c:v>0.62191826027397212</c:v>
                </c:pt>
                <c:pt idx="134">
                  <c:v>0.62465798630136948</c:v>
                </c:pt>
                <c:pt idx="135">
                  <c:v>0.62739771232876684</c:v>
                </c:pt>
                <c:pt idx="136">
                  <c:v>0.6301374383561642</c:v>
                </c:pt>
                <c:pt idx="137">
                  <c:v>0.63561689041095892</c:v>
                </c:pt>
                <c:pt idx="138">
                  <c:v>0.63835661643835628</c:v>
                </c:pt>
                <c:pt idx="139">
                  <c:v>0.64109634246575276</c:v>
                </c:pt>
                <c:pt idx="140">
                  <c:v>0.64383606849315012</c:v>
                </c:pt>
                <c:pt idx="141">
                  <c:v>0.64657579452054748</c:v>
                </c:pt>
                <c:pt idx="142">
                  <c:v>0.64931552054794484</c:v>
                </c:pt>
                <c:pt idx="143">
                  <c:v>0.6520552465753422</c:v>
                </c:pt>
                <c:pt idx="144">
                  <c:v>0.65479497260273956</c:v>
                </c:pt>
                <c:pt idx="145">
                  <c:v>0.65753469863013692</c:v>
                </c:pt>
                <c:pt idx="146">
                  <c:v>0.66027442465753428</c:v>
                </c:pt>
                <c:pt idx="147">
                  <c:v>0.66575387671232811</c:v>
                </c:pt>
                <c:pt idx="148">
                  <c:v>0.66849360273972547</c:v>
                </c:pt>
                <c:pt idx="149">
                  <c:v>0.67123332876712283</c:v>
                </c:pt>
                <c:pt idx="150">
                  <c:v>0.67397305479452019</c:v>
                </c:pt>
                <c:pt idx="151">
                  <c:v>0.67671278082191755</c:v>
                </c:pt>
                <c:pt idx="152">
                  <c:v>0.67945250684931491</c:v>
                </c:pt>
                <c:pt idx="153">
                  <c:v>0.68219223287671227</c:v>
                </c:pt>
                <c:pt idx="154">
                  <c:v>0.68493195890410963</c:v>
                </c:pt>
                <c:pt idx="155">
                  <c:v>0.68767168493150699</c:v>
                </c:pt>
                <c:pt idx="156">
                  <c:v>0.69041141095890346</c:v>
                </c:pt>
                <c:pt idx="157">
                  <c:v>0.69315113698630082</c:v>
                </c:pt>
                <c:pt idx="158">
                  <c:v>0.69589086301369818</c:v>
                </c:pt>
                <c:pt idx="159">
                  <c:v>0.7013703150684929</c:v>
                </c:pt>
                <c:pt idx="160">
                  <c:v>0.70411004109589026</c:v>
                </c:pt>
                <c:pt idx="161">
                  <c:v>0.70411004109589026</c:v>
                </c:pt>
                <c:pt idx="162">
                  <c:v>0.70684976712328762</c:v>
                </c:pt>
                <c:pt idx="163">
                  <c:v>0.70958949315068498</c:v>
                </c:pt>
                <c:pt idx="164">
                  <c:v>0.71232921917808234</c:v>
                </c:pt>
                <c:pt idx="165">
                  <c:v>0.71506894520547881</c:v>
                </c:pt>
                <c:pt idx="166">
                  <c:v>0.71780867123287617</c:v>
                </c:pt>
                <c:pt idx="167">
                  <c:v>0.72054839726027353</c:v>
                </c:pt>
                <c:pt idx="168">
                  <c:v>0.72602784931506825</c:v>
                </c:pt>
                <c:pt idx="169">
                  <c:v>0.72876757534246561</c:v>
                </c:pt>
                <c:pt idx="170">
                  <c:v>0.73150730136986297</c:v>
                </c:pt>
                <c:pt idx="171">
                  <c:v>0.73972647945205416</c:v>
                </c:pt>
                <c:pt idx="172">
                  <c:v>0.74246620547945152</c:v>
                </c:pt>
                <c:pt idx="173">
                  <c:v>0.74520593150684888</c:v>
                </c:pt>
                <c:pt idx="174">
                  <c:v>0.74794565753424624</c:v>
                </c:pt>
                <c:pt idx="175">
                  <c:v>0.74794565753424624</c:v>
                </c:pt>
                <c:pt idx="176">
                  <c:v>0.76164428767123304</c:v>
                </c:pt>
                <c:pt idx="177">
                  <c:v>0.7726031917808216</c:v>
                </c:pt>
                <c:pt idx="178">
                  <c:v>0.77534291780821896</c:v>
                </c:pt>
                <c:pt idx="179">
                  <c:v>0.77808264383561632</c:v>
                </c:pt>
                <c:pt idx="180">
                  <c:v>0.78082236986301368</c:v>
                </c:pt>
                <c:pt idx="181">
                  <c:v>0.78356209589041104</c:v>
                </c:pt>
                <c:pt idx="182">
                  <c:v>0.7863018219178084</c:v>
                </c:pt>
                <c:pt idx="183">
                  <c:v>0.78904154794520487</c:v>
                </c:pt>
                <c:pt idx="184">
                  <c:v>0.79178127397260223</c:v>
                </c:pt>
                <c:pt idx="185">
                  <c:v>0.79178127397260223</c:v>
                </c:pt>
                <c:pt idx="186">
                  <c:v>0.79452099999999959</c:v>
                </c:pt>
                <c:pt idx="187">
                  <c:v>0.80000045205479431</c:v>
                </c:pt>
                <c:pt idx="188">
                  <c:v>0.80547990410958903</c:v>
                </c:pt>
                <c:pt idx="189">
                  <c:v>0.81095935616438375</c:v>
                </c:pt>
                <c:pt idx="190">
                  <c:v>0.81643880821917758</c:v>
                </c:pt>
                <c:pt idx="191">
                  <c:v>0.81917853424657494</c:v>
                </c:pt>
                <c:pt idx="192">
                  <c:v>0.8219182602739723</c:v>
                </c:pt>
                <c:pt idx="193">
                  <c:v>0.82465798630136966</c:v>
                </c:pt>
                <c:pt idx="194">
                  <c:v>0.82739771232876702</c:v>
                </c:pt>
                <c:pt idx="195">
                  <c:v>0.83013743835616438</c:v>
                </c:pt>
                <c:pt idx="196">
                  <c:v>0.83287716438356174</c:v>
                </c:pt>
                <c:pt idx="197">
                  <c:v>0.8356168904109591</c:v>
                </c:pt>
                <c:pt idx="198">
                  <c:v>0.8356168904109591</c:v>
                </c:pt>
                <c:pt idx="199">
                  <c:v>0.84109634246575293</c:v>
                </c:pt>
                <c:pt idx="200">
                  <c:v>0.84383606849315029</c:v>
                </c:pt>
                <c:pt idx="201">
                  <c:v>0.84657579452054765</c:v>
                </c:pt>
                <c:pt idx="202">
                  <c:v>0.84931552054794501</c:v>
                </c:pt>
                <c:pt idx="203">
                  <c:v>0.85205524657534237</c:v>
                </c:pt>
                <c:pt idx="204">
                  <c:v>0.85753469863013709</c:v>
                </c:pt>
                <c:pt idx="205">
                  <c:v>0.86027442465753445</c:v>
                </c:pt>
                <c:pt idx="206">
                  <c:v>0.86575387671232829</c:v>
                </c:pt>
                <c:pt idx="207">
                  <c:v>0.86849360273972565</c:v>
                </c:pt>
                <c:pt idx="208">
                  <c:v>0.87671278082191773</c:v>
                </c:pt>
                <c:pt idx="209">
                  <c:v>0.87945250684931509</c:v>
                </c:pt>
                <c:pt idx="210">
                  <c:v>0.89041141095890364</c:v>
                </c:pt>
                <c:pt idx="211">
                  <c:v>0.893151136986301</c:v>
                </c:pt>
                <c:pt idx="212">
                  <c:v>0.89589086301369836</c:v>
                </c:pt>
                <c:pt idx="213">
                  <c:v>0.90411004109589044</c:v>
                </c:pt>
                <c:pt idx="214">
                  <c:v>0.90958949315068427</c:v>
                </c:pt>
                <c:pt idx="215">
                  <c:v>0.91780867123287635</c:v>
                </c:pt>
                <c:pt idx="216">
                  <c:v>0.92054839726027371</c:v>
                </c:pt>
                <c:pt idx="217">
                  <c:v>0.92328812328767107</c:v>
                </c:pt>
                <c:pt idx="218">
                  <c:v>0.92328812328767107</c:v>
                </c:pt>
                <c:pt idx="219">
                  <c:v>0.92876757534246579</c:v>
                </c:pt>
                <c:pt idx="220">
                  <c:v>0.93150730136986315</c:v>
                </c:pt>
                <c:pt idx="221">
                  <c:v>0.93424702739725962</c:v>
                </c:pt>
                <c:pt idx="222">
                  <c:v>0.93698675342465698</c:v>
                </c:pt>
                <c:pt idx="223">
                  <c:v>0.93972647945205434</c:v>
                </c:pt>
                <c:pt idx="224">
                  <c:v>0.9424662054794517</c:v>
                </c:pt>
                <c:pt idx="225">
                  <c:v>0.94794565753424642</c:v>
                </c:pt>
                <c:pt idx="226">
                  <c:v>0.95068538356164378</c:v>
                </c:pt>
                <c:pt idx="227">
                  <c:v>0.95342510958904114</c:v>
                </c:pt>
                <c:pt idx="228">
                  <c:v>0.9561648356164385</c:v>
                </c:pt>
                <c:pt idx="229">
                  <c:v>0.96438401369862969</c:v>
                </c:pt>
                <c:pt idx="230">
                  <c:v>0.96712373972602705</c:v>
                </c:pt>
                <c:pt idx="231">
                  <c:v>0.96712373972602705</c:v>
                </c:pt>
                <c:pt idx="232">
                  <c:v>0.97260319178082177</c:v>
                </c:pt>
                <c:pt idx="233">
                  <c:v>0.97534291780821913</c:v>
                </c:pt>
                <c:pt idx="234">
                  <c:v>0.97808264383561649</c:v>
                </c:pt>
                <c:pt idx="235">
                  <c:v>0.98082236986301385</c:v>
                </c:pt>
                <c:pt idx="236">
                  <c:v>0.98356209589041033</c:v>
                </c:pt>
                <c:pt idx="237">
                  <c:v>0.98630182191780769</c:v>
                </c:pt>
                <c:pt idx="238">
                  <c:v>0.99178127397260241</c:v>
                </c:pt>
                <c:pt idx="239">
                  <c:v>0.99452099999999977</c:v>
                </c:pt>
                <c:pt idx="240">
                  <c:v>1.0027401780821918</c:v>
                </c:pt>
                <c:pt idx="241">
                  <c:v>1.0054799041095892</c:v>
                </c:pt>
                <c:pt idx="242">
                  <c:v>1.0082196301369857</c:v>
                </c:pt>
                <c:pt idx="243">
                  <c:v>1.010959356164383</c:v>
                </c:pt>
                <c:pt idx="244">
                  <c:v>1.0136990821917804</c:v>
                </c:pt>
                <c:pt idx="245">
                  <c:v>1.0164388082191778</c:v>
                </c:pt>
                <c:pt idx="246">
                  <c:v>1.0191785342465751</c:v>
                </c:pt>
                <c:pt idx="247">
                  <c:v>1.0219182602739725</c:v>
                </c:pt>
                <c:pt idx="248">
                  <c:v>1.0246579863013698</c:v>
                </c:pt>
                <c:pt idx="249">
                  <c:v>1.0273977123287672</c:v>
                </c:pt>
                <c:pt idx="250">
                  <c:v>1.0301374383561646</c:v>
                </c:pt>
                <c:pt idx="251">
                  <c:v>1.032877164383561</c:v>
                </c:pt>
                <c:pt idx="252">
                  <c:v>1.0356168904109584</c:v>
                </c:pt>
                <c:pt idx="253">
                  <c:v>1.0383566164383558</c:v>
                </c:pt>
                <c:pt idx="254">
                  <c:v>1.0410963424657531</c:v>
                </c:pt>
                <c:pt idx="255">
                  <c:v>1.0465757945205478</c:v>
                </c:pt>
                <c:pt idx="256">
                  <c:v>1.0547949726027399</c:v>
                </c:pt>
                <c:pt idx="257">
                  <c:v>1.0547949726027399</c:v>
                </c:pt>
                <c:pt idx="258">
                  <c:v>1.0575346986301364</c:v>
                </c:pt>
                <c:pt idx="259">
                  <c:v>1.0602744246575337</c:v>
                </c:pt>
                <c:pt idx="260">
                  <c:v>1.0630141506849311</c:v>
                </c:pt>
                <c:pt idx="261">
                  <c:v>1.0657538767123285</c:v>
                </c:pt>
                <c:pt idx="262">
                  <c:v>1.0684936027397258</c:v>
                </c:pt>
                <c:pt idx="263">
                  <c:v>1.0712333287671232</c:v>
                </c:pt>
                <c:pt idx="264">
                  <c:v>1.0739730547945205</c:v>
                </c:pt>
                <c:pt idx="265">
                  <c:v>1.0767127808219179</c:v>
                </c:pt>
                <c:pt idx="266">
                  <c:v>1.0794525068493153</c:v>
                </c:pt>
                <c:pt idx="267">
                  <c:v>1.0821922328767117</c:v>
                </c:pt>
                <c:pt idx="268">
                  <c:v>1.0849319589041091</c:v>
                </c:pt>
                <c:pt idx="269">
                  <c:v>1.0876716849315065</c:v>
                </c:pt>
                <c:pt idx="270">
                  <c:v>1.0904114109589038</c:v>
                </c:pt>
                <c:pt idx="271">
                  <c:v>1.0931511369863012</c:v>
                </c:pt>
                <c:pt idx="272">
                  <c:v>1.0958908630136985</c:v>
                </c:pt>
                <c:pt idx="273">
                  <c:v>1.1013703150684933</c:v>
                </c:pt>
                <c:pt idx="274">
                  <c:v>1.1068497671232871</c:v>
                </c:pt>
                <c:pt idx="275">
                  <c:v>1.1095894931506844</c:v>
                </c:pt>
                <c:pt idx="276">
                  <c:v>1.1260278493150686</c:v>
                </c:pt>
                <c:pt idx="277">
                  <c:v>1.1287675753424651</c:v>
                </c:pt>
                <c:pt idx="278">
                  <c:v>1.1315073013698624</c:v>
                </c:pt>
                <c:pt idx="279">
                  <c:v>1.1342470273972598</c:v>
                </c:pt>
                <c:pt idx="280">
                  <c:v>1.1369867534246572</c:v>
                </c:pt>
                <c:pt idx="281">
                  <c:v>1.1397264794520545</c:v>
                </c:pt>
                <c:pt idx="282">
                  <c:v>1.1424662054794519</c:v>
                </c:pt>
                <c:pt idx="283">
                  <c:v>1.1479456575342466</c:v>
                </c:pt>
                <c:pt idx="284">
                  <c:v>1.150685383561644</c:v>
                </c:pt>
                <c:pt idx="285">
                  <c:v>1.1616442876712325</c:v>
                </c:pt>
                <c:pt idx="286">
                  <c:v>1.1643840136986299</c:v>
                </c:pt>
                <c:pt idx="287">
                  <c:v>1.172603191780822</c:v>
                </c:pt>
                <c:pt idx="288">
                  <c:v>1.1753429178082193</c:v>
                </c:pt>
                <c:pt idx="289">
                  <c:v>1.1780826438356158</c:v>
                </c:pt>
                <c:pt idx="290">
                  <c:v>1.1917812739726026</c:v>
                </c:pt>
                <c:pt idx="291">
                  <c:v>1.1945209999999999</c:v>
                </c:pt>
                <c:pt idx="292">
                  <c:v>1.1972607260273973</c:v>
                </c:pt>
                <c:pt idx="293">
                  <c:v>1.2000004520547947</c:v>
                </c:pt>
                <c:pt idx="294">
                  <c:v>1.2027401780821911</c:v>
                </c:pt>
                <c:pt idx="295">
                  <c:v>1.2054799041095885</c:v>
                </c:pt>
                <c:pt idx="296">
                  <c:v>1.2082196301369859</c:v>
                </c:pt>
                <c:pt idx="297">
                  <c:v>1.2301374383561638</c:v>
                </c:pt>
                <c:pt idx="298">
                  <c:v>1.2301374383561638</c:v>
                </c:pt>
                <c:pt idx="299">
                  <c:v>1.2328771643835612</c:v>
                </c:pt>
                <c:pt idx="300">
                  <c:v>1.2383566164383559</c:v>
                </c:pt>
                <c:pt idx="301">
                  <c:v>1.268493602739726</c:v>
                </c:pt>
                <c:pt idx="302">
                  <c:v>1.2712333287671234</c:v>
                </c:pt>
                <c:pt idx="303">
                  <c:v>1.2739730547945207</c:v>
                </c:pt>
                <c:pt idx="304">
                  <c:v>1.2739730547945207</c:v>
                </c:pt>
                <c:pt idx="305">
                  <c:v>1.2767127808219172</c:v>
                </c:pt>
                <c:pt idx="306">
                  <c:v>1.2821922328767119</c:v>
                </c:pt>
                <c:pt idx="307">
                  <c:v>1.2876716849315066</c:v>
                </c:pt>
                <c:pt idx="308">
                  <c:v>1.290411410958904</c:v>
                </c:pt>
                <c:pt idx="309">
                  <c:v>1.2931511369863014</c:v>
                </c:pt>
                <c:pt idx="310">
                  <c:v>1.2958908630136987</c:v>
                </c:pt>
                <c:pt idx="311">
                  <c:v>1.2986305890410961</c:v>
                </c:pt>
                <c:pt idx="312">
                  <c:v>1.3013703150684925</c:v>
                </c:pt>
                <c:pt idx="313">
                  <c:v>1.3041100410958899</c:v>
                </c:pt>
                <c:pt idx="314">
                  <c:v>1.3068497671232873</c:v>
                </c:pt>
                <c:pt idx="315">
                  <c:v>1.3095894931506846</c:v>
                </c:pt>
                <c:pt idx="316">
                  <c:v>1.312329219178082</c:v>
                </c:pt>
                <c:pt idx="317">
                  <c:v>1.3178086712328767</c:v>
                </c:pt>
                <c:pt idx="318">
                  <c:v>1.3178086712328767</c:v>
                </c:pt>
                <c:pt idx="319">
                  <c:v>1.3205483972602741</c:v>
                </c:pt>
                <c:pt idx="320">
                  <c:v>1.3260278493150679</c:v>
                </c:pt>
                <c:pt idx="321">
                  <c:v>1.3315073013698626</c:v>
                </c:pt>
                <c:pt idx="322">
                  <c:v>1.33424702739726</c:v>
                </c:pt>
                <c:pt idx="323">
                  <c:v>1.3369867534246573</c:v>
                </c:pt>
                <c:pt idx="324">
                  <c:v>1.3452059315068494</c:v>
                </c:pt>
                <c:pt idx="325">
                  <c:v>1.3479456575342468</c:v>
                </c:pt>
                <c:pt idx="326">
                  <c:v>1.3506853835616432</c:v>
                </c:pt>
                <c:pt idx="327">
                  <c:v>1.3534251095890406</c:v>
                </c:pt>
                <c:pt idx="328">
                  <c:v>1.356164835616438</c:v>
                </c:pt>
                <c:pt idx="329">
                  <c:v>1.3589045616438353</c:v>
                </c:pt>
                <c:pt idx="330">
                  <c:v>1.3616442876712327</c:v>
                </c:pt>
                <c:pt idx="331">
                  <c:v>1.36438401369863</c:v>
                </c:pt>
                <c:pt idx="332">
                  <c:v>1.3671237397260274</c:v>
                </c:pt>
                <c:pt idx="333">
                  <c:v>1.3698634657534248</c:v>
                </c:pt>
                <c:pt idx="334">
                  <c:v>1.3726031917808212</c:v>
                </c:pt>
                <c:pt idx="335">
                  <c:v>1.3753429178082186</c:v>
                </c:pt>
                <c:pt idx="336">
                  <c:v>1.378082643835616</c:v>
                </c:pt>
                <c:pt idx="337">
                  <c:v>1.3835620958904107</c:v>
                </c:pt>
                <c:pt idx="338">
                  <c:v>1.386301821917808</c:v>
                </c:pt>
                <c:pt idx="339">
                  <c:v>1.3945210000000001</c:v>
                </c:pt>
                <c:pt idx="340">
                  <c:v>1.400000452054794</c:v>
                </c:pt>
                <c:pt idx="341">
                  <c:v>1.4054799041095887</c:v>
                </c:pt>
                <c:pt idx="342">
                  <c:v>1.4054799041095887</c:v>
                </c:pt>
                <c:pt idx="343">
                  <c:v>1.4109593561643834</c:v>
                </c:pt>
                <c:pt idx="344">
                  <c:v>1.4136990821917808</c:v>
                </c:pt>
                <c:pt idx="345">
                  <c:v>1.4246579863013693</c:v>
                </c:pt>
                <c:pt idx="346">
                  <c:v>1.4273977123287667</c:v>
                </c:pt>
                <c:pt idx="347">
                  <c:v>1.4328771643835614</c:v>
                </c:pt>
                <c:pt idx="348">
                  <c:v>1.4356168904109587</c:v>
                </c:pt>
                <c:pt idx="349">
                  <c:v>1.4383566164383561</c:v>
                </c:pt>
                <c:pt idx="350">
                  <c:v>1.4410963424657535</c:v>
                </c:pt>
                <c:pt idx="351">
                  <c:v>1.4438360684931508</c:v>
                </c:pt>
                <c:pt idx="352">
                  <c:v>1.4465757945205473</c:v>
                </c:pt>
                <c:pt idx="353">
                  <c:v>1.4493155205479447</c:v>
                </c:pt>
                <c:pt idx="354">
                  <c:v>1.4493155205479447</c:v>
                </c:pt>
                <c:pt idx="355">
                  <c:v>1.452055246575342</c:v>
                </c:pt>
                <c:pt idx="356">
                  <c:v>1.4547949726027394</c:v>
                </c:pt>
                <c:pt idx="357">
                  <c:v>1.4575346986301367</c:v>
                </c:pt>
                <c:pt idx="358">
                  <c:v>1.4602744246575341</c:v>
                </c:pt>
                <c:pt idx="359">
                  <c:v>1.4630141506849315</c:v>
                </c:pt>
                <c:pt idx="360">
                  <c:v>1.4657538767123288</c:v>
                </c:pt>
                <c:pt idx="361">
                  <c:v>1.4684936027397262</c:v>
                </c:pt>
                <c:pt idx="362">
                  <c:v>1.4712333287671227</c:v>
                </c:pt>
                <c:pt idx="363">
                  <c:v>1.47397305479452</c:v>
                </c:pt>
                <c:pt idx="364">
                  <c:v>1.4767127808219174</c:v>
                </c:pt>
                <c:pt idx="365">
                  <c:v>1.4794525068493147</c:v>
                </c:pt>
                <c:pt idx="366">
                  <c:v>1.4821922328767121</c:v>
                </c:pt>
                <c:pt idx="367">
                  <c:v>1.4849319589041095</c:v>
                </c:pt>
                <c:pt idx="368">
                  <c:v>1.4876716849315068</c:v>
                </c:pt>
                <c:pt idx="369">
                  <c:v>1.4904114109589042</c:v>
                </c:pt>
                <c:pt idx="370">
                  <c:v>1.4931511369863015</c:v>
                </c:pt>
                <c:pt idx="371">
                  <c:v>1.495890863013698</c:v>
                </c:pt>
                <c:pt idx="372">
                  <c:v>1.4986305890410954</c:v>
                </c:pt>
                <c:pt idx="373">
                  <c:v>1.5013703150684927</c:v>
                </c:pt>
                <c:pt idx="374">
                  <c:v>1.5041100410958901</c:v>
                </c:pt>
                <c:pt idx="375">
                  <c:v>1.5068497671232874</c:v>
                </c:pt>
                <c:pt idx="376">
                  <c:v>1.5095894931506848</c:v>
                </c:pt>
                <c:pt idx="377">
                  <c:v>1.5123292191780822</c:v>
                </c:pt>
                <c:pt idx="378">
                  <c:v>1.5150689452054795</c:v>
                </c:pt>
                <c:pt idx="379">
                  <c:v>1.5178086712328769</c:v>
                </c:pt>
                <c:pt idx="380">
                  <c:v>1.5205483972602734</c:v>
                </c:pt>
                <c:pt idx="381">
                  <c:v>1.5232881232876707</c:v>
                </c:pt>
                <c:pt idx="382">
                  <c:v>1.5260278493150681</c:v>
                </c:pt>
                <c:pt idx="383">
                  <c:v>1.5287675753424654</c:v>
                </c:pt>
                <c:pt idx="384">
                  <c:v>1.5315073013698628</c:v>
                </c:pt>
                <c:pt idx="385">
                  <c:v>1.5342470273972602</c:v>
                </c:pt>
                <c:pt idx="386">
                  <c:v>1.5369867534246575</c:v>
                </c:pt>
                <c:pt idx="387">
                  <c:v>1.5369867534246575</c:v>
                </c:pt>
                <c:pt idx="388">
                  <c:v>1.5397264794520549</c:v>
                </c:pt>
                <c:pt idx="389">
                  <c:v>1.5424662054794522</c:v>
                </c:pt>
                <c:pt idx="390">
                  <c:v>1.5452059315068487</c:v>
                </c:pt>
                <c:pt idx="391">
                  <c:v>1.5479456575342461</c:v>
                </c:pt>
                <c:pt idx="392">
                  <c:v>1.5506853835616434</c:v>
                </c:pt>
                <c:pt idx="393">
                  <c:v>1.5534251095890408</c:v>
                </c:pt>
                <c:pt idx="394">
                  <c:v>1.5561648356164381</c:v>
                </c:pt>
                <c:pt idx="395">
                  <c:v>1.5589045616438355</c:v>
                </c:pt>
                <c:pt idx="396">
                  <c:v>1.5616442876712329</c:v>
                </c:pt>
                <c:pt idx="397">
                  <c:v>1.5643840136986302</c:v>
                </c:pt>
                <c:pt idx="398">
                  <c:v>1.5671237397260276</c:v>
                </c:pt>
                <c:pt idx="399">
                  <c:v>1.5698634657534241</c:v>
                </c:pt>
                <c:pt idx="400">
                  <c:v>1.5726031917808214</c:v>
                </c:pt>
                <c:pt idx="401">
                  <c:v>1.5753429178082188</c:v>
                </c:pt>
                <c:pt idx="402">
                  <c:v>1.5780826438356161</c:v>
                </c:pt>
                <c:pt idx="403">
                  <c:v>1.5808223698630135</c:v>
                </c:pt>
                <c:pt idx="404">
                  <c:v>1.5808223698630135</c:v>
                </c:pt>
                <c:pt idx="405">
                  <c:v>1.5835620958904109</c:v>
                </c:pt>
                <c:pt idx="406">
                  <c:v>1.5863018219178082</c:v>
                </c:pt>
                <c:pt idx="407">
                  <c:v>1.5890415479452056</c:v>
                </c:pt>
                <c:pt idx="408">
                  <c:v>1.5917812739726029</c:v>
                </c:pt>
                <c:pt idx="409">
                  <c:v>1.5945209999999994</c:v>
                </c:pt>
                <c:pt idx="410">
                  <c:v>1.5972607260273968</c:v>
                </c:pt>
                <c:pt idx="411">
                  <c:v>1.6000004520547941</c:v>
                </c:pt>
                <c:pt idx="412">
                  <c:v>1.6027401780821915</c:v>
                </c:pt>
                <c:pt idx="413">
                  <c:v>1.6054799041095889</c:v>
                </c:pt>
                <c:pt idx="414">
                  <c:v>1.6082196301369862</c:v>
                </c:pt>
                <c:pt idx="415">
                  <c:v>1.6109593561643836</c:v>
                </c:pt>
                <c:pt idx="416">
                  <c:v>1.6136990821917809</c:v>
                </c:pt>
                <c:pt idx="417">
                  <c:v>1.6164388082191783</c:v>
                </c:pt>
                <c:pt idx="418">
                  <c:v>1.6191785342465748</c:v>
                </c:pt>
                <c:pt idx="419">
                  <c:v>1.6219182602739721</c:v>
                </c:pt>
                <c:pt idx="420">
                  <c:v>1.6246579863013695</c:v>
                </c:pt>
                <c:pt idx="421">
                  <c:v>1.6246579863013695</c:v>
                </c:pt>
                <c:pt idx="422">
                  <c:v>1.6273977123287668</c:v>
                </c:pt>
                <c:pt idx="423">
                  <c:v>1.6328771643835616</c:v>
                </c:pt>
                <c:pt idx="424">
                  <c:v>1.6356168904109589</c:v>
                </c:pt>
                <c:pt idx="425">
                  <c:v>1.6383566164383563</c:v>
                </c:pt>
                <c:pt idx="426">
                  <c:v>1.6410963424657528</c:v>
                </c:pt>
                <c:pt idx="427">
                  <c:v>1.6438360684931501</c:v>
                </c:pt>
                <c:pt idx="428">
                  <c:v>1.6465757945205475</c:v>
                </c:pt>
                <c:pt idx="429">
                  <c:v>1.6493155205479448</c:v>
                </c:pt>
                <c:pt idx="430">
                  <c:v>1.6575346986301369</c:v>
                </c:pt>
                <c:pt idx="431">
                  <c:v>1.6602744246575343</c:v>
                </c:pt>
                <c:pt idx="432">
                  <c:v>1.6630141506849316</c:v>
                </c:pt>
                <c:pt idx="433">
                  <c:v>1.6657538767123281</c:v>
                </c:pt>
                <c:pt idx="434">
                  <c:v>1.6684936027397255</c:v>
                </c:pt>
                <c:pt idx="435">
                  <c:v>1.6684936027397255</c:v>
                </c:pt>
                <c:pt idx="436">
                  <c:v>1.6712333287671228</c:v>
                </c:pt>
                <c:pt idx="437">
                  <c:v>1.6739730547945202</c:v>
                </c:pt>
                <c:pt idx="438">
                  <c:v>1.6767127808219175</c:v>
                </c:pt>
                <c:pt idx="439">
                  <c:v>1.6794525068493149</c:v>
                </c:pt>
                <c:pt idx="440">
                  <c:v>1.6821922328767123</c:v>
                </c:pt>
                <c:pt idx="441">
                  <c:v>1.6849319589041096</c:v>
                </c:pt>
                <c:pt idx="442">
                  <c:v>1.687671684931507</c:v>
                </c:pt>
                <c:pt idx="443">
                  <c:v>1.6904114109589035</c:v>
                </c:pt>
                <c:pt idx="444">
                  <c:v>1.6931511369863008</c:v>
                </c:pt>
                <c:pt idx="445">
                  <c:v>1.6958908630136982</c:v>
                </c:pt>
                <c:pt idx="446">
                  <c:v>1.6986305890410955</c:v>
                </c:pt>
                <c:pt idx="447">
                  <c:v>1.7013703150684929</c:v>
                </c:pt>
                <c:pt idx="448">
                  <c:v>1.7041100410958903</c:v>
                </c:pt>
                <c:pt idx="449">
                  <c:v>1.7068497671232876</c:v>
                </c:pt>
                <c:pt idx="450">
                  <c:v>1.709589493150685</c:v>
                </c:pt>
                <c:pt idx="451">
                  <c:v>1.7123292191780823</c:v>
                </c:pt>
                <c:pt idx="452">
                  <c:v>1.7123292191780823</c:v>
                </c:pt>
                <c:pt idx="453">
                  <c:v>1.7150689452054788</c:v>
                </c:pt>
                <c:pt idx="454">
                  <c:v>1.7178086712328762</c:v>
                </c:pt>
                <c:pt idx="455">
                  <c:v>1.7205483972602735</c:v>
                </c:pt>
                <c:pt idx="456">
                  <c:v>1.7260278493150683</c:v>
                </c:pt>
                <c:pt idx="457">
                  <c:v>1.7287675753424656</c:v>
                </c:pt>
                <c:pt idx="458">
                  <c:v>1.731507301369863</c:v>
                </c:pt>
                <c:pt idx="459">
                  <c:v>1.7342470273972603</c:v>
                </c:pt>
                <c:pt idx="460">
                  <c:v>1.7369867534246577</c:v>
                </c:pt>
                <c:pt idx="461">
                  <c:v>1.7397264794520542</c:v>
                </c:pt>
                <c:pt idx="462">
                  <c:v>1.7424662054794515</c:v>
                </c:pt>
                <c:pt idx="463">
                  <c:v>1.7452059315068489</c:v>
                </c:pt>
                <c:pt idx="464">
                  <c:v>1.7479456575342462</c:v>
                </c:pt>
                <c:pt idx="465">
                  <c:v>1.7506853835616436</c:v>
                </c:pt>
                <c:pt idx="466">
                  <c:v>1.753425109589041</c:v>
                </c:pt>
                <c:pt idx="467">
                  <c:v>1.7561648356164383</c:v>
                </c:pt>
                <c:pt idx="468">
                  <c:v>1.7561648356164383</c:v>
                </c:pt>
                <c:pt idx="469">
                  <c:v>1.7589045616438357</c:v>
                </c:pt>
                <c:pt idx="470">
                  <c:v>1.761644287671233</c:v>
                </c:pt>
                <c:pt idx="471">
                  <c:v>1.7671237397260269</c:v>
                </c:pt>
                <c:pt idx="472">
                  <c:v>1.775342917808219</c:v>
                </c:pt>
                <c:pt idx="473">
                  <c:v>1.7780826438356163</c:v>
                </c:pt>
                <c:pt idx="474">
                  <c:v>1.783562095890411</c:v>
                </c:pt>
                <c:pt idx="475">
                  <c:v>1.7890415479452049</c:v>
                </c:pt>
                <c:pt idx="476">
                  <c:v>1.8000004520547943</c:v>
                </c:pt>
                <c:pt idx="477">
                  <c:v>1.8000004520547943</c:v>
                </c:pt>
                <c:pt idx="478">
                  <c:v>1.805479904109589</c:v>
                </c:pt>
                <c:pt idx="479">
                  <c:v>1.8082196301369864</c:v>
                </c:pt>
                <c:pt idx="480">
                  <c:v>1.8136990821917802</c:v>
                </c:pt>
                <c:pt idx="481">
                  <c:v>1.8164388082191776</c:v>
                </c:pt>
                <c:pt idx="482">
                  <c:v>1.8191785342465749</c:v>
                </c:pt>
                <c:pt idx="483">
                  <c:v>1.8219182602739723</c:v>
                </c:pt>
                <c:pt idx="484">
                  <c:v>1.8246579863013697</c:v>
                </c:pt>
                <c:pt idx="485">
                  <c:v>1.827397712328767</c:v>
                </c:pt>
                <c:pt idx="486">
                  <c:v>1.8301374383561644</c:v>
                </c:pt>
                <c:pt idx="487">
                  <c:v>1.8328771643835617</c:v>
                </c:pt>
                <c:pt idx="488">
                  <c:v>1.8356168904109591</c:v>
                </c:pt>
                <c:pt idx="489">
                  <c:v>1.8383566164383556</c:v>
                </c:pt>
                <c:pt idx="490">
                  <c:v>1.8410963424657529</c:v>
                </c:pt>
                <c:pt idx="491">
                  <c:v>1.8438360684931503</c:v>
                </c:pt>
                <c:pt idx="492">
                  <c:v>1.8438360684931503</c:v>
                </c:pt>
                <c:pt idx="493">
                  <c:v>1.8465757945205477</c:v>
                </c:pt>
                <c:pt idx="494">
                  <c:v>1.849315520547945</c:v>
                </c:pt>
                <c:pt idx="495">
                  <c:v>1.8520552465753424</c:v>
                </c:pt>
                <c:pt idx="496">
                  <c:v>1.8547949726027397</c:v>
                </c:pt>
                <c:pt idx="497">
                  <c:v>1.8575346986301371</c:v>
                </c:pt>
                <c:pt idx="498">
                  <c:v>1.8602744246575345</c:v>
                </c:pt>
                <c:pt idx="499">
                  <c:v>1.8630141506849309</c:v>
                </c:pt>
                <c:pt idx="500">
                  <c:v>1.8684936027397256</c:v>
                </c:pt>
                <c:pt idx="501">
                  <c:v>1.871233328767123</c:v>
                </c:pt>
                <c:pt idx="502">
                  <c:v>1.8739730547945204</c:v>
                </c:pt>
                <c:pt idx="503">
                  <c:v>1.8794525068493151</c:v>
                </c:pt>
                <c:pt idx="504">
                  <c:v>1.8821922328767124</c:v>
                </c:pt>
                <c:pt idx="505">
                  <c:v>1.8904114109589036</c:v>
                </c:pt>
                <c:pt idx="506">
                  <c:v>1.893151136986301</c:v>
                </c:pt>
                <c:pt idx="507">
                  <c:v>1.8958908630136984</c:v>
                </c:pt>
                <c:pt idx="508">
                  <c:v>1.8986305890410957</c:v>
                </c:pt>
                <c:pt idx="509">
                  <c:v>1.9013703150684931</c:v>
                </c:pt>
                <c:pt idx="510">
                  <c:v>1.9041100410958904</c:v>
                </c:pt>
                <c:pt idx="511">
                  <c:v>1.9068497671232878</c:v>
                </c:pt>
                <c:pt idx="512">
                  <c:v>1.9095894931506843</c:v>
                </c:pt>
                <c:pt idx="513">
                  <c:v>1.9123292191780816</c:v>
                </c:pt>
                <c:pt idx="514">
                  <c:v>1.915068945205479</c:v>
                </c:pt>
                <c:pt idx="515">
                  <c:v>1.9260278493150684</c:v>
                </c:pt>
                <c:pt idx="516">
                  <c:v>1.9287675753424658</c:v>
                </c:pt>
                <c:pt idx="517">
                  <c:v>1.9315073013698631</c:v>
                </c:pt>
                <c:pt idx="518">
                  <c:v>1.9315073013698631</c:v>
                </c:pt>
                <c:pt idx="519">
                  <c:v>1.9342470273972596</c:v>
                </c:pt>
                <c:pt idx="520">
                  <c:v>1.936986753424657</c:v>
                </c:pt>
                <c:pt idx="521">
                  <c:v>1.9397264794520543</c:v>
                </c:pt>
                <c:pt idx="522">
                  <c:v>1.9452059315068491</c:v>
                </c:pt>
                <c:pt idx="523">
                  <c:v>1.9479456575342464</c:v>
                </c:pt>
                <c:pt idx="524">
                  <c:v>1.9506853835616438</c:v>
                </c:pt>
                <c:pt idx="525">
                  <c:v>1.9534251095890411</c:v>
                </c:pt>
                <c:pt idx="526">
                  <c:v>1.9561648356164385</c:v>
                </c:pt>
                <c:pt idx="527">
                  <c:v>1.958904561643835</c:v>
                </c:pt>
                <c:pt idx="528">
                  <c:v>1.9643840136986297</c:v>
                </c:pt>
                <c:pt idx="529">
                  <c:v>1.9671237397260271</c:v>
                </c:pt>
                <c:pt idx="530">
                  <c:v>1.9698634657534244</c:v>
                </c:pt>
                <c:pt idx="531">
                  <c:v>1.9726031917808218</c:v>
                </c:pt>
                <c:pt idx="532">
                  <c:v>1.9753429178082191</c:v>
                </c:pt>
                <c:pt idx="533">
                  <c:v>1.9753429178082191</c:v>
                </c:pt>
                <c:pt idx="534">
                  <c:v>1.9808223698630139</c:v>
                </c:pt>
                <c:pt idx="535">
                  <c:v>1.9863018219178077</c:v>
                </c:pt>
                <c:pt idx="536">
                  <c:v>1.989041547945205</c:v>
                </c:pt>
                <c:pt idx="537">
                  <c:v>1.9945209999999998</c:v>
                </c:pt>
                <c:pt idx="538">
                  <c:v>1.9972607260273962</c:v>
                </c:pt>
                <c:pt idx="539">
                  <c:v>2.002740178082191</c:v>
                </c:pt>
                <c:pt idx="540">
                  <c:v>2.0054799041095892</c:v>
                </c:pt>
                <c:pt idx="541">
                  <c:v>2.0082196301369857</c:v>
                </c:pt>
                <c:pt idx="542">
                  <c:v>2.0109593561643839</c:v>
                </c:pt>
                <c:pt idx="543">
                  <c:v>2.0164388082191786</c:v>
                </c:pt>
                <c:pt idx="544">
                  <c:v>2.0191785342465751</c:v>
                </c:pt>
                <c:pt idx="545">
                  <c:v>2.0219182602739716</c:v>
                </c:pt>
                <c:pt idx="546">
                  <c:v>2.0246579863013698</c:v>
                </c:pt>
                <c:pt idx="547">
                  <c:v>2.041096342465754</c:v>
                </c:pt>
                <c:pt idx="548">
                  <c:v>2.0438360684931505</c:v>
                </c:pt>
                <c:pt idx="549">
                  <c:v>2.0520552465753417</c:v>
                </c:pt>
                <c:pt idx="550">
                  <c:v>2.0547949726027399</c:v>
                </c:pt>
                <c:pt idx="551">
                  <c:v>2.0602744246575346</c:v>
                </c:pt>
                <c:pt idx="552">
                  <c:v>2.0630141506849311</c:v>
                </c:pt>
                <c:pt idx="553">
                  <c:v>2.0630141506849311</c:v>
                </c:pt>
                <c:pt idx="554">
                  <c:v>2.0657538767123294</c:v>
                </c:pt>
                <c:pt idx="555">
                  <c:v>2.0739730547945205</c:v>
                </c:pt>
                <c:pt idx="556">
                  <c:v>2.076712780821917</c:v>
                </c:pt>
                <c:pt idx="557">
                  <c:v>2.0794525068493153</c:v>
                </c:pt>
                <c:pt idx="558">
                  <c:v>2.0821922328767117</c:v>
                </c:pt>
                <c:pt idx="559">
                  <c:v>2.08493195890411</c:v>
                </c:pt>
                <c:pt idx="560">
                  <c:v>2.0876716849315065</c:v>
                </c:pt>
                <c:pt idx="561">
                  <c:v>2.0904114109589047</c:v>
                </c:pt>
                <c:pt idx="562">
                  <c:v>2.0958908630136976</c:v>
                </c:pt>
                <c:pt idx="563">
                  <c:v>2.1013703150684924</c:v>
                </c:pt>
                <c:pt idx="564">
                  <c:v>2.1041100410958906</c:v>
                </c:pt>
                <c:pt idx="565">
                  <c:v>2.1068497671232871</c:v>
                </c:pt>
                <c:pt idx="566">
                  <c:v>2.1095894931506853</c:v>
                </c:pt>
                <c:pt idx="567">
                  <c:v>2.1123292191780818</c:v>
                </c:pt>
                <c:pt idx="568">
                  <c:v>2.1150689452054801</c:v>
                </c:pt>
                <c:pt idx="569">
                  <c:v>2.1178086712328765</c:v>
                </c:pt>
                <c:pt idx="570">
                  <c:v>2.120548397260273</c:v>
                </c:pt>
                <c:pt idx="571">
                  <c:v>2.1232881232876712</c:v>
                </c:pt>
                <c:pt idx="572">
                  <c:v>2.1342470273972607</c:v>
                </c:pt>
                <c:pt idx="573">
                  <c:v>2.1369867534246572</c:v>
                </c:pt>
                <c:pt idx="574">
                  <c:v>2.1424662054794519</c:v>
                </c:pt>
                <c:pt idx="575">
                  <c:v>2.1479456575342466</c:v>
                </c:pt>
                <c:pt idx="576">
                  <c:v>2.1506853835616431</c:v>
                </c:pt>
                <c:pt idx="577">
                  <c:v>2.1506853835616431</c:v>
                </c:pt>
                <c:pt idx="578">
                  <c:v>2.1534251095890413</c:v>
                </c:pt>
                <c:pt idx="579">
                  <c:v>2.158904561643836</c:v>
                </c:pt>
                <c:pt idx="580">
                  <c:v>2.1616442876712325</c:v>
                </c:pt>
                <c:pt idx="581">
                  <c:v>2.1643840136986308</c:v>
                </c:pt>
                <c:pt idx="582">
                  <c:v>2.1671237397260272</c:v>
                </c:pt>
                <c:pt idx="583">
                  <c:v>2.172603191780822</c:v>
                </c:pt>
                <c:pt idx="584">
                  <c:v>2.1780826438356167</c:v>
                </c:pt>
                <c:pt idx="585">
                  <c:v>2.1808223698630131</c:v>
                </c:pt>
                <c:pt idx="586">
                  <c:v>2.1863018219178079</c:v>
                </c:pt>
                <c:pt idx="587">
                  <c:v>2.1890415479452061</c:v>
                </c:pt>
                <c:pt idx="588">
                  <c:v>2.2000004520547938</c:v>
                </c:pt>
                <c:pt idx="589">
                  <c:v>2.202740178082192</c:v>
                </c:pt>
                <c:pt idx="590">
                  <c:v>2.2054799041095885</c:v>
                </c:pt>
                <c:pt idx="591">
                  <c:v>2.2082196301369867</c:v>
                </c:pt>
                <c:pt idx="592">
                  <c:v>2.2109593561643832</c:v>
                </c:pt>
                <c:pt idx="593">
                  <c:v>2.2164388082191779</c:v>
                </c:pt>
                <c:pt idx="594">
                  <c:v>2.2191785342465744</c:v>
                </c:pt>
                <c:pt idx="595">
                  <c:v>2.2246579863013691</c:v>
                </c:pt>
                <c:pt idx="596">
                  <c:v>2.2273977123287674</c:v>
                </c:pt>
                <c:pt idx="597">
                  <c:v>2.2356168904109586</c:v>
                </c:pt>
                <c:pt idx="598">
                  <c:v>2.2383566164383568</c:v>
                </c:pt>
                <c:pt idx="599">
                  <c:v>2.2383566164383568</c:v>
                </c:pt>
                <c:pt idx="600">
                  <c:v>2.246575794520548</c:v>
                </c:pt>
                <c:pt idx="601">
                  <c:v>2.2493155205479445</c:v>
                </c:pt>
                <c:pt idx="602">
                  <c:v>2.2520552465753427</c:v>
                </c:pt>
                <c:pt idx="603">
                  <c:v>2.2547949726027392</c:v>
                </c:pt>
                <c:pt idx="604">
                  <c:v>2.2575346986301374</c:v>
                </c:pt>
                <c:pt idx="605">
                  <c:v>2.2602744246575339</c:v>
                </c:pt>
                <c:pt idx="606">
                  <c:v>2.2630141506849304</c:v>
                </c:pt>
                <c:pt idx="607">
                  <c:v>2.2657538767123286</c:v>
                </c:pt>
                <c:pt idx="608">
                  <c:v>2.2739730547945198</c:v>
                </c:pt>
                <c:pt idx="609">
                  <c:v>2.2767127808219181</c:v>
                </c:pt>
                <c:pt idx="610">
                  <c:v>2.2794525068493146</c:v>
                </c:pt>
                <c:pt idx="611">
                  <c:v>2.2821922328767128</c:v>
                </c:pt>
                <c:pt idx="612">
                  <c:v>2.2849319589041093</c:v>
                </c:pt>
                <c:pt idx="613">
                  <c:v>2.290411410958904</c:v>
                </c:pt>
                <c:pt idx="614">
                  <c:v>2.2931511369863005</c:v>
                </c:pt>
                <c:pt idx="615">
                  <c:v>2.2958908630136987</c:v>
                </c:pt>
                <c:pt idx="616">
                  <c:v>2.2986305890410952</c:v>
                </c:pt>
                <c:pt idx="617">
                  <c:v>2.3041100410958899</c:v>
                </c:pt>
                <c:pt idx="618">
                  <c:v>2.3068497671232882</c:v>
                </c:pt>
                <c:pt idx="619">
                  <c:v>2.3123292191780811</c:v>
                </c:pt>
                <c:pt idx="620">
                  <c:v>2.3150689452054793</c:v>
                </c:pt>
                <c:pt idx="621">
                  <c:v>2.3178086712328758</c:v>
                </c:pt>
                <c:pt idx="622">
                  <c:v>2.3205483972602741</c:v>
                </c:pt>
                <c:pt idx="623">
                  <c:v>2.3232881232876705</c:v>
                </c:pt>
                <c:pt idx="624">
                  <c:v>2.3260278493150688</c:v>
                </c:pt>
                <c:pt idx="625">
                  <c:v>2.3260278493150688</c:v>
                </c:pt>
                <c:pt idx="626">
                  <c:v>2.3315073013698635</c:v>
                </c:pt>
                <c:pt idx="627">
                  <c:v>2.33424702739726</c:v>
                </c:pt>
                <c:pt idx="628">
                  <c:v>2.3369867534246564</c:v>
                </c:pt>
                <c:pt idx="629">
                  <c:v>2.3397264794520547</c:v>
                </c:pt>
                <c:pt idx="630">
                  <c:v>2.3424662054794512</c:v>
                </c:pt>
                <c:pt idx="631">
                  <c:v>2.3452059315068494</c:v>
                </c:pt>
                <c:pt idx="632">
                  <c:v>2.3479456575342459</c:v>
                </c:pt>
                <c:pt idx="633">
                  <c:v>2.3506853835616441</c:v>
                </c:pt>
                <c:pt idx="634">
                  <c:v>2.3534251095890406</c:v>
                </c:pt>
                <c:pt idx="635">
                  <c:v>2.3589045616438353</c:v>
                </c:pt>
                <c:pt idx="636">
                  <c:v>2.3616442876712318</c:v>
                </c:pt>
                <c:pt idx="637">
                  <c:v>2.3671237397260265</c:v>
                </c:pt>
                <c:pt idx="638">
                  <c:v>2.3698634657534248</c:v>
                </c:pt>
                <c:pt idx="639">
                  <c:v>2.3698634657534248</c:v>
                </c:pt>
                <c:pt idx="640">
                  <c:v>2.3726031917808212</c:v>
                </c:pt>
                <c:pt idx="641">
                  <c:v>2.3753429178082195</c:v>
                </c:pt>
                <c:pt idx="642">
                  <c:v>2.378082643835616</c:v>
                </c:pt>
                <c:pt idx="643">
                  <c:v>2.3808223698630142</c:v>
                </c:pt>
                <c:pt idx="644">
                  <c:v>2.3835620958904107</c:v>
                </c:pt>
                <c:pt idx="645">
                  <c:v>2.3863018219178072</c:v>
                </c:pt>
                <c:pt idx="646">
                  <c:v>2.3890415479452054</c:v>
                </c:pt>
                <c:pt idx="647">
                  <c:v>2.3945210000000001</c:v>
                </c:pt>
                <c:pt idx="648">
                  <c:v>2.3972607260273966</c:v>
                </c:pt>
                <c:pt idx="649">
                  <c:v>2.4000004520547948</c:v>
                </c:pt>
                <c:pt idx="650">
                  <c:v>2.4027401780821913</c:v>
                </c:pt>
                <c:pt idx="651">
                  <c:v>2.4054799041095896</c:v>
                </c:pt>
                <c:pt idx="652">
                  <c:v>2.408219630136986</c:v>
                </c:pt>
                <c:pt idx="653">
                  <c:v>2.4109593561643825</c:v>
                </c:pt>
                <c:pt idx="654">
                  <c:v>2.4136990821917808</c:v>
                </c:pt>
                <c:pt idx="655">
                  <c:v>2.4164388082191772</c:v>
                </c:pt>
                <c:pt idx="656">
                  <c:v>2.4219182602739719</c:v>
                </c:pt>
                <c:pt idx="657">
                  <c:v>2.4246579863013702</c:v>
                </c:pt>
                <c:pt idx="658">
                  <c:v>2.4273977123287667</c:v>
                </c:pt>
                <c:pt idx="659">
                  <c:v>2.4328771643835614</c:v>
                </c:pt>
                <c:pt idx="660">
                  <c:v>2.4356168904109579</c:v>
                </c:pt>
                <c:pt idx="661">
                  <c:v>2.4383566164383561</c:v>
                </c:pt>
                <c:pt idx="662">
                  <c:v>2.4410963424657526</c:v>
                </c:pt>
                <c:pt idx="663">
                  <c:v>2.4465757945205473</c:v>
                </c:pt>
                <c:pt idx="664">
                  <c:v>2.4493155205479455</c:v>
                </c:pt>
                <c:pt idx="665">
                  <c:v>2.452055246575342</c:v>
                </c:pt>
                <c:pt idx="666">
                  <c:v>2.4547949726027403</c:v>
                </c:pt>
                <c:pt idx="667">
                  <c:v>2.4602744246575332</c:v>
                </c:pt>
                <c:pt idx="668">
                  <c:v>2.4630141506849315</c:v>
                </c:pt>
                <c:pt idx="669">
                  <c:v>2.4657538767123279</c:v>
                </c:pt>
                <c:pt idx="670">
                  <c:v>2.4684936027397262</c:v>
                </c:pt>
                <c:pt idx="671">
                  <c:v>2.4712333287671227</c:v>
                </c:pt>
                <c:pt idx="672">
                  <c:v>2.4739730547945209</c:v>
                </c:pt>
                <c:pt idx="673">
                  <c:v>2.4767127808219174</c:v>
                </c:pt>
                <c:pt idx="674">
                  <c:v>2.4794525068493156</c:v>
                </c:pt>
                <c:pt idx="675">
                  <c:v>2.4821922328767121</c:v>
                </c:pt>
                <c:pt idx="676">
                  <c:v>2.4849319589041086</c:v>
                </c:pt>
                <c:pt idx="677">
                  <c:v>2.4876716849315068</c:v>
                </c:pt>
                <c:pt idx="678">
                  <c:v>2.4904114109589033</c:v>
                </c:pt>
                <c:pt idx="679">
                  <c:v>2.4931511369863015</c:v>
                </c:pt>
                <c:pt idx="680">
                  <c:v>2.495890863013698</c:v>
                </c:pt>
                <c:pt idx="681">
                  <c:v>2.4986305890410963</c:v>
                </c:pt>
                <c:pt idx="682">
                  <c:v>2.5013703150684927</c:v>
                </c:pt>
                <c:pt idx="683">
                  <c:v>2.5013703150684927</c:v>
                </c:pt>
                <c:pt idx="684">
                  <c:v>2.504110041095891</c:v>
                </c:pt>
                <c:pt idx="685">
                  <c:v>2.5068497671232874</c:v>
                </c:pt>
                <c:pt idx="686">
                  <c:v>2.5095894931506839</c:v>
                </c:pt>
                <c:pt idx="687">
                  <c:v>2.5123292191780822</c:v>
                </c:pt>
                <c:pt idx="688">
                  <c:v>2.5150689452054786</c:v>
                </c:pt>
                <c:pt idx="689">
                  <c:v>2.5178086712328769</c:v>
                </c:pt>
                <c:pt idx="690">
                  <c:v>2.5205483972602734</c:v>
                </c:pt>
                <c:pt idx="691">
                  <c:v>2.5232881232876716</c:v>
                </c:pt>
                <c:pt idx="692">
                  <c:v>2.5260278493150681</c:v>
                </c:pt>
                <c:pt idx="693">
                  <c:v>2.5287675753424663</c:v>
                </c:pt>
                <c:pt idx="694">
                  <c:v>2.5315073013698628</c:v>
                </c:pt>
                <c:pt idx="695">
                  <c:v>2.5342470273972593</c:v>
                </c:pt>
                <c:pt idx="696">
                  <c:v>2.5369867534246575</c:v>
                </c:pt>
                <c:pt idx="697">
                  <c:v>2.539726479452054</c:v>
                </c:pt>
                <c:pt idx="698">
                  <c:v>2.5424662054794522</c:v>
                </c:pt>
                <c:pt idx="699">
                  <c:v>2.5452059315068487</c:v>
                </c:pt>
                <c:pt idx="700">
                  <c:v>2.5452059315068487</c:v>
                </c:pt>
                <c:pt idx="701">
                  <c:v>2.547945657534247</c:v>
                </c:pt>
                <c:pt idx="702">
                  <c:v>2.5506853835616434</c:v>
                </c:pt>
                <c:pt idx="703">
                  <c:v>2.5534251095890417</c:v>
                </c:pt>
                <c:pt idx="704">
                  <c:v>2.5561648356164381</c:v>
                </c:pt>
                <c:pt idx="705">
                  <c:v>2.5589045616438346</c:v>
                </c:pt>
                <c:pt idx="706">
                  <c:v>2.5616442876712329</c:v>
                </c:pt>
                <c:pt idx="707">
                  <c:v>2.5643840136986293</c:v>
                </c:pt>
                <c:pt idx="708">
                  <c:v>2.5671237397260276</c:v>
                </c:pt>
                <c:pt idx="709">
                  <c:v>2.5698634657534241</c:v>
                </c:pt>
                <c:pt idx="710">
                  <c:v>2.5726031917808223</c:v>
                </c:pt>
                <c:pt idx="711">
                  <c:v>2.5753429178082188</c:v>
                </c:pt>
                <c:pt idx="712">
                  <c:v>2.578082643835617</c:v>
                </c:pt>
                <c:pt idx="713">
                  <c:v>2.5808223698630135</c:v>
                </c:pt>
                <c:pt idx="714">
                  <c:v>2.58356209589041</c:v>
                </c:pt>
                <c:pt idx="715">
                  <c:v>2.5863018219178082</c:v>
                </c:pt>
                <c:pt idx="716">
                  <c:v>2.5890415479452047</c:v>
                </c:pt>
                <c:pt idx="717">
                  <c:v>2.5890415479452047</c:v>
                </c:pt>
                <c:pt idx="718">
                  <c:v>2.5917812739726029</c:v>
                </c:pt>
                <c:pt idx="719">
                  <c:v>2.5945209999999994</c:v>
                </c:pt>
                <c:pt idx="720">
                  <c:v>2.5972607260273977</c:v>
                </c:pt>
                <c:pt idx="721">
                  <c:v>2.6000004520547941</c:v>
                </c:pt>
                <c:pt idx="722">
                  <c:v>2.6027401780821924</c:v>
                </c:pt>
                <c:pt idx="723">
                  <c:v>2.6054799041095889</c:v>
                </c:pt>
                <c:pt idx="724">
                  <c:v>2.6082196301369853</c:v>
                </c:pt>
                <c:pt idx="725">
                  <c:v>2.6109593561643836</c:v>
                </c:pt>
                <c:pt idx="726">
                  <c:v>2.61369908219178</c:v>
                </c:pt>
                <c:pt idx="727">
                  <c:v>2.6164388082191783</c:v>
                </c:pt>
                <c:pt idx="728">
                  <c:v>2.6191785342465748</c:v>
                </c:pt>
                <c:pt idx="729">
                  <c:v>2.621918260273973</c:v>
                </c:pt>
                <c:pt idx="730">
                  <c:v>2.6246579863013695</c:v>
                </c:pt>
                <c:pt idx="731">
                  <c:v>2.6273977123287677</c:v>
                </c:pt>
                <c:pt idx="732">
                  <c:v>2.6301374383561642</c:v>
                </c:pt>
                <c:pt idx="733">
                  <c:v>2.6328771643835607</c:v>
                </c:pt>
                <c:pt idx="734">
                  <c:v>2.6328771643835607</c:v>
                </c:pt>
                <c:pt idx="735">
                  <c:v>2.6356168904109589</c:v>
                </c:pt>
                <c:pt idx="736">
                  <c:v>2.6383566164383554</c:v>
                </c:pt>
                <c:pt idx="737">
                  <c:v>2.6410963424657536</c:v>
                </c:pt>
                <c:pt idx="738">
                  <c:v>2.6438360684931501</c:v>
                </c:pt>
                <c:pt idx="739">
                  <c:v>2.6465757945205484</c:v>
                </c:pt>
                <c:pt idx="740">
                  <c:v>2.6493155205479448</c:v>
                </c:pt>
                <c:pt idx="741">
                  <c:v>2.6520552465753431</c:v>
                </c:pt>
                <c:pt idx="742">
                  <c:v>2.6547949726027396</c:v>
                </c:pt>
                <c:pt idx="743">
                  <c:v>2.657534698630136</c:v>
                </c:pt>
                <c:pt idx="744">
                  <c:v>2.6602744246575343</c:v>
                </c:pt>
                <c:pt idx="745">
                  <c:v>2.6630141506849307</c:v>
                </c:pt>
                <c:pt idx="746">
                  <c:v>2.665753876712329</c:v>
                </c:pt>
                <c:pt idx="747">
                  <c:v>2.6684936027397255</c:v>
                </c:pt>
                <c:pt idx="748">
                  <c:v>2.6712333287671237</c:v>
                </c:pt>
                <c:pt idx="749">
                  <c:v>2.6739730547945202</c:v>
                </c:pt>
                <c:pt idx="750">
                  <c:v>2.6767127808219184</c:v>
                </c:pt>
                <c:pt idx="751">
                  <c:v>2.6767127808219184</c:v>
                </c:pt>
                <c:pt idx="752">
                  <c:v>2.6794525068493149</c:v>
                </c:pt>
                <c:pt idx="753">
                  <c:v>2.6821922328767114</c:v>
                </c:pt>
                <c:pt idx="754">
                  <c:v>2.6849319589041096</c:v>
                </c:pt>
                <c:pt idx="755">
                  <c:v>2.6876716849315061</c:v>
                </c:pt>
                <c:pt idx="756">
                  <c:v>2.6904114109589043</c:v>
                </c:pt>
                <c:pt idx="757">
                  <c:v>2.6931511369863008</c:v>
                </c:pt>
                <c:pt idx="758">
                  <c:v>2.6958908630136991</c:v>
                </c:pt>
                <c:pt idx="759">
                  <c:v>2.6986305890410955</c:v>
                </c:pt>
                <c:pt idx="760">
                  <c:v>2.7013703150684938</c:v>
                </c:pt>
                <c:pt idx="761">
                  <c:v>2.7041100410958903</c:v>
                </c:pt>
                <c:pt idx="762">
                  <c:v>2.7068497671232867</c:v>
                </c:pt>
                <c:pt idx="763">
                  <c:v>2.709589493150685</c:v>
                </c:pt>
                <c:pt idx="764">
                  <c:v>2.7123292191780815</c:v>
                </c:pt>
                <c:pt idx="765">
                  <c:v>2.7150689452054797</c:v>
                </c:pt>
                <c:pt idx="766">
                  <c:v>2.7178086712328762</c:v>
                </c:pt>
                <c:pt idx="767">
                  <c:v>2.7205483972602744</c:v>
                </c:pt>
                <c:pt idx="768">
                  <c:v>2.7205483972602744</c:v>
                </c:pt>
                <c:pt idx="769">
                  <c:v>2.7232881232876709</c:v>
                </c:pt>
                <c:pt idx="770">
                  <c:v>2.7260278493150691</c:v>
                </c:pt>
                <c:pt idx="771">
                  <c:v>2.7287675753424656</c:v>
                </c:pt>
                <c:pt idx="772">
                  <c:v>2.7315073013698621</c:v>
                </c:pt>
                <c:pt idx="773">
                  <c:v>2.7342470273972603</c:v>
                </c:pt>
                <c:pt idx="774">
                  <c:v>2.7369867534246568</c:v>
                </c:pt>
                <c:pt idx="775">
                  <c:v>2.7397264794520551</c:v>
                </c:pt>
                <c:pt idx="776">
                  <c:v>2.7424662054794515</c:v>
                </c:pt>
                <c:pt idx="777">
                  <c:v>2.7452059315068498</c:v>
                </c:pt>
                <c:pt idx="778">
                  <c:v>2.7479456575342462</c:v>
                </c:pt>
                <c:pt idx="779">
                  <c:v>2.7506853835616427</c:v>
                </c:pt>
                <c:pt idx="780">
                  <c:v>2.753425109589041</c:v>
                </c:pt>
                <c:pt idx="781">
                  <c:v>2.7561648356164374</c:v>
                </c:pt>
                <c:pt idx="782">
                  <c:v>2.7589045616438357</c:v>
                </c:pt>
                <c:pt idx="783">
                  <c:v>2.7616442876712322</c:v>
                </c:pt>
                <c:pt idx="784">
                  <c:v>2.7643840136986304</c:v>
                </c:pt>
                <c:pt idx="785">
                  <c:v>2.7643840136986304</c:v>
                </c:pt>
                <c:pt idx="786">
                  <c:v>2.7671237397260269</c:v>
                </c:pt>
                <c:pt idx="787">
                  <c:v>2.7698634657534251</c:v>
                </c:pt>
                <c:pt idx="788">
                  <c:v>2.7726031917808216</c:v>
                </c:pt>
                <c:pt idx="789">
                  <c:v>2.7780826438356163</c:v>
                </c:pt>
                <c:pt idx="790">
                  <c:v>2.7808223698630128</c:v>
                </c:pt>
                <c:pt idx="791">
                  <c:v>2.783562095890411</c:v>
                </c:pt>
                <c:pt idx="792">
                  <c:v>2.7890415479452058</c:v>
                </c:pt>
                <c:pt idx="793">
                  <c:v>2.7917812739726022</c:v>
                </c:pt>
                <c:pt idx="794">
                  <c:v>2.7945210000000005</c:v>
                </c:pt>
                <c:pt idx="795">
                  <c:v>2.7972607260273969</c:v>
                </c:pt>
                <c:pt idx="796">
                  <c:v>2.8000004520547934</c:v>
                </c:pt>
                <c:pt idx="797">
                  <c:v>2.8027401780821917</c:v>
                </c:pt>
                <c:pt idx="798">
                  <c:v>2.8054799041095881</c:v>
                </c:pt>
                <c:pt idx="799">
                  <c:v>2.8109593561643829</c:v>
                </c:pt>
                <c:pt idx="800">
                  <c:v>2.8164388082191776</c:v>
                </c:pt>
                <c:pt idx="801">
                  <c:v>2.8191785342465758</c:v>
                </c:pt>
                <c:pt idx="802">
                  <c:v>2.8246579863013688</c:v>
                </c:pt>
                <c:pt idx="803">
                  <c:v>2.827397712328767</c:v>
                </c:pt>
                <c:pt idx="804">
                  <c:v>2.8383566164383565</c:v>
                </c:pt>
                <c:pt idx="805">
                  <c:v>2.8438360684931512</c:v>
                </c:pt>
                <c:pt idx="806">
                  <c:v>2.8493155205479441</c:v>
                </c:pt>
                <c:pt idx="807">
                  <c:v>2.8520552465753424</c:v>
                </c:pt>
                <c:pt idx="808">
                  <c:v>2.8520552465753424</c:v>
                </c:pt>
                <c:pt idx="809">
                  <c:v>2.8575346986301371</c:v>
                </c:pt>
                <c:pt idx="810">
                  <c:v>2.8602744246575336</c:v>
                </c:pt>
                <c:pt idx="811">
                  <c:v>2.8630141506849318</c:v>
                </c:pt>
                <c:pt idx="812">
                  <c:v>2.8657538767123283</c:v>
                </c:pt>
                <c:pt idx="813">
                  <c:v>2.8684936027397265</c:v>
                </c:pt>
                <c:pt idx="814">
                  <c:v>2.8739730547945195</c:v>
                </c:pt>
                <c:pt idx="815">
                  <c:v>2.8794525068493142</c:v>
                </c:pt>
                <c:pt idx="816">
                  <c:v>2.8821922328767124</c:v>
                </c:pt>
                <c:pt idx="817">
                  <c:v>2.8849319589041089</c:v>
                </c:pt>
                <c:pt idx="818">
                  <c:v>2.8876716849315072</c:v>
                </c:pt>
                <c:pt idx="819">
                  <c:v>2.8904114109589036</c:v>
                </c:pt>
                <c:pt idx="820">
                  <c:v>2.8931511369863019</c:v>
                </c:pt>
                <c:pt idx="821">
                  <c:v>2.8986305890410948</c:v>
                </c:pt>
                <c:pt idx="822">
                  <c:v>2.9013703150684931</c:v>
                </c:pt>
                <c:pt idx="823">
                  <c:v>2.9095894931506843</c:v>
                </c:pt>
                <c:pt idx="824">
                  <c:v>2.9123292191780825</c:v>
                </c:pt>
                <c:pt idx="825">
                  <c:v>2.915068945205479</c:v>
                </c:pt>
                <c:pt idx="826">
                  <c:v>2.9205483972602737</c:v>
                </c:pt>
                <c:pt idx="827">
                  <c:v>2.9232881232876702</c:v>
                </c:pt>
                <c:pt idx="828">
                  <c:v>2.9260278493150684</c:v>
                </c:pt>
                <c:pt idx="829">
                  <c:v>2.9287675753424649</c:v>
                </c:pt>
                <c:pt idx="830">
                  <c:v>2.9315073013698631</c:v>
                </c:pt>
                <c:pt idx="831">
                  <c:v>2.9369867534246579</c:v>
                </c:pt>
                <c:pt idx="832">
                  <c:v>2.9397264794520543</c:v>
                </c:pt>
                <c:pt idx="833">
                  <c:v>2.9397264794520543</c:v>
                </c:pt>
                <c:pt idx="834">
                  <c:v>2.9506853835616438</c:v>
                </c:pt>
                <c:pt idx="835">
                  <c:v>2.9534251095890403</c:v>
                </c:pt>
                <c:pt idx="836">
                  <c:v>2.958904561643835</c:v>
                </c:pt>
                <c:pt idx="837">
                  <c:v>2.9616442876712332</c:v>
                </c:pt>
                <c:pt idx="838">
                  <c:v>2.9671237397260279</c:v>
                </c:pt>
                <c:pt idx="839">
                  <c:v>2.9698634657534244</c:v>
                </c:pt>
                <c:pt idx="840">
                  <c:v>2.9726031917808209</c:v>
                </c:pt>
                <c:pt idx="841">
                  <c:v>2.9753429178082191</c:v>
                </c:pt>
                <c:pt idx="842">
                  <c:v>2.9780826438356156</c:v>
                </c:pt>
                <c:pt idx="843">
                  <c:v>2.9808223698630139</c:v>
                </c:pt>
                <c:pt idx="844">
                  <c:v>2.989041547945205</c:v>
                </c:pt>
                <c:pt idx="845">
                  <c:v>2.9917812739726033</c:v>
                </c:pt>
                <c:pt idx="846">
                  <c:v>2.9945209999999998</c:v>
                </c:pt>
                <c:pt idx="847">
                  <c:v>2.9972607260273962</c:v>
                </c:pt>
                <c:pt idx="848">
                  <c:v>3.0082196301369857</c:v>
                </c:pt>
                <c:pt idx="849">
                  <c:v>3.0164388082191786</c:v>
                </c:pt>
                <c:pt idx="850">
                  <c:v>3.0191785342465751</c:v>
                </c:pt>
                <c:pt idx="851">
                  <c:v>3.0219182602739716</c:v>
                </c:pt>
                <c:pt idx="852">
                  <c:v>3.0246579863013698</c:v>
                </c:pt>
                <c:pt idx="853">
                  <c:v>3.0273977123287663</c:v>
                </c:pt>
                <c:pt idx="854">
                  <c:v>3.0273977123287663</c:v>
                </c:pt>
                <c:pt idx="855">
                  <c:v>3.0301374383561646</c:v>
                </c:pt>
                <c:pt idx="856">
                  <c:v>3.0438360684931505</c:v>
                </c:pt>
                <c:pt idx="857">
                  <c:v>3.0493155205479452</c:v>
                </c:pt>
                <c:pt idx="858">
                  <c:v>3.0520552465753417</c:v>
                </c:pt>
                <c:pt idx="859">
                  <c:v>3.0547949726027399</c:v>
                </c:pt>
                <c:pt idx="860">
                  <c:v>3.0575346986301364</c:v>
                </c:pt>
                <c:pt idx="861">
                  <c:v>3.0602744246575346</c:v>
                </c:pt>
                <c:pt idx="862">
                  <c:v>3.0630141506849311</c:v>
                </c:pt>
                <c:pt idx="863">
                  <c:v>3.0657538767123294</c:v>
                </c:pt>
                <c:pt idx="864">
                  <c:v>3.0684936027397258</c:v>
                </c:pt>
                <c:pt idx="865">
                  <c:v>3.076712780821917</c:v>
                </c:pt>
                <c:pt idx="866">
                  <c:v>3.0794525068493153</c:v>
                </c:pt>
                <c:pt idx="867">
                  <c:v>3.0821922328767117</c:v>
                </c:pt>
                <c:pt idx="868">
                  <c:v>3.08493195890411</c:v>
                </c:pt>
                <c:pt idx="869">
                  <c:v>3.0904114109589047</c:v>
                </c:pt>
                <c:pt idx="870">
                  <c:v>3.0958908630136976</c:v>
                </c:pt>
                <c:pt idx="871">
                  <c:v>3.0986305890410959</c:v>
                </c:pt>
                <c:pt idx="872">
                  <c:v>3.1013703150684924</c:v>
                </c:pt>
                <c:pt idx="873">
                  <c:v>3.1041100410958906</c:v>
                </c:pt>
                <c:pt idx="874">
                  <c:v>3.1095894931506853</c:v>
                </c:pt>
                <c:pt idx="875">
                  <c:v>3.1123292191780818</c:v>
                </c:pt>
                <c:pt idx="876">
                  <c:v>3.1150689452054801</c:v>
                </c:pt>
                <c:pt idx="877">
                  <c:v>3.1150689452054801</c:v>
                </c:pt>
                <c:pt idx="878">
                  <c:v>3.1178086712328765</c:v>
                </c:pt>
                <c:pt idx="879">
                  <c:v>3.120548397260273</c:v>
                </c:pt>
                <c:pt idx="880">
                  <c:v>3.1232881232876712</c:v>
                </c:pt>
                <c:pt idx="881">
                  <c:v>3.1260278493150677</c:v>
                </c:pt>
                <c:pt idx="882">
                  <c:v>3.128767575342466</c:v>
                </c:pt>
                <c:pt idx="883">
                  <c:v>3.1369867534246572</c:v>
                </c:pt>
                <c:pt idx="884">
                  <c:v>3.1397264794520554</c:v>
                </c:pt>
                <c:pt idx="885">
                  <c:v>3.1424662054794519</c:v>
                </c:pt>
                <c:pt idx="886">
                  <c:v>3.1479456575342466</c:v>
                </c:pt>
                <c:pt idx="887">
                  <c:v>3.1506853835616431</c:v>
                </c:pt>
                <c:pt idx="888">
                  <c:v>3.1534251095890413</c:v>
                </c:pt>
                <c:pt idx="889">
                  <c:v>3.1561648356164378</c:v>
                </c:pt>
                <c:pt idx="890">
                  <c:v>3.1616442876712325</c:v>
                </c:pt>
                <c:pt idx="891">
                  <c:v>3.1643840136986308</c:v>
                </c:pt>
                <c:pt idx="892">
                  <c:v>3.1671237397260272</c:v>
                </c:pt>
                <c:pt idx="893">
                  <c:v>3.1698634657534237</c:v>
                </c:pt>
                <c:pt idx="894">
                  <c:v>3.172603191780822</c:v>
                </c:pt>
                <c:pt idx="895">
                  <c:v>3.1753429178082184</c:v>
                </c:pt>
                <c:pt idx="896">
                  <c:v>3.1780826438356167</c:v>
                </c:pt>
                <c:pt idx="897">
                  <c:v>3.1808223698630131</c:v>
                </c:pt>
                <c:pt idx="898">
                  <c:v>3.1863018219178079</c:v>
                </c:pt>
                <c:pt idx="899">
                  <c:v>3.1890415479452061</c:v>
                </c:pt>
                <c:pt idx="900">
                  <c:v>3.202740178082192</c:v>
                </c:pt>
                <c:pt idx="901">
                  <c:v>3.2054799041095885</c:v>
                </c:pt>
                <c:pt idx="902">
                  <c:v>3.2082196301369867</c:v>
                </c:pt>
                <c:pt idx="903">
                  <c:v>3.2109593561643832</c:v>
                </c:pt>
                <c:pt idx="904">
                  <c:v>3.2328771643835621</c:v>
                </c:pt>
                <c:pt idx="905">
                  <c:v>3.2356168904109586</c:v>
                </c:pt>
                <c:pt idx="906">
                  <c:v>3.2383566164383568</c:v>
                </c:pt>
                <c:pt idx="907">
                  <c:v>3.2410963424657533</c:v>
                </c:pt>
                <c:pt idx="908">
                  <c:v>3.246575794520548</c:v>
                </c:pt>
                <c:pt idx="909">
                  <c:v>3.2493155205479445</c:v>
                </c:pt>
                <c:pt idx="910">
                  <c:v>3.2520552465753427</c:v>
                </c:pt>
                <c:pt idx="911">
                  <c:v>3.2547949726027392</c:v>
                </c:pt>
                <c:pt idx="912">
                  <c:v>3.2575346986301374</c:v>
                </c:pt>
                <c:pt idx="913">
                  <c:v>3.2602744246575339</c:v>
                </c:pt>
                <c:pt idx="914">
                  <c:v>3.2630141506849304</c:v>
                </c:pt>
                <c:pt idx="915">
                  <c:v>3.2657538767123286</c:v>
                </c:pt>
                <c:pt idx="916">
                  <c:v>3.2684936027397251</c:v>
                </c:pt>
                <c:pt idx="917">
                  <c:v>3.2712333287671234</c:v>
                </c:pt>
                <c:pt idx="918">
                  <c:v>3.2739730547945198</c:v>
                </c:pt>
                <c:pt idx="919">
                  <c:v>3.2767127808219181</c:v>
                </c:pt>
                <c:pt idx="920">
                  <c:v>3.2794525068493146</c:v>
                </c:pt>
                <c:pt idx="921">
                  <c:v>3.2821922328767128</c:v>
                </c:pt>
                <c:pt idx="922">
                  <c:v>3.2849319589041093</c:v>
                </c:pt>
                <c:pt idx="923">
                  <c:v>3.2876716849315057</c:v>
                </c:pt>
                <c:pt idx="924">
                  <c:v>3.290411410958904</c:v>
                </c:pt>
                <c:pt idx="925">
                  <c:v>3.290411410958904</c:v>
                </c:pt>
                <c:pt idx="926">
                  <c:v>3.3013703150684934</c:v>
                </c:pt>
                <c:pt idx="927">
                  <c:v>3.3041100410958899</c:v>
                </c:pt>
                <c:pt idx="928">
                  <c:v>3.3150689452054793</c:v>
                </c:pt>
                <c:pt idx="929">
                  <c:v>3.3178086712328758</c:v>
                </c:pt>
                <c:pt idx="930">
                  <c:v>3.3205483972602741</c:v>
                </c:pt>
                <c:pt idx="931">
                  <c:v>3.3232881232876705</c:v>
                </c:pt>
                <c:pt idx="932">
                  <c:v>3.3260278493150688</c:v>
                </c:pt>
                <c:pt idx="933">
                  <c:v>3.3287675753424653</c:v>
                </c:pt>
                <c:pt idx="934">
                  <c:v>3.3315073013698635</c:v>
                </c:pt>
                <c:pt idx="935">
                  <c:v>3.33424702739726</c:v>
                </c:pt>
                <c:pt idx="936">
                  <c:v>3.33424702739726</c:v>
                </c:pt>
                <c:pt idx="937">
                  <c:v>3.3369867534246564</c:v>
                </c:pt>
                <c:pt idx="938">
                  <c:v>3.3397264794520547</c:v>
                </c:pt>
                <c:pt idx="939">
                  <c:v>3.3424662054794512</c:v>
                </c:pt>
                <c:pt idx="940">
                  <c:v>3.3452059315068494</c:v>
                </c:pt>
                <c:pt idx="941">
                  <c:v>3.3479456575342459</c:v>
                </c:pt>
                <c:pt idx="942">
                  <c:v>3.3534251095890406</c:v>
                </c:pt>
                <c:pt idx="943">
                  <c:v>3.3561648356164389</c:v>
                </c:pt>
                <c:pt idx="944">
                  <c:v>3.3589045616438353</c:v>
                </c:pt>
                <c:pt idx="945">
                  <c:v>3.3616442876712318</c:v>
                </c:pt>
                <c:pt idx="946">
                  <c:v>3.36438401369863</c:v>
                </c:pt>
                <c:pt idx="947">
                  <c:v>3.3671237397260265</c:v>
                </c:pt>
                <c:pt idx="948">
                  <c:v>3.3698634657534248</c:v>
                </c:pt>
                <c:pt idx="949">
                  <c:v>3.3726031917808212</c:v>
                </c:pt>
                <c:pt idx="950">
                  <c:v>3.3753429178082195</c:v>
                </c:pt>
                <c:pt idx="951">
                  <c:v>3.378082643835616</c:v>
                </c:pt>
                <c:pt idx="952">
                  <c:v>3.378082643835616</c:v>
                </c:pt>
                <c:pt idx="953">
                  <c:v>3.3808223698630142</c:v>
                </c:pt>
                <c:pt idx="954">
                  <c:v>3.3835620958904107</c:v>
                </c:pt>
                <c:pt idx="955">
                  <c:v>3.3890415479452054</c:v>
                </c:pt>
                <c:pt idx="956">
                  <c:v>3.3917812739726019</c:v>
                </c:pt>
                <c:pt idx="957">
                  <c:v>3.3945210000000001</c:v>
                </c:pt>
                <c:pt idx="958">
                  <c:v>3.3972607260273966</c:v>
                </c:pt>
                <c:pt idx="959">
                  <c:v>3.4000004520547948</c:v>
                </c:pt>
                <c:pt idx="960">
                  <c:v>3.4054799041095896</c:v>
                </c:pt>
                <c:pt idx="961">
                  <c:v>3.408219630136986</c:v>
                </c:pt>
                <c:pt idx="962">
                  <c:v>3.4136990821917808</c:v>
                </c:pt>
                <c:pt idx="963">
                  <c:v>3.4164388082191772</c:v>
                </c:pt>
                <c:pt idx="964">
                  <c:v>3.4219182602739719</c:v>
                </c:pt>
                <c:pt idx="965">
                  <c:v>3.4219182602739719</c:v>
                </c:pt>
                <c:pt idx="966">
                  <c:v>3.4246579863013702</c:v>
                </c:pt>
                <c:pt idx="967">
                  <c:v>3.4273977123287667</c:v>
                </c:pt>
                <c:pt idx="968">
                  <c:v>3.4301374383561649</c:v>
                </c:pt>
                <c:pt idx="969">
                  <c:v>3.4328771643835614</c:v>
                </c:pt>
                <c:pt idx="970">
                  <c:v>3.4356168904109579</c:v>
                </c:pt>
                <c:pt idx="971">
                  <c:v>3.4383566164383561</c:v>
                </c:pt>
                <c:pt idx="972">
                  <c:v>3.4410963424657526</c:v>
                </c:pt>
                <c:pt idx="973">
                  <c:v>3.4438360684931508</c:v>
                </c:pt>
                <c:pt idx="974">
                  <c:v>3.4465757945205473</c:v>
                </c:pt>
                <c:pt idx="975">
                  <c:v>3.4493155205479455</c:v>
                </c:pt>
                <c:pt idx="976">
                  <c:v>3.452055246575342</c:v>
                </c:pt>
                <c:pt idx="977">
                  <c:v>3.4547949726027403</c:v>
                </c:pt>
                <c:pt idx="978">
                  <c:v>3.4575346986301367</c:v>
                </c:pt>
                <c:pt idx="979">
                  <c:v>3.4630141506849315</c:v>
                </c:pt>
                <c:pt idx="980">
                  <c:v>3.4657538767123279</c:v>
                </c:pt>
                <c:pt idx="981">
                  <c:v>3.4657538767123279</c:v>
                </c:pt>
                <c:pt idx="982">
                  <c:v>3.4684936027397262</c:v>
                </c:pt>
                <c:pt idx="983">
                  <c:v>3.4712333287671227</c:v>
                </c:pt>
                <c:pt idx="984">
                  <c:v>3.4739730547945209</c:v>
                </c:pt>
                <c:pt idx="985">
                  <c:v>3.4767127808219174</c:v>
                </c:pt>
                <c:pt idx="986">
                  <c:v>3.4794525068493156</c:v>
                </c:pt>
                <c:pt idx="987">
                  <c:v>3.4821922328767121</c:v>
                </c:pt>
                <c:pt idx="988">
                  <c:v>3.4849319589041086</c:v>
                </c:pt>
                <c:pt idx="989">
                  <c:v>3.4876716849315068</c:v>
                </c:pt>
                <c:pt idx="990">
                  <c:v>3.4904114109589033</c:v>
                </c:pt>
                <c:pt idx="991">
                  <c:v>3.4931511369863015</c:v>
                </c:pt>
                <c:pt idx="992">
                  <c:v>3.4986305890410963</c:v>
                </c:pt>
                <c:pt idx="993">
                  <c:v>3.5013703150684927</c:v>
                </c:pt>
                <c:pt idx="994">
                  <c:v>3.504110041095891</c:v>
                </c:pt>
                <c:pt idx="995">
                  <c:v>3.5068497671232874</c:v>
                </c:pt>
                <c:pt idx="996">
                  <c:v>3.5123292191780822</c:v>
                </c:pt>
                <c:pt idx="997">
                  <c:v>3.5150689452054786</c:v>
                </c:pt>
                <c:pt idx="998">
                  <c:v>3.5178086712328769</c:v>
                </c:pt>
                <c:pt idx="999">
                  <c:v>3.5205483972602734</c:v>
                </c:pt>
                <c:pt idx="1000">
                  <c:v>3.5232881232876716</c:v>
                </c:pt>
                <c:pt idx="1001">
                  <c:v>3.5260278493150681</c:v>
                </c:pt>
                <c:pt idx="1002">
                  <c:v>3.5287675753424663</c:v>
                </c:pt>
                <c:pt idx="1003">
                  <c:v>3.5315073013698628</c:v>
                </c:pt>
                <c:pt idx="1004">
                  <c:v>3.5342470273972593</c:v>
                </c:pt>
                <c:pt idx="1005">
                  <c:v>3.5369867534246575</c:v>
                </c:pt>
                <c:pt idx="1006">
                  <c:v>3.539726479452054</c:v>
                </c:pt>
                <c:pt idx="1007">
                  <c:v>3.5424662054794522</c:v>
                </c:pt>
                <c:pt idx="1008">
                  <c:v>3.5452059315068487</c:v>
                </c:pt>
                <c:pt idx="1009">
                  <c:v>3.547945657534247</c:v>
                </c:pt>
                <c:pt idx="1010">
                  <c:v>3.5506853835616434</c:v>
                </c:pt>
                <c:pt idx="1011">
                  <c:v>3.5534251095890417</c:v>
                </c:pt>
                <c:pt idx="1012">
                  <c:v>3.5534251095890417</c:v>
                </c:pt>
                <c:pt idx="1013">
                  <c:v>3.5616442876712329</c:v>
                </c:pt>
                <c:pt idx="1014">
                  <c:v>3.5643840136986293</c:v>
                </c:pt>
                <c:pt idx="1015">
                  <c:v>3.5671237397260276</c:v>
                </c:pt>
                <c:pt idx="1016">
                  <c:v>3.5698634657534241</c:v>
                </c:pt>
                <c:pt idx="1017">
                  <c:v>3.5726031917808223</c:v>
                </c:pt>
                <c:pt idx="1018">
                  <c:v>3.5753429178082188</c:v>
                </c:pt>
                <c:pt idx="1019">
                  <c:v>3.578082643835617</c:v>
                </c:pt>
                <c:pt idx="1020">
                  <c:v>3.5808223698630135</c:v>
                </c:pt>
                <c:pt idx="1021">
                  <c:v>3.58356209589041</c:v>
                </c:pt>
                <c:pt idx="1022">
                  <c:v>3.5863018219178082</c:v>
                </c:pt>
                <c:pt idx="1023">
                  <c:v>3.5890415479452047</c:v>
                </c:pt>
                <c:pt idx="1024">
                  <c:v>3.5917812739726029</c:v>
                </c:pt>
                <c:pt idx="1025">
                  <c:v>3.5945209999999994</c:v>
                </c:pt>
                <c:pt idx="1026">
                  <c:v>3.5972607260273977</c:v>
                </c:pt>
                <c:pt idx="1027">
                  <c:v>3.5972607260273977</c:v>
                </c:pt>
                <c:pt idx="1028">
                  <c:v>3.6000004520547941</c:v>
                </c:pt>
                <c:pt idx="1029">
                  <c:v>3.6027401780821924</c:v>
                </c:pt>
                <c:pt idx="1030">
                  <c:v>3.6054799041095889</c:v>
                </c:pt>
                <c:pt idx="1031">
                  <c:v>3.6082196301369853</c:v>
                </c:pt>
                <c:pt idx="1032">
                  <c:v>3.6109593561643836</c:v>
                </c:pt>
                <c:pt idx="1033">
                  <c:v>3.61369908219178</c:v>
                </c:pt>
                <c:pt idx="1034">
                  <c:v>3.6164388082191783</c:v>
                </c:pt>
                <c:pt idx="1035">
                  <c:v>3.6191785342465748</c:v>
                </c:pt>
                <c:pt idx="1036">
                  <c:v>3.621918260273973</c:v>
                </c:pt>
                <c:pt idx="1037">
                  <c:v>3.6246579863013695</c:v>
                </c:pt>
                <c:pt idx="1038">
                  <c:v>3.6273977123287677</c:v>
                </c:pt>
                <c:pt idx="1039">
                  <c:v>3.6301374383561642</c:v>
                </c:pt>
                <c:pt idx="1040">
                  <c:v>3.6328771643835607</c:v>
                </c:pt>
                <c:pt idx="1041">
                  <c:v>3.6356168904109589</c:v>
                </c:pt>
                <c:pt idx="1042">
                  <c:v>3.6383566164383554</c:v>
                </c:pt>
                <c:pt idx="1043">
                  <c:v>3.6410963424657536</c:v>
                </c:pt>
                <c:pt idx="1044">
                  <c:v>3.6410963424657536</c:v>
                </c:pt>
                <c:pt idx="1045">
                  <c:v>3.6438360684931501</c:v>
                </c:pt>
                <c:pt idx="1046">
                  <c:v>3.6465757945205484</c:v>
                </c:pt>
                <c:pt idx="1047">
                  <c:v>3.6493155205479448</c:v>
                </c:pt>
                <c:pt idx="1048">
                  <c:v>3.6520552465753431</c:v>
                </c:pt>
                <c:pt idx="1049">
                  <c:v>3.6547949726027396</c:v>
                </c:pt>
                <c:pt idx="1050">
                  <c:v>3.657534698630136</c:v>
                </c:pt>
                <c:pt idx="1051">
                  <c:v>3.6602744246575343</c:v>
                </c:pt>
                <c:pt idx="1052">
                  <c:v>3.6630141506849307</c:v>
                </c:pt>
                <c:pt idx="1053">
                  <c:v>3.665753876712329</c:v>
                </c:pt>
                <c:pt idx="1054">
                  <c:v>3.6684936027397255</c:v>
                </c:pt>
                <c:pt idx="1055">
                  <c:v>3.6712333287671237</c:v>
                </c:pt>
                <c:pt idx="1056">
                  <c:v>3.6739730547945202</c:v>
                </c:pt>
                <c:pt idx="1057">
                  <c:v>3.6767127808219184</c:v>
                </c:pt>
                <c:pt idx="1058">
                  <c:v>3.6794525068493149</c:v>
                </c:pt>
                <c:pt idx="1059">
                  <c:v>3.6821922328767114</c:v>
                </c:pt>
                <c:pt idx="1060">
                  <c:v>3.6849319589041096</c:v>
                </c:pt>
                <c:pt idx="1061">
                  <c:v>3.6849319589041096</c:v>
                </c:pt>
                <c:pt idx="1062">
                  <c:v>3.6876716849315061</c:v>
                </c:pt>
                <c:pt idx="1063">
                  <c:v>3.6904114109589043</c:v>
                </c:pt>
                <c:pt idx="1064">
                  <c:v>3.6931511369863008</c:v>
                </c:pt>
                <c:pt idx="1065">
                  <c:v>3.6958908630136991</c:v>
                </c:pt>
                <c:pt idx="1066">
                  <c:v>3.6986305890410955</c:v>
                </c:pt>
                <c:pt idx="1067">
                  <c:v>3.7013703150684938</c:v>
                </c:pt>
                <c:pt idx="1068">
                  <c:v>3.7041100410958903</c:v>
                </c:pt>
                <c:pt idx="1069">
                  <c:v>3.7068497671232867</c:v>
                </c:pt>
                <c:pt idx="1070">
                  <c:v>3.709589493150685</c:v>
                </c:pt>
                <c:pt idx="1071">
                  <c:v>3.7123292191780815</c:v>
                </c:pt>
                <c:pt idx="1072">
                  <c:v>3.7150689452054797</c:v>
                </c:pt>
                <c:pt idx="1073">
                  <c:v>3.7178086712328762</c:v>
                </c:pt>
                <c:pt idx="1074">
                  <c:v>3.7205483972602744</c:v>
                </c:pt>
                <c:pt idx="1075">
                  <c:v>3.7232881232876709</c:v>
                </c:pt>
                <c:pt idx="1076">
                  <c:v>3.7260278493150691</c:v>
                </c:pt>
                <c:pt idx="1077">
                  <c:v>3.7287675753424656</c:v>
                </c:pt>
                <c:pt idx="1078">
                  <c:v>3.7287675753424656</c:v>
                </c:pt>
                <c:pt idx="1079">
                  <c:v>3.7315073013698621</c:v>
                </c:pt>
                <c:pt idx="1080">
                  <c:v>3.7342470273972603</c:v>
                </c:pt>
                <c:pt idx="1081">
                  <c:v>3.7369867534246568</c:v>
                </c:pt>
                <c:pt idx="1082">
                  <c:v>3.7397264794520551</c:v>
                </c:pt>
                <c:pt idx="1083">
                  <c:v>3.7424662054794515</c:v>
                </c:pt>
                <c:pt idx="1084">
                  <c:v>3.7452059315068498</c:v>
                </c:pt>
                <c:pt idx="1085">
                  <c:v>3.7479456575342462</c:v>
                </c:pt>
                <c:pt idx="1086">
                  <c:v>3.7506853835616427</c:v>
                </c:pt>
                <c:pt idx="1087">
                  <c:v>3.753425109589041</c:v>
                </c:pt>
                <c:pt idx="1088">
                  <c:v>3.7561648356164374</c:v>
                </c:pt>
                <c:pt idx="1089">
                  <c:v>3.7589045616438357</c:v>
                </c:pt>
                <c:pt idx="1090">
                  <c:v>3.7616442876712322</c:v>
                </c:pt>
                <c:pt idx="1091">
                  <c:v>3.7643840136986304</c:v>
                </c:pt>
                <c:pt idx="1092">
                  <c:v>3.7671237397260269</c:v>
                </c:pt>
                <c:pt idx="1093">
                  <c:v>3.7726031917808216</c:v>
                </c:pt>
                <c:pt idx="1094">
                  <c:v>3.7726031917808216</c:v>
                </c:pt>
                <c:pt idx="1095">
                  <c:v>3.7753429178082181</c:v>
                </c:pt>
                <c:pt idx="1096">
                  <c:v>3.7780826438356163</c:v>
                </c:pt>
                <c:pt idx="1097">
                  <c:v>3.7808223698630128</c:v>
                </c:pt>
                <c:pt idx="1098">
                  <c:v>3.783562095890411</c:v>
                </c:pt>
                <c:pt idx="1099">
                  <c:v>3.7863018219178075</c:v>
                </c:pt>
                <c:pt idx="1100">
                  <c:v>3.7890415479452058</c:v>
                </c:pt>
                <c:pt idx="1101">
                  <c:v>3.7917812739726022</c:v>
                </c:pt>
                <c:pt idx="1102">
                  <c:v>3.7945210000000005</c:v>
                </c:pt>
                <c:pt idx="1103">
                  <c:v>3.7972607260273969</c:v>
                </c:pt>
                <c:pt idx="1104">
                  <c:v>3.8027401780821917</c:v>
                </c:pt>
                <c:pt idx="1105">
                  <c:v>3.8054799041095881</c:v>
                </c:pt>
                <c:pt idx="1106">
                  <c:v>3.8082196301369864</c:v>
                </c:pt>
                <c:pt idx="1107">
                  <c:v>3.8109593561643829</c:v>
                </c:pt>
                <c:pt idx="1108">
                  <c:v>3.8164388082191776</c:v>
                </c:pt>
                <c:pt idx="1109">
                  <c:v>3.8164388082191776</c:v>
                </c:pt>
                <c:pt idx="1110">
                  <c:v>3.8219182602739723</c:v>
                </c:pt>
                <c:pt idx="1111">
                  <c:v>3.8246579863013688</c:v>
                </c:pt>
                <c:pt idx="1112">
                  <c:v>3.8301374383561635</c:v>
                </c:pt>
                <c:pt idx="1113">
                  <c:v>3.8328771643835617</c:v>
                </c:pt>
                <c:pt idx="1114">
                  <c:v>3.8356168904109582</c:v>
                </c:pt>
                <c:pt idx="1115">
                  <c:v>3.8383566164383565</c:v>
                </c:pt>
                <c:pt idx="1116">
                  <c:v>3.8410963424657529</c:v>
                </c:pt>
                <c:pt idx="1117">
                  <c:v>3.8438360684931512</c:v>
                </c:pt>
                <c:pt idx="1118">
                  <c:v>3.8465757945205477</c:v>
                </c:pt>
                <c:pt idx="1119">
                  <c:v>3.8493155205479441</c:v>
                </c:pt>
                <c:pt idx="1120">
                  <c:v>3.8520552465753424</c:v>
                </c:pt>
                <c:pt idx="1121">
                  <c:v>3.8547949726027388</c:v>
                </c:pt>
                <c:pt idx="1122">
                  <c:v>3.8575346986301371</c:v>
                </c:pt>
                <c:pt idx="1123">
                  <c:v>3.8630141506849318</c:v>
                </c:pt>
                <c:pt idx="1124">
                  <c:v>3.8657538767123283</c:v>
                </c:pt>
                <c:pt idx="1125">
                  <c:v>3.8684936027397265</c:v>
                </c:pt>
                <c:pt idx="1126">
                  <c:v>3.8794525068493142</c:v>
                </c:pt>
                <c:pt idx="1127">
                  <c:v>3.8821922328767124</c:v>
                </c:pt>
                <c:pt idx="1128">
                  <c:v>3.8849319589041089</c:v>
                </c:pt>
                <c:pt idx="1129">
                  <c:v>3.8876716849315072</c:v>
                </c:pt>
                <c:pt idx="1130">
                  <c:v>3.8931511369863019</c:v>
                </c:pt>
                <c:pt idx="1131">
                  <c:v>3.8986305890410948</c:v>
                </c:pt>
                <c:pt idx="1132">
                  <c:v>3.9041100410958895</c:v>
                </c:pt>
                <c:pt idx="1133">
                  <c:v>3.9041100410958895</c:v>
                </c:pt>
                <c:pt idx="1134">
                  <c:v>3.9068497671232878</c:v>
                </c:pt>
                <c:pt idx="1135">
                  <c:v>3.9123292191780825</c:v>
                </c:pt>
                <c:pt idx="1136">
                  <c:v>3.9287675753424649</c:v>
                </c:pt>
                <c:pt idx="1137">
                  <c:v>3.9315073013698631</c:v>
                </c:pt>
                <c:pt idx="1138">
                  <c:v>3.9342470273972596</c:v>
                </c:pt>
                <c:pt idx="1139">
                  <c:v>3.9369867534246579</c:v>
                </c:pt>
                <c:pt idx="1140">
                  <c:v>3.9397264794520543</c:v>
                </c:pt>
                <c:pt idx="1141">
                  <c:v>3.9424662054794526</c:v>
                </c:pt>
                <c:pt idx="1142">
                  <c:v>3.9506853835616438</c:v>
                </c:pt>
                <c:pt idx="1143">
                  <c:v>3.9726031917808209</c:v>
                </c:pt>
                <c:pt idx="1144">
                  <c:v>3.9753429178082191</c:v>
                </c:pt>
                <c:pt idx="1145">
                  <c:v>3.9808223698630139</c:v>
                </c:pt>
                <c:pt idx="1146">
                  <c:v>3.9835620958904103</c:v>
                </c:pt>
                <c:pt idx="1147">
                  <c:v>3.9863018219178086</c:v>
                </c:pt>
                <c:pt idx="1148">
                  <c:v>3.9917812739726033</c:v>
                </c:pt>
                <c:pt idx="1149">
                  <c:v>3.9945209999999998</c:v>
                </c:pt>
                <c:pt idx="1150">
                  <c:v>4.0000004520547945</c:v>
                </c:pt>
              </c:numCache>
            </c:numRef>
          </c:xVal>
          <c:yVal>
            <c:numRef>
              <c:f>NBAR!$G$2:$G$1167</c:f>
              <c:numCache>
                <c:formatCode>General</c:formatCode>
                <c:ptCount val="1166"/>
                <c:pt idx="0">
                  <c:v>0.2334</c:v>
                </c:pt>
                <c:pt idx="1">
                  <c:v>0.2354</c:v>
                </c:pt>
                <c:pt idx="2">
                  <c:v>0.23469999999999999</c:v>
                </c:pt>
                <c:pt idx="3">
                  <c:v>0.2344</c:v>
                </c:pt>
                <c:pt idx="4">
                  <c:v>0.2359</c:v>
                </c:pt>
                <c:pt idx="5">
                  <c:v>0.23669999999999999</c:v>
                </c:pt>
                <c:pt idx="6">
                  <c:v>0.23480000000000001</c:v>
                </c:pt>
                <c:pt idx="7">
                  <c:v>0.23630000000000001</c:v>
                </c:pt>
                <c:pt idx="8">
                  <c:v>0.2349</c:v>
                </c:pt>
                <c:pt idx="9">
                  <c:v>0.2329</c:v>
                </c:pt>
                <c:pt idx="10">
                  <c:v>0.23960000000000001</c:v>
                </c:pt>
                <c:pt idx="11">
                  <c:v>0.2329</c:v>
                </c:pt>
                <c:pt idx="12">
                  <c:v>0.23319999999999999</c:v>
                </c:pt>
                <c:pt idx="13">
                  <c:v>0.23180000000000001</c:v>
                </c:pt>
                <c:pt idx="14">
                  <c:v>0.2346</c:v>
                </c:pt>
                <c:pt idx="15">
                  <c:v>0.2344</c:v>
                </c:pt>
                <c:pt idx="16">
                  <c:v>0.2321</c:v>
                </c:pt>
                <c:pt idx="17">
                  <c:v>0.2293</c:v>
                </c:pt>
                <c:pt idx="18">
                  <c:v>0.22539999999999999</c:v>
                </c:pt>
                <c:pt idx="19">
                  <c:v>0.22570000000000001</c:v>
                </c:pt>
                <c:pt idx="20">
                  <c:v>0.2258</c:v>
                </c:pt>
                <c:pt idx="21">
                  <c:v>0.22589999999999999</c:v>
                </c:pt>
                <c:pt idx="22">
                  <c:v>0.2235</c:v>
                </c:pt>
                <c:pt idx="23">
                  <c:v>0.2286</c:v>
                </c:pt>
                <c:pt idx="24">
                  <c:v>0.22750000000000001</c:v>
                </c:pt>
                <c:pt idx="25">
                  <c:v>0.2293</c:v>
                </c:pt>
                <c:pt idx="26">
                  <c:v>0.22869999999999999</c:v>
                </c:pt>
                <c:pt idx="27">
                  <c:v>0.22720000000000001</c:v>
                </c:pt>
                <c:pt idx="28">
                  <c:v>0.23050000000000001</c:v>
                </c:pt>
                <c:pt idx="29">
                  <c:v>0.22789999999999999</c:v>
                </c:pt>
                <c:pt idx="30">
                  <c:v>0.2281</c:v>
                </c:pt>
                <c:pt idx="31">
                  <c:v>0.22750000000000001</c:v>
                </c:pt>
                <c:pt idx="32">
                  <c:v>0.224</c:v>
                </c:pt>
                <c:pt idx="33">
                  <c:v>0.2218</c:v>
                </c:pt>
                <c:pt idx="34">
                  <c:v>0.22359999999999999</c:v>
                </c:pt>
                <c:pt idx="35">
                  <c:v>0.21959999999999999</c:v>
                </c:pt>
                <c:pt idx="36">
                  <c:v>0.22059999999999999</c:v>
                </c:pt>
                <c:pt idx="37">
                  <c:v>0.22220000000000001</c:v>
                </c:pt>
                <c:pt idx="38">
                  <c:v>0.22459999999999999</c:v>
                </c:pt>
                <c:pt idx="39">
                  <c:v>0.22639999999999999</c:v>
                </c:pt>
                <c:pt idx="40">
                  <c:v>0.2223</c:v>
                </c:pt>
                <c:pt idx="41">
                  <c:v>0.2195</c:v>
                </c:pt>
                <c:pt idx="42">
                  <c:v>0.22639999999999999</c:v>
                </c:pt>
                <c:pt idx="43">
                  <c:v>0.22059999999999999</c:v>
                </c:pt>
                <c:pt idx="44">
                  <c:v>0.21640000000000001</c:v>
                </c:pt>
                <c:pt idx="45">
                  <c:v>0.219</c:v>
                </c:pt>
                <c:pt idx="46">
                  <c:v>0.21740000000000001</c:v>
                </c:pt>
                <c:pt idx="47">
                  <c:v>0.21779999999999999</c:v>
                </c:pt>
                <c:pt idx="48">
                  <c:v>0.2165</c:v>
                </c:pt>
                <c:pt idx="49">
                  <c:v>0.21879999999999999</c:v>
                </c:pt>
                <c:pt idx="50">
                  <c:v>0.22120000000000001</c:v>
                </c:pt>
                <c:pt idx="51">
                  <c:v>0.22639999999999999</c:v>
                </c:pt>
                <c:pt idx="52">
                  <c:v>0.2261</c:v>
                </c:pt>
                <c:pt idx="53">
                  <c:v>0.22009999999999999</c:v>
                </c:pt>
                <c:pt idx="54">
                  <c:v>0.22450000000000001</c:v>
                </c:pt>
                <c:pt idx="55">
                  <c:v>0.22109999999999999</c:v>
                </c:pt>
                <c:pt idx="56">
                  <c:v>0.22520000000000001</c:v>
                </c:pt>
                <c:pt idx="57">
                  <c:v>0.2165</c:v>
                </c:pt>
                <c:pt idx="58">
                  <c:v>0.21379999999999999</c:v>
                </c:pt>
                <c:pt idx="59">
                  <c:v>0.21959999999999999</c:v>
                </c:pt>
                <c:pt idx="60">
                  <c:v>0.2203</c:v>
                </c:pt>
                <c:pt idx="61">
                  <c:v>0.22189999999999999</c:v>
                </c:pt>
                <c:pt idx="62">
                  <c:v>0.21809999999999999</c:v>
                </c:pt>
                <c:pt idx="63">
                  <c:v>0.21560000000000001</c:v>
                </c:pt>
                <c:pt idx="64">
                  <c:v>0.21820000000000001</c:v>
                </c:pt>
                <c:pt idx="65">
                  <c:v>0.22459999999999999</c:v>
                </c:pt>
                <c:pt idx="66">
                  <c:v>0.221</c:v>
                </c:pt>
                <c:pt idx="67">
                  <c:v>0.21490000000000001</c:v>
                </c:pt>
                <c:pt idx="68">
                  <c:v>0.216</c:v>
                </c:pt>
                <c:pt idx="69">
                  <c:v>0.2185</c:v>
                </c:pt>
                <c:pt idx="70">
                  <c:v>0.21879999999999999</c:v>
                </c:pt>
                <c:pt idx="71">
                  <c:v>0.216</c:v>
                </c:pt>
                <c:pt idx="72">
                  <c:v>0.21859999999999999</c:v>
                </c:pt>
                <c:pt idx="73">
                  <c:v>0.22020000000000001</c:v>
                </c:pt>
                <c:pt idx="74">
                  <c:v>0.2223</c:v>
                </c:pt>
                <c:pt idx="75">
                  <c:v>0.2203</c:v>
                </c:pt>
                <c:pt idx="76">
                  <c:v>0.2177</c:v>
                </c:pt>
                <c:pt idx="77">
                  <c:v>0.21740000000000001</c:v>
                </c:pt>
                <c:pt idx="78">
                  <c:v>0.2157</c:v>
                </c:pt>
                <c:pt idx="79">
                  <c:v>0.21940000000000001</c:v>
                </c:pt>
                <c:pt idx="80">
                  <c:v>0.22</c:v>
                </c:pt>
                <c:pt idx="81">
                  <c:v>0.21460000000000001</c:v>
                </c:pt>
                <c:pt idx="82">
                  <c:v>0.21329999999999999</c:v>
                </c:pt>
                <c:pt idx="83">
                  <c:v>0.21299999999999999</c:v>
                </c:pt>
                <c:pt idx="84">
                  <c:v>0.21840000000000001</c:v>
                </c:pt>
                <c:pt idx="85">
                  <c:v>0.21840000000000001</c:v>
                </c:pt>
                <c:pt idx="86">
                  <c:v>0.21959999999999999</c:v>
                </c:pt>
                <c:pt idx="87">
                  <c:v>0.21249999999999999</c:v>
                </c:pt>
                <c:pt idx="88">
                  <c:v>0.2175</c:v>
                </c:pt>
                <c:pt idx="89">
                  <c:v>0.21790000000000001</c:v>
                </c:pt>
                <c:pt idx="90">
                  <c:v>0.21479999999999999</c:v>
                </c:pt>
                <c:pt idx="91">
                  <c:v>0.21429999999999999</c:v>
                </c:pt>
                <c:pt idx="92">
                  <c:v>0.21329999999999999</c:v>
                </c:pt>
                <c:pt idx="93">
                  <c:v>0.2177</c:v>
                </c:pt>
                <c:pt idx="94">
                  <c:v>0.2185</c:v>
                </c:pt>
                <c:pt idx="95">
                  <c:v>0.2157</c:v>
                </c:pt>
                <c:pt idx="96">
                  <c:v>0.214</c:v>
                </c:pt>
                <c:pt idx="97">
                  <c:v>0.21310000000000001</c:v>
                </c:pt>
                <c:pt idx="98">
                  <c:v>0.21679999999999999</c:v>
                </c:pt>
                <c:pt idx="99">
                  <c:v>0.21609999999999999</c:v>
                </c:pt>
                <c:pt idx="100">
                  <c:v>0.21740000000000001</c:v>
                </c:pt>
                <c:pt idx="101">
                  <c:v>0.21590000000000001</c:v>
                </c:pt>
                <c:pt idx="102">
                  <c:v>0.2147</c:v>
                </c:pt>
                <c:pt idx="103">
                  <c:v>0.21260000000000001</c:v>
                </c:pt>
                <c:pt idx="104">
                  <c:v>0.21279999999999999</c:v>
                </c:pt>
                <c:pt idx="105">
                  <c:v>0.2175</c:v>
                </c:pt>
                <c:pt idx="106">
                  <c:v>0.21390000000000001</c:v>
                </c:pt>
                <c:pt idx="107">
                  <c:v>0.21329999999999999</c:v>
                </c:pt>
                <c:pt idx="108">
                  <c:v>0.2132</c:v>
                </c:pt>
                <c:pt idx="109">
                  <c:v>0.2177</c:v>
                </c:pt>
                <c:pt idx="110">
                  <c:v>0.2177</c:v>
                </c:pt>
                <c:pt idx="111">
                  <c:v>0.21379999999999999</c:v>
                </c:pt>
                <c:pt idx="112">
                  <c:v>0.2114</c:v>
                </c:pt>
                <c:pt idx="113">
                  <c:v>0.21160000000000001</c:v>
                </c:pt>
                <c:pt idx="114">
                  <c:v>0.21279999999999999</c:v>
                </c:pt>
                <c:pt idx="115">
                  <c:v>0.21440000000000001</c:v>
                </c:pt>
                <c:pt idx="116">
                  <c:v>0.2167</c:v>
                </c:pt>
                <c:pt idx="117">
                  <c:v>0.2152</c:v>
                </c:pt>
                <c:pt idx="118">
                  <c:v>0.21310000000000001</c:v>
                </c:pt>
                <c:pt idx="119">
                  <c:v>0.21329999999999999</c:v>
                </c:pt>
                <c:pt idx="120">
                  <c:v>0.2147</c:v>
                </c:pt>
                <c:pt idx="121">
                  <c:v>0.2172</c:v>
                </c:pt>
                <c:pt idx="122">
                  <c:v>0.214</c:v>
                </c:pt>
                <c:pt idx="123">
                  <c:v>0.21440000000000001</c:v>
                </c:pt>
                <c:pt idx="124">
                  <c:v>0.21609999999999999</c:v>
                </c:pt>
                <c:pt idx="125">
                  <c:v>0.21790000000000001</c:v>
                </c:pt>
                <c:pt idx="126">
                  <c:v>0.2172</c:v>
                </c:pt>
                <c:pt idx="127">
                  <c:v>0.2167</c:v>
                </c:pt>
                <c:pt idx="128">
                  <c:v>0.2155</c:v>
                </c:pt>
                <c:pt idx="129">
                  <c:v>0.2172</c:v>
                </c:pt>
                <c:pt idx="130">
                  <c:v>0.2137</c:v>
                </c:pt>
                <c:pt idx="131">
                  <c:v>0.21590000000000001</c:v>
                </c:pt>
                <c:pt idx="132">
                  <c:v>0.2157</c:v>
                </c:pt>
                <c:pt idx="133">
                  <c:v>0.2114</c:v>
                </c:pt>
                <c:pt idx="134">
                  <c:v>0.21049999999999999</c:v>
                </c:pt>
                <c:pt idx="135">
                  <c:v>0.216</c:v>
                </c:pt>
                <c:pt idx="136">
                  <c:v>0.2145</c:v>
                </c:pt>
                <c:pt idx="137">
                  <c:v>0.21360000000000001</c:v>
                </c:pt>
                <c:pt idx="138">
                  <c:v>0.2114</c:v>
                </c:pt>
                <c:pt idx="139">
                  <c:v>0.215</c:v>
                </c:pt>
                <c:pt idx="140">
                  <c:v>0.21579999999999999</c:v>
                </c:pt>
                <c:pt idx="141">
                  <c:v>0.2162</c:v>
                </c:pt>
                <c:pt idx="142">
                  <c:v>0.21490000000000001</c:v>
                </c:pt>
                <c:pt idx="143">
                  <c:v>0.21199999999999999</c:v>
                </c:pt>
                <c:pt idx="144">
                  <c:v>0.21390000000000001</c:v>
                </c:pt>
                <c:pt idx="145">
                  <c:v>0.217</c:v>
                </c:pt>
                <c:pt idx="146">
                  <c:v>0.21940000000000001</c:v>
                </c:pt>
                <c:pt idx="147">
                  <c:v>0.21590000000000001</c:v>
                </c:pt>
                <c:pt idx="148">
                  <c:v>0.21310000000000001</c:v>
                </c:pt>
                <c:pt idx="149">
                  <c:v>0.2155</c:v>
                </c:pt>
                <c:pt idx="150">
                  <c:v>0.2165</c:v>
                </c:pt>
                <c:pt idx="151">
                  <c:v>0.21529999999999999</c:v>
                </c:pt>
                <c:pt idx="152">
                  <c:v>0.21199999999999999</c:v>
                </c:pt>
                <c:pt idx="153">
                  <c:v>0.21210000000000001</c:v>
                </c:pt>
                <c:pt idx="154">
                  <c:v>0.216</c:v>
                </c:pt>
                <c:pt idx="155">
                  <c:v>0.21790000000000001</c:v>
                </c:pt>
                <c:pt idx="156">
                  <c:v>0.2185</c:v>
                </c:pt>
                <c:pt idx="157">
                  <c:v>0.21490000000000001</c:v>
                </c:pt>
                <c:pt idx="158">
                  <c:v>0.21460000000000001</c:v>
                </c:pt>
                <c:pt idx="159">
                  <c:v>0.21809999999999999</c:v>
                </c:pt>
                <c:pt idx="160">
                  <c:v>0.21659999999999999</c:v>
                </c:pt>
                <c:pt idx="161">
                  <c:v>0.21690000000000001</c:v>
                </c:pt>
                <c:pt idx="162">
                  <c:v>0.21529999999999999</c:v>
                </c:pt>
                <c:pt idx="163">
                  <c:v>0.21229999999999999</c:v>
                </c:pt>
                <c:pt idx="164">
                  <c:v>0.215</c:v>
                </c:pt>
                <c:pt idx="165">
                  <c:v>0.21940000000000001</c:v>
                </c:pt>
                <c:pt idx="166">
                  <c:v>0.2162</c:v>
                </c:pt>
                <c:pt idx="167">
                  <c:v>0.21609999999999999</c:v>
                </c:pt>
                <c:pt idx="168">
                  <c:v>0.21410000000000001</c:v>
                </c:pt>
                <c:pt idx="169">
                  <c:v>0.21640000000000001</c:v>
                </c:pt>
                <c:pt idx="170">
                  <c:v>0.21679999999999999</c:v>
                </c:pt>
                <c:pt idx="171">
                  <c:v>0.21579999999999999</c:v>
                </c:pt>
                <c:pt idx="172">
                  <c:v>0.21890000000000001</c:v>
                </c:pt>
                <c:pt idx="173">
                  <c:v>0.2198</c:v>
                </c:pt>
                <c:pt idx="174">
                  <c:v>0.216</c:v>
                </c:pt>
                <c:pt idx="175">
                  <c:v>0.2162</c:v>
                </c:pt>
                <c:pt idx="176">
                  <c:v>0.21840000000000001</c:v>
                </c:pt>
                <c:pt idx="177">
                  <c:v>0.21779999999999999</c:v>
                </c:pt>
                <c:pt idx="178">
                  <c:v>0.2198</c:v>
                </c:pt>
                <c:pt idx="179">
                  <c:v>0.21959999999999999</c:v>
                </c:pt>
                <c:pt idx="180">
                  <c:v>0.22009999999999999</c:v>
                </c:pt>
                <c:pt idx="181">
                  <c:v>0.21920000000000001</c:v>
                </c:pt>
                <c:pt idx="182">
                  <c:v>0.22040000000000001</c:v>
                </c:pt>
                <c:pt idx="183">
                  <c:v>0.22090000000000001</c:v>
                </c:pt>
                <c:pt idx="184">
                  <c:v>0.22159999999999999</c:v>
                </c:pt>
                <c:pt idx="185">
                  <c:v>0.2218</c:v>
                </c:pt>
                <c:pt idx="186">
                  <c:v>0.224</c:v>
                </c:pt>
                <c:pt idx="187">
                  <c:v>0.223</c:v>
                </c:pt>
                <c:pt idx="188">
                  <c:v>0.22189999999999999</c:v>
                </c:pt>
                <c:pt idx="189">
                  <c:v>0.22009999999999999</c:v>
                </c:pt>
                <c:pt idx="190">
                  <c:v>0.2175</c:v>
                </c:pt>
                <c:pt idx="191">
                  <c:v>0.21510000000000001</c:v>
                </c:pt>
                <c:pt idx="192">
                  <c:v>0.21859999999999999</c:v>
                </c:pt>
                <c:pt idx="193">
                  <c:v>0.2177</c:v>
                </c:pt>
                <c:pt idx="194">
                  <c:v>0.21809999999999999</c:v>
                </c:pt>
                <c:pt idx="195">
                  <c:v>0.21829999999999999</c:v>
                </c:pt>
                <c:pt idx="196">
                  <c:v>0.2185</c:v>
                </c:pt>
                <c:pt idx="197">
                  <c:v>0.21709999999999999</c:v>
                </c:pt>
                <c:pt idx="198">
                  <c:v>0.21729999999999999</c:v>
                </c:pt>
                <c:pt idx="199">
                  <c:v>0.21779999999999999</c:v>
                </c:pt>
                <c:pt idx="200">
                  <c:v>0.21859999999999999</c:v>
                </c:pt>
                <c:pt idx="201">
                  <c:v>0.22</c:v>
                </c:pt>
                <c:pt idx="202">
                  <c:v>0.21990000000000001</c:v>
                </c:pt>
                <c:pt idx="203">
                  <c:v>0.22090000000000001</c:v>
                </c:pt>
                <c:pt idx="204">
                  <c:v>0.22140000000000001</c:v>
                </c:pt>
                <c:pt idx="205">
                  <c:v>0.22070000000000001</c:v>
                </c:pt>
                <c:pt idx="206">
                  <c:v>0.22289999999999999</c:v>
                </c:pt>
                <c:pt idx="207">
                  <c:v>0.22239999999999999</c:v>
                </c:pt>
                <c:pt idx="208">
                  <c:v>0.2198</c:v>
                </c:pt>
                <c:pt idx="209">
                  <c:v>0.21629999999999999</c:v>
                </c:pt>
                <c:pt idx="210">
                  <c:v>0.21890000000000001</c:v>
                </c:pt>
                <c:pt idx="211">
                  <c:v>0.22370000000000001</c:v>
                </c:pt>
                <c:pt idx="212">
                  <c:v>0.2253</c:v>
                </c:pt>
                <c:pt idx="213">
                  <c:v>0.22889999999999999</c:v>
                </c:pt>
                <c:pt idx="214">
                  <c:v>0.22939999999999999</c:v>
                </c:pt>
                <c:pt idx="215">
                  <c:v>0.2293</c:v>
                </c:pt>
                <c:pt idx="216">
                  <c:v>0.2291</c:v>
                </c:pt>
                <c:pt idx="217">
                  <c:v>0.22420000000000001</c:v>
                </c:pt>
                <c:pt idx="218">
                  <c:v>0.224</c:v>
                </c:pt>
                <c:pt idx="219">
                  <c:v>0.22289999999999999</c:v>
                </c:pt>
                <c:pt idx="220">
                  <c:v>0.22159999999999999</c:v>
                </c:pt>
                <c:pt idx="221">
                  <c:v>0.21909999999999999</c:v>
                </c:pt>
                <c:pt idx="222">
                  <c:v>0.21829999999999999</c:v>
                </c:pt>
                <c:pt idx="223">
                  <c:v>0.21920000000000001</c:v>
                </c:pt>
                <c:pt idx="224">
                  <c:v>0.2198</c:v>
                </c:pt>
                <c:pt idx="225">
                  <c:v>0.2165</c:v>
                </c:pt>
                <c:pt idx="226">
                  <c:v>0.2157</c:v>
                </c:pt>
                <c:pt idx="227">
                  <c:v>0.215</c:v>
                </c:pt>
                <c:pt idx="228">
                  <c:v>0.21779999999999999</c:v>
                </c:pt>
                <c:pt idx="229">
                  <c:v>0.21809999999999999</c:v>
                </c:pt>
                <c:pt idx="230">
                  <c:v>0.2175</c:v>
                </c:pt>
                <c:pt idx="231">
                  <c:v>0.21829999999999999</c:v>
                </c:pt>
                <c:pt idx="232">
                  <c:v>0.21659999999999999</c:v>
                </c:pt>
                <c:pt idx="233">
                  <c:v>0.21629999999999999</c:v>
                </c:pt>
                <c:pt idx="234">
                  <c:v>0.2132</c:v>
                </c:pt>
                <c:pt idx="235">
                  <c:v>0.2135</c:v>
                </c:pt>
                <c:pt idx="236">
                  <c:v>0.21379999999999999</c:v>
                </c:pt>
                <c:pt idx="237">
                  <c:v>0.215</c:v>
                </c:pt>
                <c:pt idx="238">
                  <c:v>0.21790000000000001</c:v>
                </c:pt>
                <c:pt idx="239">
                  <c:v>0.21340000000000001</c:v>
                </c:pt>
                <c:pt idx="240">
                  <c:v>0.22090000000000001</c:v>
                </c:pt>
                <c:pt idx="241">
                  <c:v>0.2167</c:v>
                </c:pt>
                <c:pt idx="242">
                  <c:v>0.21690000000000001</c:v>
                </c:pt>
                <c:pt idx="243">
                  <c:v>0.21640000000000001</c:v>
                </c:pt>
                <c:pt idx="244">
                  <c:v>0.21909999999999999</c:v>
                </c:pt>
                <c:pt idx="245">
                  <c:v>0.2177</c:v>
                </c:pt>
                <c:pt idx="246">
                  <c:v>0.21840000000000001</c:v>
                </c:pt>
                <c:pt idx="247">
                  <c:v>0.21879999999999999</c:v>
                </c:pt>
                <c:pt idx="248">
                  <c:v>0.21790000000000001</c:v>
                </c:pt>
                <c:pt idx="249">
                  <c:v>0.218</c:v>
                </c:pt>
                <c:pt idx="250">
                  <c:v>0.2185</c:v>
                </c:pt>
                <c:pt idx="251">
                  <c:v>0.224</c:v>
                </c:pt>
                <c:pt idx="252">
                  <c:v>0.21959999999999999</c:v>
                </c:pt>
                <c:pt idx="253">
                  <c:v>0.21990000000000001</c:v>
                </c:pt>
                <c:pt idx="254">
                  <c:v>0.219</c:v>
                </c:pt>
                <c:pt idx="255">
                  <c:v>0.2198</c:v>
                </c:pt>
                <c:pt idx="256">
                  <c:v>0.2208</c:v>
                </c:pt>
                <c:pt idx="257">
                  <c:v>0.22059999999999999</c:v>
                </c:pt>
                <c:pt idx="258">
                  <c:v>0.21990000000000001</c:v>
                </c:pt>
                <c:pt idx="259">
                  <c:v>0.2205</c:v>
                </c:pt>
                <c:pt idx="260">
                  <c:v>0.223</c:v>
                </c:pt>
                <c:pt idx="261">
                  <c:v>0.2238</c:v>
                </c:pt>
                <c:pt idx="262">
                  <c:v>0.2266</c:v>
                </c:pt>
                <c:pt idx="263">
                  <c:v>0.22159999999999999</c:v>
                </c:pt>
                <c:pt idx="264">
                  <c:v>0.21959999999999999</c:v>
                </c:pt>
                <c:pt idx="265">
                  <c:v>0.222</c:v>
                </c:pt>
                <c:pt idx="266">
                  <c:v>0.22170000000000001</c:v>
                </c:pt>
                <c:pt idx="267">
                  <c:v>0.2223</c:v>
                </c:pt>
                <c:pt idx="268">
                  <c:v>0.22070000000000001</c:v>
                </c:pt>
                <c:pt idx="269">
                  <c:v>0.22040000000000001</c:v>
                </c:pt>
                <c:pt idx="270">
                  <c:v>0.21890000000000001</c:v>
                </c:pt>
                <c:pt idx="271">
                  <c:v>0.21929999999999999</c:v>
                </c:pt>
                <c:pt idx="272">
                  <c:v>0.22159999999999999</c:v>
                </c:pt>
                <c:pt idx="273">
                  <c:v>0.2283</c:v>
                </c:pt>
                <c:pt idx="274">
                  <c:v>0.2238</c:v>
                </c:pt>
                <c:pt idx="275">
                  <c:v>0.223</c:v>
                </c:pt>
                <c:pt idx="276">
                  <c:v>0.22489999999999999</c:v>
                </c:pt>
                <c:pt idx="277">
                  <c:v>0.2243</c:v>
                </c:pt>
                <c:pt idx="278">
                  <c:v>0.22509999999999999</c:v>
                </c:pt>
                <c:pt idx="279">
                  <c:v>0.22450000000000001</c:v>
                </c:pt>
                <c:pt idx="280">
                  <c:v>0.22339999999999999</c:v>
                </c:pt>
                <c:pt idx="281">
                  <c:v>0.22670000000000001</c:v>
                </c:pt>
                <c:pt idx="282">
                  <c:v>0.2263</c:v>
                </c:pt>
                <c:pt idx="283">
                  <c:v>0.22470000000000001</c:v>
                </c:pt>
                <c:pt idx="284">
                  <c:v>0.22170000000000001</c:v>
                </c:pt>
                <c:pt idx="285">
                  <c:v>0.2218</c:v>
                </c:pt>
                <c:pt idx="286">
                  <c:v>0.22209999999999999</c:v>
                </c:pt>
                <c:pt idx="287">
                  <c:v>0.22420000000000001</c:v>
                </c:pt>
                <c:pt idx="288">
                  <c:v>0.22309999999999999</c:v>
                </c:pt>
                <c:pt idx="289">
                  <c:v>0.221</c:v>
                </c:pt>
                <c:pt idx="290">
                  <c:v>0.2205</c:v>
                </c:pt>
                <c:pt idx="291">
                  <c:v>0.22209999999999999</c:v>
                </c:pt>
                <c:pt idx="292">
                  <c:v>0.2225</c:v>
                </c:pt>
                <c:pt idx="293">
                  <c:v>0.22370000000000001</c:v>
                </c:pt>
                <c:pt idx="294">
                  <c:v>0.22239999999999999</c:v>
                </c:pt>
                <c:pt idx="295">
                  <c:v>0.22020000000000001</c:v>
                </c:pt>
                <c:pt idx="296">
                  <c:v>0.21779999999999999</c:v>
                </c:pt>
                <c:pt idx="297">
                  <c:v>0.2215</c:v>
                </c:pt>
                <c:pt idx="298">
                  <c:v>0.2215</c:v>
                </c:pt>
                <c:pt idx="299">
                  <c:v>0.21940000000000001</c:v>
                </c:pt>
                <c:pt idx="300">
                  <c:v>0.21629999999999999</c:v>
                </c:pt>
                <c:pt idx="301">
                  <c:v>0.21640000000000001</c:v>
                </c:pt>
                <c:pt idx="302">
                  <c:v>0.21940000000000001</c:v>
                </c:pt>
                <c:pt idx="303">
                  <c:v>0.21759999999999999</c:v>
                </c:pt>
                <c:pt idx="304">
                  <c:v>0.22</c:v>
                </c:pt>
                <c:pt idx="305">
                  <c:v>0.22539999999999999</c:v>
                </c:pt>
                <c:pt idx="306">
                  <c:v>0.21659999999999999</c:v>
                </c:pt>
                <c:pt idx="307">
                  <c:v>0.22</c:v>
                </c:pt>
                <c:pt idx="308">
                  <c:v>0.21929999999999999</c:v>
                </c:pt>
                <c:pt idx="309">
                  <c:v>0.21560000000000001</c:v>
                </c:pt>
                <c:pt idx="310">
                  <c:v>0.2155</c:v>
                </c:pt>
                <c:pt idx="311">
                  <c:v>0.21790000000000001</c:v>
                </c:pt>
                <c:pt idx="312">
                  <c:v>0.22009999999999999</c:v>
                </c:pt>
                <c:pt idx="313">
                  <c:v>0.21779999999999999</c:v>
                </c:pt>
                <c:pt idx="314">
                  <c:v>0.21440000000000001</c:v>
                </c:pt>
                <c:pt idx="315">
                  <c:v>0.21990000000000001</c:v>
                </c:pt>
                <c:pt idx="316">
                  <c:v>0.2198</c:v>
                </c:pt>
                <c:pt idx="317">
                  <c:v>0.2215</c:v>
                </c:pt>
                <c:pt idx="318">
                  <c:v>0.22309999999999999</c:v>
                </c:pt>
                <c:pt idx="319">
                  <c:v>0.21759999999999999</c:v>
                </c:pt>
                <c:pt idx="320">
                  <c:v>0.217</c:v>
                </c:pt>
                <c:pt idx="321">
                  <c:v>0.21990000000000001</c:v>
                </c:pt>
                <c:pt idx="322">
                  <c:v>0.214</c:v>
                </c:pt>
                <c:pt idx="323">
                  <c:v>0.2109</c:v>
                </c:pt>
                <c:pt idx="324">
                  <c:v>0.2145</c:v>
                </c:pt>
                <c:pt idx="325">
                  <c:v>0.2165</c:v>
                </c:pt>
                <c:pt idx="326">
                  <c:v>0.21329999999999999</c:v>
                </c:pt>
                <c:pt idx="327">
                  <c:v>0.214</c:v>
                </c:pt>
                <c:pt idx="328">
                  <c:v>0.21160000000000001</c:v>
                </c:pt>
                <c:pt idx="329">
                  <c:v>0.2155</c:v>
                </c:pt>
                <c:pt idx="330">
                  <c:v>0.21890000000000001</c:v>
                </c:pt>
                <c:pt idx="331">
                  <c:v>0.2155</c:v>
                </c:pt>
                <c:pt idx="332">
                  <c:v>0.2223</c:v>
                </c:pt>
                <c:pt idx="333">
                  <c:v>0.2142</c:v>
                </c:pt>
                <c:pt idx="334">
                  <c:v>0.21609999999999999</c:v>
                </c:pt>
                <c:pt idx="335">
                  <c:v>0.21709999999999999</c:v>
                </c:pt>
                <c:pt idx="336">
                  <c:v>0.21579999999999999</c:v>
                </c:pt>
                <c:pt idx="337">
                  <c:v>0.2157</c:v>
                </c:pt>
                <c:pt idx="338">
                  <c:v>0.21990000000000001</c:v>
                </c:pt>
                <c:pt idx="339">
                  <c:v>0.2155</c:v>
                </c:pt>
                <c:pt idx="340">
                  <c:v>0.21809999999999999</c:v>
                </c:pt>
                <c:pt idx="341">
                  <c:v>0.21679999999999999</c:v>
                </c:pt>
                <c:pt idx="342">
                  <c:v>0.21929999999999999</c:v>
                </c:pt>
                <c:pt idx="343">
                  <c:v>0.21510000000000001</c:v>
                </c:pt>
                <c:pt idx="344">
                  <c:v>0.21060000000000001</c:v>
                </c:pt>
                <c:pt idx="345">
                  <c:v>0.20899999999999999</c:v>
                </c:pt>
                <c:pt idx="346">
                  <c:v>0.2074</c:v>
                </c:pt>
                <c:pt idx="347">
                  <c:v>0.21260000000000001</c:v>
                </c:pt>
                <c:pt idx="348">
                  <c:v>0.21679999999999999</c:v>
                </c:pt>
                <c:pt idx="349">
                  <c:v>0.2152</c:v>
                </c:pt>
                <c:pt idx="350">
                  <c:v>0.21429999999999999</c:v>
                </c:pt>
                <c:pt idx="351">
                  <c:v>0.2114</c:v>
                </c:pt>
                <c:pt idx="352">
                  <c:v>0.21629999999999999</c:v>
                </c:pt>
                <c:pt idx="353">
                  <c:v>0.21640000000000001</c:v>
                </c:pt>
                <c:pt idx="354">
                  <c:v>0.217</c:v>
                </c:pt>
                <c:pt idx="355">
                  <c:v>0.2137</c:v>
                </c:pt>
                <c:pt idx="356">
                  <c:v>0.21240000000000001</c:v>
                </c:pt>
                <c:pt idx="357">
                  <c:v>0.2097</c:v>
                </c:pt>
                <c:pt idx="358">
                  <c:v>0.21299999999999999</c:v>
                </c:pt>
                <c:pt idx="359">
                  <c:v>0.2172</c:v>
                </c:pt>
                <c:pt idx="360">
                  <c:v>0.21629999999999999</c:v>
                </c:pt>
                <c:pt idx="361">
                  <c:v>0.21340000000000001</c:v>
                </c:pt>
                <c:pt idx="362">
                  <c:v>0.2122</c:v>
                </c:pt>
                <c:pt idx="363">
                  <c:v>0.21279999999999999</c:v>
                </c:pt>
                <c:pt idx="364">
                  <c:v>0.21540000000000001</c:v>
                </c:pt>
                <c:pt idx="365">
                  <c:v>0.2162</c:v>
                </c:pt>
                <c:pt idx="366">
                  <c:v>0.21529999999999999</c:v>
                </c:pt>
                <c:pt idx="367">
                  <c:v>0.2175</c:v>
                </c:pt>
                <c:pt idx="368">
                  <c:v>0.2152</c:v>
                </c:pt>
                <c:pt idx="369">
                  <c:v>0.2157</c:v>
                </c:pt>
                <c:pt idx="370">
                  <c:v>0.21890000000000001</c:v>
                </c:pt>
                <c:pt idx="371">
                  <c:v>0.21640000000000001</c:v>
                </c:pt>
                <c:pt idx="372">
                  <c:v>0.21260000000000001</c:v>
                </c:pt>
                <c:pt idx="373">
                  <c:v>0.20799999999999999</c:v>
                </c:pt>
                <c:pt idx="374">
                  <c:v>0.21199999999999999</c:v>
                </c:pt>
                <c:pt idx="375">
                  <c:v>0.21310000000000001</c:v>
                </c:pt>
                <c:pt idx="376">
                  <c:v>0.2167</c:v>
                </c:pt>
                <c:pt idx="377">
                  <c:v>0.21260000000000001</c:v>
                </c:pt>
                <c:pt idx="378">
                  <c:v>0.21290000000000001</c:v>
                </c:pt>
                <c:pt idx="379">
                  <c:v>0.21029999999999999</c:v>
                </c:pt>
                <c:pt idx="380">
                  <c:v>0.21429999999999999</c:v>
                </c:pt>
                <c:pt idx="381">
                  <c:v>0.21729999999999999</c:v>
                </c:pt>
                <c:pt idx="382">
                  <c:v>0.21410000000000001</c:v>
                </c:pt>
                <c:pt idx="383">
                  <c:v>0.21529999999999999</c:v>
                </c:pt>
                <c:pt idx="384">
                  <c:v>0.21199999999999999</c:v>
                </c:pt>
                <c:pt idx="385">
                  <c:v>0.2167</c:v>
                </c:pt>
                <c:pt idx="386">
                  <c:v>0.21820000000000001</c:v>
                </c:pt>
                <c:pt idx="387">
                  <c:v>0.22</c:v>
                </c:pt>
                <c:pt idx="388">
                  <c:v>0.2152</c:v>
                </c:pt>
                <c:pt idx="389">
                  <c:v>0.21190000000000001</c:v>
                </c:pt>
                <c:pt idx="390">
                  <c:v>0.21240000000000001</c:v>
                </c:pt>
                <c:pt idx="391">
                  <c:v>0.21210000000000001</c:v>
                </c:pt>
                <c:pt idx="392">
                  <c:v>0.21379999999999999</c:v>
                </c:pt>
                <c:pt idx="393">
                  <c:v>0.2114</c:v>
                </c:pt>
                <c:pt idx="394">
                  <c:v>0.20910000000000001</c:v>
                </c:pt>
                <c:pt idx="395">
                  <c:v>0.2082</c:v>
                </c:pt>
                <c:pt idx="396">
                  <c:v>0.21029999999999999</c:v>
                </c:pt>
                <c:pt idx="397">
                  <c:v>0.21490000000000001</c:v>
                </c:pt>
                <c:pt idx="398">
                  <c:v>0.21540000000000001</c:v>
                </c:pt>
                <c:pt idx="399">
                  <c:v>0.2135</c:v>
                </c:pt>
                <c:pt idx="400">
                  <c:v>0.21249999999999999</c:v>
                </c:pt>
                <c:pt idx="401">
                  <c:v>0.20960000000000001</c:v>
                </c:pt>
                <c:pt idx="402">
                  <c:v>0.215</c:v>
                </c:pt>
                <c:pt idx="403">
                  <c:v>0.21579999999999999</c:v>
                </c:pt>
                <c:pt idx="404">
                  <c:v>0.2165</c:v>
                </c:pt>
                <c:pt idx="405">
                  <c:v>0.21329999999999999</c:v>
                </c:pt>
                <c:pt idx="406">
                  <c:v>0.20910000000000001</c:v>
                </c:pt>
                <c:pt idx="407">
                  <c:v>0.20880000000000001</c:v>
                </c:pt>
                <c:pt idx="408">
                  <c:v>0.2137</c:v>
                </c:pt>
                <c:pt idx="409">
                  <c:v>0.21240000000000001</c:v>
                </c:pt>
                <c:pt idx="410">
                  <c:v>0.21249999999999999</c:v>
                </c:pt>
                <c:pt idx="411">
                  <c:v>0.2087</c:v>
                </c:pt>
                <c:pt idx="412">
                  <c:v>0.2074</c:v>
                </c:pt>
                <c:pt idx="413">
                  <c:v>0.21190000000000001</c:v>
                </c:pt>
                <c:pt idx="414">
                  <c:v>0.21360000000000001</c:v>
                </c:pt>
                <c:pt idx="415">
                  <c:v>0.214</c:v>
                </c:pt>
                <c:pt idx="416">
                  <c:v>0.21060000000000001</c:v>
                </c:pt>
                <c:pt idx="417">
                  <c:v>0.2097</c:v>
                </c:pt>
                <c:pt idx="418">
                  <c:v>0.21429999999999999</c:v>
                </c:pt>
                <c:pt idx="419">
                  <c:v>0.21590000000000001</c:v>
                </c:pt>
                <c:pt idx="420">
                  <c:v>0.21529999999999999</c:v>
                </c:pt>
                <c:pt idx="421">
                  <c:v>0.21540000000000001</c:v>
                </c:pt>
                <c:pt idx="422">
                  <c:v>0.21179999999999999</c:v>
                </c:pt>
                <c:pt idx="423">
                  <c:v>0.21029999999999999</c:v>
                </c:pt>
                <c:pt idx="424">
                  <c:v>0.21299999999999999</c:v>
                </c:pt>
                <c:pt idx="425">
                  <c:v>0.21379999999999999</c:v>
                </c:pt>
                <c:pt idx="426">
                  <c:v>0.21310000000000001</c:v>
                </c:pt>
                <c:pt idx="427">
                  <c:v>0.2099</c:v>
                </c:pt>
                <c:pt idx="428">
                  <c:v>0.20930000000000001</c:v>
                </c:pt>
                <c:pt idx="429">
                  <c:v>0.2135</c:v>
                </c:pt>
                <c:pt idx="430">
                  <c:v>0.21879999999999999</c:v>
                </c:pt>
                <c:pt idx="431">
                  <c:v>0.21029999999999999</c:v>
                </c:pt>
                <c:pt idx="432">
                  <c:v>0.21429999999999999</c:v>
                </c:pt>
                <c:pt idx="433">
                  <c:v>0.2147</c:v>
                </c:pt>
                <c:pt idx="434">
                  <c:v>0.2165</c:v>
                </c:pt>
                <c:pt idx="435">
                  <c:v>0.21659999999999999</c:v>
                </c:pt>
                <c:pt idx="436">
                  <c:v>0.21479999999999999</c:v>
                </c:pt>
                <c:pt idx="437">
                  <c:v>0.2102</c:v>
                </c:pt>
                <c:pt idx="438">
                  <c:v>0.2142</c:v>
                </c:pt>
                <c:pt idx="439">
                  <c:v>0.2155</c:v>
                </c:pt>
                <c:pt idx="440">
                  <c:v>0.21460000000000001</c:v>
                </c:pt>
                <c:pt idx="441">
                  <c:v>0.2165</c:v>
                </c:pt>
                <c:pt idx="442">
                  <c:v>0.21360000000000001</c:v>
                </c:pt>
                <c:pt idx="443">
                  <c:v>0.2122</c:v>
                </c:pt>
                <c:pt idx="444">
                  <c:v>0.21640000000000001</c:v>
                </c:pt>
                <c:pt idx="445">
                  <c:v>0.2145</c:v>
                </c:pt>
                <c:pt idx="446">
                  <c:v>0.21790000000000001</c:v>
                </c:pt>
                <c:pt idx="447">
                  <c:v>0.21729999999999999</c:v>
                </c:pt>
                <c:pt idx="448">
                  <c:v>0.21579999999999999</c:v>
                </c:pt>
                <c:pt idx="449">
                  <c:v>0.21840000000000001</c:v>
                </c:pt>
                <c:pt idx="450">
                  <c:v>0.218</c:v>
                </c:pt>
                <c:pt idx="451">
                  <c:v>0.21590000000000001</c:v>
                </c:pt>
                <c:pt idx="452">
                  <c:v>0.21709999999999999</c:v>
                </c:pt>
                <c:pt idx="453">
                  <c:v>0.21590000000000001</c:v>
                </c:pt>
                <c:pt idx="454">
                  <c:v>0.21379999999999999</c:v>
                </c:pt>
                <c:pt idx="455">
                  <c:v>0.21709999999999999</c:v>
                </c:pt>
                <c:pt idx="456">
                  <c:v>0.2152</c:v>
                </c:pt>
                <c:pt idx="457">
                  <c:v>0.21540000000000001</c:v>
                </c:pt>
                <c:pt idx="458">
                  <c:v>0.21190000000000001</c:v>
                </c:pt>
                <c:pt idx="459">
                  <c:v>0.216</c:v>
                </c:pt>
                <c:pt idx="460">
                  <c:v>0.2175</c:v>
                </c:pt>
                <c:pt idx="461">
                  <c:v>0.2155</c:v>
                </c:pt>
                <c:pt idx="462">
                  <c:v>0.2172</c:v>
                </c:pt>
                <c:pt idx="463">
                  <c:v>0.2175</c:v>
                </c:pt>
                <c:pt idx="464">
                  <c:v>0.21490000000000001</c:v>
                </c:pt>
                <c:pt idx="465">
                  <c:v>0.21440000000000001</c:v>
                </c:pt>
                <c:pt idx="466">
                  <c:v>0.21540000000000001</c:v>
                </c:pt>
                <c:pt idx="467">
                  <c:v>0.21479999999999999</c:v>
                </c:pt>
                <c:pt idx="468">
                  <c:v>0.21529999999999999</c:v>
                </c:pt>
                <c:pt idx="469">
                  <c:v>0.21920000000000001</c:v>
                </c:pt>
                <c:pt idx="470">
                  <c:v>0.21679999999999999</c:v>
                </c:pt>
                <c:pt idx="471">
                  <c:v>0.21759999999999999</c:v>
                </c:pt>
                <c:pt idx="472">
                  <c:v>0.21809999999999999</c:v>
                </c:pt>
                <c:pt idx="473">
                  <c:v>0.2198</c:v>
                </c:pt>
                <c:pt idx="474">
                  <c:v>0.2203</c:v>
                </c:pt>
                <c:pt idx="475">
                  <c:v>0.21890000000000001</c:v>
                </c:pt>
                <c:pt idx="476">
                  <c:v>0.21940000000000001</c:v>
                </c:pt>
                <c:pt idx="477">
                  <c:v>0.22</c:v>
                </c:pt>
                <c:pt idx="478">
                  <c:v>0.2175</c:v>
                </c:pt>
                <c:pt idx="479">
                  <c:v>0.22020000000000001</c:v>
                </c:pt>
                <c:pt idx="480">
                  <c:v>0.22220000000000001</c:v>
                </c:pt>
                <c:pt idx="481">
                  <c:v>0.22309999999999999</c:v>
                </c:pt>
                <c:pt idx="482">
                  <c:v>0.2215</c:v>
                </c:pt>
                <c:pt idx="483">
                  <c:v>0.2208</c:v>
                </c:pt>
                <c:pt idx="484">
                  <c:v>0.22220000000000001</c:v>
                </c:pt>
                <c:pt idx="485">
                  <c:v>0.22459999999999999</c:v>
                </c:pt>
                <c:pt idx="486">
                  <c:v>0.2243</c:v>
                </c:pt>
                <c:pt idx="487">
                  <c:v>0.224</c:v>
                </c:pt>
                <c:pt idx="488">
                  <c:v>0.22450000000000001</c:v>
                </c:pt>
                <c:pt idx="489">
                  <c:v>0.22639999999999999</c:v>
                </c:pt>
                <c:pt idx="490">
                  <c:v>0.2266</c:v>
                </c:pt>
                <c:pt idx="491">
                  <c:v>0.2263</c:v>
                </c:pt>
                <c:pt idx="492">
                  <c:v>0.22620000000000001</c:v>
                </c:pt>
                <c:pt idx="493">
                  <c:v>0.22689999999999999</c:v>
                </c:pt>
                <c:pt idx="494">
                  <c:v>0.22539999999999999</c:v>
                </c:pt>
                <c:pt idx="495">
                  <c:v>0.22670000000000001</c:v>
                </c:pt>
                <c:pt idx="496">
                  <c:v>0.22750000000000001</c:v>
                </c:pt>
                <c:pt idx="497">
                  <c:v>0.22770000000000001</c:v>
                </c:pt>
                <c:pt idx="498">
                  <c:v>0.22800000000000001</c:v>
                </c:pt>
                <c:pt idx="499">
                  <c:v>0.22800000000000001</c:v>
                </c:pt>
                <c:pt idx="500">
                  <c:v>0.2271</c:v>
                </c:pt>
                <c:pt idx="501">
                  <c:v>0.2261</c:v>
                </c:pt>
                <c:pt idx="502">
                  <c:v>0.22539999999999999</c:v>
                </c:pt>
                <c:pt idx="503">
                  <c:v>0.22539999999999999</c:v>
                </c:pt>
                <c:pt idx="504">
                  <c:v>0.2263</c:v>
                </c:pt>
                <c:pt idx="505">
                  <c:v>0.22370000000000001</c:v>
                </c:pt>
                <c:pt idx="506">
                  <c:v>0.2223</c:v>
                </c:pt>
                <c:pt idx="507">
                  <c:v>0.22189999999999999</c:v>
                </c:pt>
                <c:pt idx="508">
                  <c:v>0.2223</c:v>
                </c:pt>
                <c:pt idx="509">
                  <c:v>0.221</c:v>
                </c:pt>
                <c:pt idx="510">
                  <c:v>0.22239999999999999</c:v>
                </c:pt>
                <c:pt idx="511">
                  <c:v>0.22420000000000001</c:v>
                </c:pt>
                <c:pt idx="512">
                  <c:v>0.22</c:v>
                </c:pt>
                <c:pt idx="513">
                  <c:v>0.22009999999999999</c:v>
                </c:pt>
                <c:pt idx="514">
                  <c:v>0.21970000000000001</c:v>
                </c:pt>
                <c:pt idx="515">
                  <c:v>0.21940000000000001</c:v>
                </c:pt>
                <c:pt idx="516">
                  <c:v>0.21859999999999999</c:v>
                </c:pt>
                <c:pt idx="517">
                  <c:v>0.2172</c:v>
                </c:pt>
                <c:pt idx="518">
                  <c:v>0.2175</c:v>
                </c:pt>
                <c:pt idx="519">
                  <c:v>0.21940000000000001</c:v>
                </c:pt>
                <c:pt idx="520">
                  <c:v>0.219</c:v>
                </c:pt>
                <c:pt idx="521">
                  <c:v>0.2208</c:v>
                </c:pt>
                <c:pt idx="522">
                  <c:v>0.2208</c:v>
                </c:pt>
                <c:pt idx="523">
                  <c:v>0.2198</c:v>
                </c:pt>
                <c:pt idx="524">
                  <c:v>0.221</c:v>
                </c:pt>
                <c:pt idx="525">
                  <c:v>0.22170000000000001</c:v>
                </c:pt>
                <c:pt idx="526">
                  <c:v>0.2213</c:v>
                </c:pt>
                <c:pt idx="527">
                  <c:v>0.22040000000000001</c:v>
                </c:pt>
                <c:pt idx="528">
                  <c:v>0.22270000000000001</c:v>
                </c:pt>
                <c:pt idx="529">
                  <c:v>0.2213</c:v>
                </c:pt>
                <c:pt idx="530">
                  <c:v>0.22309999999999999</c:v>
                </c:pt>
                <c:pt idx="531">
                  <c:v>0.2225</c:v>
                </c:pt>
                <c:pt idx="532">
                  <c:v>0.2213</c:v>
                </c:pt>
                <c:pt idx="533">
                  <c:v>0.22109999999999999</c:v>
                </c:pt>
                <c:pt idx="534">
                  <c:v>0.22370000000000001</c:v>
                </c:pt>
                <c:pt idx="535">
                  <c:v>0.2215</c:v>
                </c:pt>
                <c:pt idx="536">
                  <c:v>0.22239999999999999</c:v>
                </c:pt>
                <c:pt idx="537">
                  <c:v>0.22189999999999999</c:v>
                </c:pt>
                <c:pt idx="538">
                  <c:v>0.221</c:v>
                </c:pt>
                <c:pt idx="539">
                  <c:v>0.2223</c:v>
                </c:pt>
                <c:pt idx="540">
                  <c:v>0.2238</c:v>
                </c:pt>
                <c:pt idx="541">
                  <c:v>0.22500000000000001</c:v>
                </c:pt>
                <c:pt idx="542">
                  <c:v>0.22159999999999999</c:v>
                </c:pt>
                <c:pt idx="543">
                  <c:v>0.22140000000000001</c:v>
                </c:pt>
                <c:pt idx="544">
                  <c:v>0.221</c:v>
                </c:pt>
                <c:pt idx="545">
                  <c:v>0.22209999999999999</c:v>
                </c:pt>
                <c:pt idx="546">
                  <c:v>0.2225</c:v>
                </c:pt>
                <c:pt idx="547">
                  <c:v>0.22670000000000001</c:v>
                </c:pt>
                <c:pt idx="548">
                  <c:v>0.22339999999999999</c:v>
                </c:pt>
                <c:pt idx="549">
                  <c:v>0.222</c:v>
                </c:pt>
                <c:pt idx="550">
                  <c:v>0.2208</c:v>
                </c:pt>
                <c:pt idx="551">
                  <c:v>0.22189999999999999</c:v>
                </c:pt>
                <c:pt idx="552">
                  <c:v>0.21909999999999999</c:v>
                </c:pt>
                <c:pt idx="553">
                  <c:v>0.21890000000000001</c:v>
                </c:pt>
                <c:pt idx="554">
                  <c:v>0.21970000000000001</c:v>
                </c:pt>
                <c:pt idx="555">
                  <c:v>0.2218</c:v>
                </c:pt>
                <c:pt idx="556">
                  <c:v>0.22120000000000001</c:v>
                </c:pt>
                <c:pt idx="557">
                  <c:v>0.222</c:v>
                </c:pt>
                <c:pt idx="558">
                  <c:v>0.22189999999999999</c:v>
                </c:pt>
                <c:pt idx="559">
                  <c:v>0.2205</c:v>
                </c:pt>
                <c:pt idx="560">
                  <c:v>0.22159999999999999</c:v>
                </c:pt>
                <c:pt idx="561">
                  <c:v>0.22059999999999999</c:v>
                </c:pt>
                <c:pt idx="562">
                  <c:v>0.22109999999999999</c:v>
                </c:pt>
                <c:pt idx="563">
                  <c:v>0.2205</c:v>
                </c:pt>
                <c:pt idx="564">
                  <c:v>0.22140000000000001</c:v>
                </c:pt>
                <c:pt idx="565">
                  <c:v>0.2213</c:v>
                </c:pt>
                <c:pt idx="566">
                  <c:v>0.22090000000000001</c:v>
                </c:pt>
                <c:pt idx="567">
                  <c:v>0.21890000000000001</c:v>
                </c:pt>
                <c:pt idx="568">
                  <c:v>0.21909999999999999</c:v>
                </c:pt>
                <c:pt idx="569">
                  <c:v>0.22170000000000001</c:v>
                </c:pt>
                <c:pt idx="570">
                  <c:v>0.22209999999999999</c:v>
                </c:pt>
                <c:pt idx="571">
                  <c:v>0.2223</c:v>
                </c:pt>
                <c:pt idx="572">
                  <c:v>0.22370000000000001</c:v>
                </c:pt>
                <c:pt idx="573">
                  <c:v>0.2233</c:v>
                </c:pt>
                <c:pt idx="574">
                  <c:v>0.221</c:v>
                </c:pt>
                <c:pt idx="575">
                  <c:v>0.22520000000000001</c:v>
                </c:pt>
                <c:pt idx="576">
                  <c:v>0.22309999999999999</c:v>
                </c:pt>
                <c:pt idx="577">
                  <c:v>0.22309999999999999</c:v>
                </c:pt>
                <c:pt idx="578">
                  <c:v>0.22239999999999999</c:v>
                </c:pt>
                <c:pt idx="579">
                  <c:v>0.22040000000000001</c:v>
                </c:pt>
                <c:pt idx="580">
                  <c:v>0.22239999999999999</c:v>
                </c:pt>
                <c:pt idx="581">
                  <c:v>0.22189999999999999</c:v>
                </c:pt>
                <c:pt idx="582">
                  <c:v>0.2225</c:v>
                </c:pt>
                <c:pt idx="583">
                  <c:v>0.22189999999999999</c:v>
                </c:pt>
                <c:pt idx="584">
                  <c:v>0.22289999999999999</c:v>
                </c:pt>
                <c:pt idx="585">
                  <c:v>0.2225</c:v>
                </c:pt>
                <c:pt idx="586">
                  <c:v>0.22109999999999999</c:v>
                </c:pt>
                <c:pt idx="587">
                  <c:v>0.22289999999999999</c:v>
                </c:pt>
                <c:pt idx="588">
                  <c:v>0.21970000000000001</c:v>
                </c:pt>
                <c:pt idx="589">
                  <c:v>0.21940000000000001</c:v>
                </c:pt>
                <c:pt idx="590">
                  <c:v>0.2215</c:v>
                </c:pt>
                <c:pt idx="591">
                  <c:v>0.2218</c:v>
                </c:pt>
                <c:pt idx="592">
                  <c:v>0.221</c:v>
                </c:pt>
                <c:pt idx="593">
                  <c:v>0.21859999999999999</c:v>
                </c:pt>
                <c:pt idx="594">
                  <c:v>0.21920000000000001</c:v>
                </c:pt>
                <c:pt idx="595">
                  <c:v>0.22359999999999999</c:v>
                </c:pt>
                <c:pt idx="596">
                  <c:v>0.22259999999999999</c:v>
                </c:pt>
                <c:pt idx="597">
                  <c:v>0.2205</c:v>
                </c:pt>
                <c:pt idx="598">
                  <c:v>0.2203</c:v>
                </c:pt>
                <c:pt idx="599">
                  <c:v>0.22109999999999999</c:v>
                </c:pt>
                <c:pt idx="600">
                  <c:v>0.21779999999999999</c:v>
                </c:pt>
                <c:pt idx="601">
                  <c:v>0.22</c:v>
                </c:pt>
                <c:pt idx="602">
                  <c:v>0.21970000000000001</c:v>
                </c:pt>
                <c:pt idx="603">
                  <c:v>0.22070000000000001</c:v>
                </c:pt>
                <c:pt idx="604">
                  <c:v>0.22750000000000001</c:v>
                </c:pt>
                <c:pt idx="605">
                  <c:v>0.21970000000000001</c:v>
                </c:pt>
                <c:pt idx="606">
                  <c:v>0.2208</c:v>
                </c:pt>
                <c:pt idx="607">
                  <c:v>0.22170000000000001</c:v>
                </c:pt>
                <c:pt idx="608">
                  <c:v>0.21870000000000001</c:v>
                </c:pt>
                <c:pt idx="609">
                  <c:v>0.2233</c:v>
                </c:pt>
                <c:pt idx="610">
                  <c:v>0.2218</c:v>
                </c:pt>
                <c:pt idx="611">
                  <c:v>0.22359999999999999</c:v>
                </c:pt>
                <c:pt idx="612">
                  <c:v>0.2175</c:v>
                </c:pt>
                <c:pt idx="613">
                  <c:v>0.22109999999999999</c:v>
                </c:pt>
                <c:pt idx="614">
                  <c:v>0.21940000000000001</c:v>
                </c:pt>
                <c:pt idx="615">
                  <c:v>0.22009999999999999</c:v>
                </c:pt>
                <c:pt idx="616">
                  <c:v>0.21790000000000001</c:v>
                </c:pt>
                <c:pt idx="617">
                  <c:v>0.217</c:v>
                </c:pt>
                <c:pt idx="618">
                  <c:v>0.21859999999999999</c:v>
                </c:pt>
                <c:pt idx="619">
                  <c:v>0.22539999999999999</c:v>
                </c:pt>
                <c:pt idx="620">
                  <c:v>0.2162</c:v>
                </c:pt>
                <c:pt idx="621">
                  <c:v>0.218</c:v>
                </c:pt>
                <c:pt idx="622">
                  <c:v>0.2162</c:v>
                </c:pt>
                <c:pt idx="623">
                  <c:v>0.2215</c:v>
                </c:pt>
                <c:pt idx="624">
                  <c:v>0.22020000000000001</c:v>
                </c:pt>
                <c:pt idx="625">
                  <c:v>0.21990000000000001</c:v>
                </c:pt>
                <c:pt idx="626">
                  <c:v>0.21410000000000001</c:v>
                </c:pt>
                <c:pt idx="627">
                  <c:v>0.21249999999999999</c:v>
                </c:pt>
                <c:pt idx="628">
                  <c:v>0.21560000000000001</c:v>
                </c:pt>
                <c:pt idx="629">
                  <c:v>0.2167</c:v>
                </c:pt>
                <c:pt idx="630">
                  <c:v>0.215</c:v>
                </c:pt>
                <c:pt idx="631">
                  <c:v>0.21360000000000001</c:v>
                </c:pt>
                <c:pt idx="632">
                  <c:v>0.21249999999999999</c:v>
                </c:pt>
                <c:pt idx="633">
                  <c:v>0.21329999999999999</c:v>
                </c:pt>
                <c:pt idx="634">
                  <c:v>0.2157</c:v>
                </c:pt>
                <c:pt idx="635">
                  <c:v>0.21859999999999999</c:v>
                </c:pt>
                <c:pt idx="636">
                  <c:v>0.21709999999999999</c:v>
                </c:pt>
                <c:pt idx="637">
                  <c:v>0.22009999999999999</c:v>
                </c:pt>
                <c:pt idx="638">
                  <c:v>0.21820000000000001</c:v>
                </c:pt>
                <c:pt idx="639">
                  <c:v>0.219</c:v>
                </c:pt>
                <c:pt idx="640">
                  <c:v>0.219</c:v>
                </c:pt>
                <c:pt idx="641">
                  <c:v>0.22020000000000001</c:v>
                </c:pt>
                <c:pt idx="642">
                  <c:v>0.21510000000000001</c:v>
                </c:pt>
                <c:pt idx="643">
                  <c:v>0.21970000000000001</c:v>
                </c:pt>
                <c:pt idx="644">
                  <c:v>0.2198</c:v>
                </c:pt>
                <c:pt idx="645">
                  <c:v>0.221</c:v>
                </c:pt>
                <c:pt idx="646">
                  <c:v>0.21690000000000001</c:v>
                </c:pt>
                <c:pt idx="647">
                  <c:v>0.21199999999999999</c:v>
                </c:pt>
                <c:pt idx="648">
                  <c:v>0.2157</c:v>
                </c:pt>
                <c:pt idx="649">
                  <c:v>0.2177</c:v>
                </c:pt>
                <c:pt idx="650">
                  <c:v>0.21510000000000001</c:v>
                </c:pt>
                <c:pt idx="651">
                  <c:v>0.2162</c:v>
                </c:pt>
                <c:pt idx="652">
                  <c:v>0.2132</c:v>
                </c:pt>
                <c:pt idx="653">
                  <c:v>0.21460000000000001</c:v>
                </c:pt>
                <c:pt idx="654">
                  <c:v>0.21959999999999999</c:v>
                </c:pt>
                <c:pt idx="655">
                  <c:v>0.2172</c:v>
                </c:pt>
                <c:pt idx="656">
                  <c:v>0.21129999999999999</c:v>
                </c:pt>
                <c:pt idx="657">
                  <c:v>0.2112</c:v>
                </c:pt>
                <c:pt idx="658">
                  <c:v>0.2177</c:v>
                </c:pt>
                <c:pt idx="659">
                  <c:v>0.21</c:v>
                </c:pt>
                <c:pt idx="660">
                  <c:v>0.21149999999999999</c:v>
                </c:pt>
                <c:pt idx="661">
                  <c:v>0.2122</c:v>
                </c:pt>
                <c:pt idx="662">
                  <c:v>0.2215</c:v>
                </c:pt>
                <c:pt idx="663">
                  <c:v>0.21329999999999999</c:v>
                </c:pt>
                <c:pt idx="664">
                  <c:v>0.21079999999999999</c:v>
                </c:pt>
                <c:pt idx="665">
                  <c:v>0.21</c:v>
                </c:pt>
                <c:pt idx="666">
                  <c:v>0.21590000000000001</c:v>
                </c:pt>
                <c:pt idx="667">
                  <c:v>0.21340000000000001</c:v>
                </c:pt>
                <c:pt idx="668">
                  <c:v>0.21210000000000001</c:v>
                </c:pt>
                <c:pt idx="669">
                  <c:v>0.21149999999999999</c:v>
                </c:pt>
                <c:pt idx="670">
                  <c:v>0.2137</c:v>
                </c:pt>
                <c:pt idx="671">
                  <c:v>0.2172</c:v>
                </c:pt>
                <c:pt idx="672">
                  <c:v>0.2142</c:v>
                </c:pt>
                <c:pt idx="673">
                  <c:v>0.2109</c:v>
                </c:pt>
                <c:pt idx="674">
                  <c:v>0.21049999999999999</c:v>
                </c:pt>
                <c:pt idx="675">
                  <c:v>0.20880000000000001</c:v>
                </c:pt>
                <c:pt idx="676">
                  <c:v>0.2127</c:v>
                </c:pt>
                <c:pt idx="677">
                  <c:v>0.21390000000000001</c:v>
                </c:pt>
                <c:pt idx="678">
                  <c:v>0.2107</c:v>
                </c:pt>
                <c:pt idx="679">
                  <c:v>0.2077</c:v>
                </c:pt>
                <c:pt idx="680">
                  <c:v>0.2099</c:v>
                </c:pt>
                <c:pt idx="681">
                  <c:v>0.21099999999999999</c:v>
                </c:pt>
                <c:pt idx="682">
                  <c:v>0.21510000000000001</c:v>
                </c:pt>
                <c:pt idx="683">
                  <c:v>0.21590000000000001</c:v>
                </c:pt>
                <c:pt idx="684">
                  <c:v>0.2152</c:v>
                </c:pt>
                <c:pt idx="685">
                  <c:v>0.2122</c:v>
                </c:pt>
                <c:pt idx="686">
                  <c:v>0.20910000000000001</c:v>
                </c:pt>
                <c:pt idx="687">
                  <c:v>0.21190000000000001</c:v>
                </c:pt>
                <c:pt idx="688">
                  <c:v>0.2147</c:v>
                </c:pt>
                <c:pt idx="689">
                  <c:v>0.21579999999999999</c:v>
                </c:pt>
                <c:pt idx="690">
                  <c:v>0.21460000000000001</c:v>
                </c:pt>
                <c:pt idx="691">
                  <c:v>0.21379999999999999</c:v>
                </c:pt>
                <c:pt idx="692">
                  <c:v>0.21060000000000001</c:v>
                </c:pt>
                <c:pt idx="693">
                  <c:v>0.21110000000000001</c:v>
                </c:pt>
                <c:pt idx="694">
                  <c:v>0.21440000000000001</c:v>
                </c:pt>
                <c:pt idx="695">
                  <c:v>0.2092</c:v>
                </c:pt>
                <c:pt idx="696">
                  <c:v>0.21279999999999999</c:v>
                </c:pt>
                <c:pt idx="697">
                  <c:v>0.21099999999999999</c:v>
                </c:pt>
                <c:pt idx="698">
                  <c:v>0.2137</c:v>
                </c:pt>
                <c:pt idx="699">
                  <c:v>0.2145</c:v>
                </c:pt>
                <c:pt idx="700">
                  <c:v>0.21540000000000001</c:v>
                </c:pt>
                <c:pt idx="701">
                  <c:v>0.21129999999999999</c:v>
                </c:pt>
                <c:pt idx="702">
                  <c:v>0.20949999999999999</c:v>
                </c:pt>
                <c:pt idx="703">
                  <c:v>0.20899999999999999</c:v>
                </c:pt>
                <c:pt idx="704">
                  <c:v>0.2104</c:v>
                </c:pt>
                <c:pt idx="705">
                  <c:v>0.2117</c:v>
                </c:pt>
                <c:pt idx="706">
                  <c:v>0.21429999999999999</c:v>
                </c:pt>
                <c:pt idx="707">
                  <c:v>0.21129999999999999</c:v>
                </c:pt>
                <c:pt idx="708">
                  <c:v>0.2114</c:v>
                </c:pt>
                <c:pt idx="709">
                  <c:v>0.21160000000000001</c:v>
                </c:pt>
                <c:pt idx="710">
                  <c:v>0.2142</c:v>
                </c:pt>
                <c:pt idx="711">
                  <c:v>0.2157</c:v>
                </c:pt>
                <c:pt idx="712">
                  <c:v>0.2165</c:v>
                </c:pt>
                <c:pt idx="713">
                  <c:v>0.21629999999999999</c:v>
                </c:pt>
                <c:pt idx="714">
                  <c:v>0.21179999999999999</c:v>
                </c:pt>
                <c:pt idx="715">
                  <c:v>0.215</c:v>
                </c:pt>
                <c:pt idx="716">
                  <c:v>0.21540000000000001</c:v>
                </c:pt>
                <c:pt idx="717">
                  <c:v>0.21609999999999999</c:v>
                </c:pt>
                <c:pt idx="718">
                  <c:v>0.21460000000000001</c:v>
                </c:pt>
                <c:pt idx="719">
                  <c:v>0.2087</c:v>
                </c:pt>
                <c:pt idx="720">
                  <c:v>0.21010000000000001</c:v>
                </c:pt>
                <c:pt idx="721">
                  <c:v>0.2127</c:v>
                </c:pt>
                <c:pt idx="722">
                  <c:v>0.21460000000000001</c:v>
                </c:pt>
                <c:pt idx="723">
                  <c:v>0.2147</c:v>
                </c:pt>
                <c:pt idx="724">
                  <c:v>0.2127</c:v>
                </c:pt>
                <c:pt idx="725">
                  <c:v>0.2132</c:v>
                </c:pt>
                <c:pt idx="726">
                  <c:v>0.21240000000000001</c:v>
                </c:pt>
                <c:pt idx="727">
                  <c:v>0.21460000000000001</c:v>
                </c:pt>
                <c:pt idx="728">
                  <c:v>0.21579999999999999</c:v>
                </c:pt>
                <c:pt idx="729">
                  <c:v>0.21249999999999999</c:v>
                </c:pt>
                <c:pt idx="730">
                  <c:v>0.2117</c:v>
                </c:pt>
                <c:pt idx="731">
                  <c:v>0.21460000000000001</c:v>
                </c:pt>
                <c:pt idx="732">
                  <c:v>0.21560000000000001</c:v>
                </c:pt>
                <c:pt idx="733">
                  <c:v>0.21440000000000001</c:v>
                </c:pt>
                <c:pt idx="734">
                  <c:v>0.21490000000000001</c:v>
                </c:pt>
                <c:pt idx="735">
                  <c:v>0.21279999999999999</c:v>
                </c:pt>
                <c:pt idx="736">
                  <c:v>0.21340000000000001</c:v>
                </c:pt>
                <c:pt idx="737">
                  <c:v>0.2132</c:v>
                </c:pt>
                <c:pt idx="738">
                  <c:v>0.21529999999999999</c:v>
                </c:pt>
                <c:pt idx="739">
                  <c:v>0.2152</c:v>
                </c:pt>
                <c:pt idx="740">
                  <c:v>0.2142</c:v>
                </c:pt>
                <c:pt idx="741">
                  <c:v>0.21129999999999999</c:v>
                </c:pt>
                <c:pt idx="742">
                  <c:v>0.2104</c:v>
                </c:pt>
                <c:pt idx="743">
                  <c:v>0.2152</c:v>
                </c:pt>
                <c:pt idx="744">
                  <c:v>0.21440000000000001</c:v>
                </c:pt>
                <c:pt idx="745">
                  <c:v>0.21329999999999999</c:v>
                </c:pt>
                <c:pt idx="746">
                  <c:v>0.20949999999999999</c:v>
                </c:pt>
                <c:pt idx="747">
                  <c:v>0.20880000000000001</c:v>
                </c:pt>
                <c:pt idx="748">
                  <c:v>0.2114</c:v>
                </c:pt>
                <c:pt idx="749">
                  <c:v>0.21390000000000001</c:v>
                </c:pt>
                <c:pt idx="750">
                  <c:v>0.21490000000000001</c:v>
                </c:pt>
                <c:pt idx="751">
                  <c:v>0.21529999999999999</c:v>
                </c:pt>
                <c:pt idx="752">
                  <c:v>0.2172</c:v>
                </c:pt>
                <c:pt idx="753">
                  <c:v>0.21360000000000001</c:v>
                </c:pt>
                <c:pt idx="754">
                  <c:v>0.21429999999999999</c:v>
                </c:pt>
                <c:pt idx="755">
                  <c:v>0.21529999999999999</c:v>
                </c:pt>
                <c:pt idx="756">
                  <c:v>0.2165</c:v>
                </c:pt>
                <c:pt idx="757">
                  <c:v>0.219</c:v>
                </c:pt>
                <c:pt idx="758">
                  <c:v>0.21640000000000001</c:v>
                </c:pt>
                <c:pt idx="759">
                  <c:v>0.21590000000000001</c:v>
                </c:pt>
                <c:pt idx="760">
                  <c:v>0.2172</c:v>
                </c:pt>
                <c:pt idx="761">
                  <c:v>0.217</c:v>
                </c:pt>
                <c:pt idx="762">
                  <c:v>0.21640000000000001</c:v>
                </c:pt>
                <c:pt idx="763">
                  <c:v>0.21540000000000001</c:v>
                </c:pt>
                <c:pt idx="764">
                  <c:v>0.21379999999999999</c:v>
                </c:pt>
                <c:pt idx="765">
                  <c:v>0.2162</c:v>
                </c:pt>
                <c:pt idx="766">
                  <c:v>0.21640000000000001</c:v>
                </c:pt>
                <c:pt idx="767">
                  <c:v>0.216</c:v>
                </c:pt>
                <c:pt idx="768">
                  <c:v>0.21659999999999999</c:v>
                </c:pt>
                <c:pt idx="769">
                  <c:v>0.2162</c:v>
                </c:pt>
                <c:pt idx="770">
                  <c:v>0.21240000000000001</c:v>
                </c:pt>
                <c:pt idx="771">
                  <c:v>0.2137</c:v>
                </c:pt>
                <c:pt idx="772">
                  <c:v>0.21629999999999999</c:v>
                </c:pt>
                <c:pt idx="773">
                  <c:v>0.21560000000000001</c:v>
                </c:pt>
                <c:pt idx="774">
                  <c:v>0.2167</c:v>
                </c:pt>
                <c:pt idx="775">
                  <c:v>0.214</c:v>
                </c:pt>
                <c:pt idx="776">
                  <c:v>0.21249999999999999</c:v>
                </c:pt>
                <c:pt idx="777">
                  <c:v>0.21690000000000001</c:v>
                </c:pt>
                <c:pt idx="778">
                  <c:v>0.21659999999999999</c:v>
                </c:pt>
                <c:pt idx="779">
                  <c:v>0.21859999999999999</c:v>
                </c:pt>
                <c:pt idx="780">
                  <c:v>0.215</c:v>
                </c:pt>
                <c:pt idx="781">
                  <c:v>0.21460000000000001</c:v>
                </c:pt>
                <c:pt idx="782">
                  <c:v>0.2177</c:v>
                </c:pt>
                <c:pt idx="783">
                  <c:v>0.21790000000000001</c:v>
                </c:pt>
                <c:pt idx="784">
                  <c:v>0.21729999999999999</c:v>
                </c:pt>
                <c:pt idx="785">
                  <c:v>0.21790000000000001</c:v>
                </c:pt>
                <c:pt idx="786">
                  <c:v>0.21879999999999999</c:v>
                </c:pt>
                <c:pt idx="787">
                  <c:v>0.21679999999999999</c:v>
                </c:pt>
                <c:pt idx="788">
                  <c:v>0.21959999999999999</c:v>
                </c:pt>
                <c:pt idx="789">
                  <c:v>0.21859999999999999</c:v>
                </c:pt>
                <c:pt idx="790">
                  <c:v>0.21879999999999999</c:v>
                </c:pt>
                <c:pt idx="791">
                  <c:v>0.21740000000000001</c:v>
                </c:pt>
                <c:pt idx="792">
                  <c:v>0.21940000000000001</c:v>
                </c:pt>
                <c:pt idx="793">
                  <c:v>0.21970000000000001</c:v>
                </c:pt>
                <c:pt idx="794">
                  <c:v>0.21820000000000001</c:v>
                </c:pt>
                <c:pt idx="795">
                  <c:v>0.2177</c:v>
                </c:pt>
                <c:pt idx="796">
                  <c:v>0.21940000000000001</c:v>
                </c:pt>
                <c:pt idx="797">
                  <c:v>0.2203</c:v>
                </c:pt>
                <c:pt idx="798">
                  <c:v>0.21879999999999999</c:v>
                </c:pt>
                <c:pt idx="799">
                  <c:v>0.21940000000000001</c:v>
                </c:pt>
                <c:pt idx="800">
                  <c:v>0.21729999999999999</c:v>
                </c:pt>
                <c:pt idx="801">
                  <c:v>0.21759999999999999</c:v>
                </c:pt>
                <c:pt idx="802">
                  <c:v>0.2177</c:v>
                </c:pt>
                <c:pt idx="803">
                  <c:v>0.21740000000000001</c:v>
                </c:pt>
                <c:pt idx="804">
                  <c:v>0.219</c:v>
                </c:pt>
                <c:pt idx="805">
                  <c:v>0.217</c:v>
                </c:pt>
                <c:pt idx="806">
                  <c:v>0.21970000000000001</c:v>
                </c:pt>
                <c:pt idx="807">
                  <c:v>0.21870000000000001</c:v>
                </c:pt>
                <c:pt idx="808">
                  <c:v>0.21940000000000001</c:v>
                </c:pt>
                <c:pt idx="809">
                  <c:v>0.21879999999999999</c:v>
                </c:pt>
                <c:pt idx="810">
                  <c:v>0.22</c:v>
                </c:pt>
                <c:pt idx="811">
                  <c:v>0.222</c:v>
                </c:pt>
                <c:pt idx="812">
                  <c:v>0.2203</c:v>
                </c:pt>
                <c:pt idx="813">
                  <c:v>0.22320000000000001</c:v>
                </c:pt>
                <c:pt idx="814">
                  <c:v>0.22020000000000001</c:v>
                </c:pt>
                <c:pt idx="815">
                  <c:v>0.22009999999999999</c:v>
                </c:pt>
                <c:pt idx="816">
                  <c:v>0.22</c:v>
                </c:pt>
                <c:pt idx="817">
                  <c:v>0.22159999999999999</c:v>
                </c:pt>
                <c:pt idx="818">
                  <c:v>0.22040000000000001</c:v>
                </c:pt>
                <c:pt idx="819">
                  <c:v>0.2185</c:v>
                </c:pt>
                <c:pt idx="820">
                  <c:v>0.21690000000000001</c:v>
                </c:pt>
                <c:pt idx="821">
                  <c:v>0.21920000000000001</c:v>
                </c:pt>
                <c:pt idx="822">
                  <c:v>0.2155</c:v>
                </c:pt>
                <c:pt idx="823">
                  <c:v>0.2157</c:v>
                </c:pt>
                <c:pt idx="824">
                  <c:v>0.21590000000000001</c:v>
                </c:pt>
                <c:pt idx="825">
                  <c:v>0.21529999999999999</c:v>
                </c:pt>
                <c:pt idx="826">
                  <c:v>0.2167</c:v>
                </c:pt>
                <c:pt idx="827">
                  <c:v>0.21560000000000001</c:v>
                </c:pt>
                <c:pt idx="828">
                  <c:v>0.2155</c:v>
                </c:pt>
                <c:pt idx="829">
                  <c:v>0.21590000000000001</c:v>
                </c:pt>
                <c:pt idx="830">
                  <c:v>0.21779999999999999</c:v>
                </c:pt>
                <c:pt idx="831">
                  <c:v>0.21879999999999999</c:v>
                </c:pt>
                <c:pt idx="832">
                  <c:v>0.21870000000000001</c:v>
                </c:pt>
                <c:pt idx="833">
                  <c:v>0.21929999999999999</c:v>
                </c:pt>
                <c:pt idx="834">
                  <c:v>0.2223</c:v>
                </c:pt>
                <c:pt idx="835">
                  <c:v>0.22020000000000001</c:v>
                </c:pt>
                <c:pt idx="836">
                  <c:v>0.22120000000000001</c:v>
                </c:pt>
                <c:pt idx="837">
                  <c:v>0.21990000000000001</c:v>
                </c:pt>
                <c:pt idx="838">
                  <c:v>0.21920000000000001</c:v>
                </c:pt>
                <c:pt idx="839">
                  <c:v>0.2213</c:v>
                </c:pt>
                <c:pt idx="840">
                  <c:v>0.2213</c:v>
                </c:pt>
                <c:pt idx="841">
                  <c:v>0.224</c:v>
                </c:pt>
                <c:pt idx="842">
                  <c:v>0.22070000000000001</c:v>
                </c:pt>
                <c:pt idx="843">
                  <c:v>0.21929999999999999</c:v>
                </c:pt>
                <c:pt idx="844">
                  <c:v>0.219</c:v>
                </c:pt>
                <c:pt idx="845">
                  <c:v>0.22120000000000001</c:v>
                </c:pt>
                <c:pt idx="846">
                  <c:v>0.2218</c:v>
                </c:pt>
                <c:pt idx="847">
                  <c:v>0.22</c:v>
                </c:pt>
                <c:pt idx="848">
                  <c:v>0.22159999999999999</c:v>
                </c:pt>
                <c:pt idx="849">
                  <c:v>0.22189999999999999</c:v>
                </c:pt>
                <c:pt idx="850">
                  <c:v>0.222</c:v>
                </c:pt>
                <c:pt idx="851">
                  <c:v>0.22389999999999999</c:v>
                </c:pt>
                <c:pt idx="852">
                  <c:v>0.22270000000000001</c:v>
                </c:pt>
                <c:pt idx="853">
                  <c:v>0.2235</c:v>
                </c:pt>
                <c:pt idx="854">
                  <c:v>0.22409999999999999</c:v>
                </c:pt>
                <c:pt idx="855">
                  <c:v>0.22489999999999999</c:v>
                </c:pt>
                <c:pt idx="856">
                  <c:v>0.22320000000000001</c:v>
                </c:pt>
                <c:pt idx="857">
                  <c:v>0.2215</c:v>
                </c:pt>
                <c:pt idx="858">
                  <c:v>0.2248</c:v>
                </c:pt>
                <c:pt idx="859">
                  <c:v>0.22320000000000001</c:v>
                </c:pt>
                <c:pt idx="860">
                  <c:v>0.2208</c:v>
                </c:pt>
                <c:pt idx="861">
                  <c:v>0.22159999999999999</c:v>
                </c:pt>
                <c:pt idx="862">
                  <c:v>0.2203</c:v>
                </c:pt>
                <c:pt idx="863">
                  <c:v>0.22170000000000001</c:v>
                </c:pt>
                <c:pt idx="864">
                  <c:v>0.22270000000000001</c:v>
                </c:pt>
                <c:pt idx="865">
                  <c:v>0.22070000000000001</c:v>
                </c:pt>
                <c:pt idx="866">
                  <c:v>0.21959999999999999</c:v>
                </c:pt>
                <c:pt idx="867">
                  <c:v>0.2223</c:v>
                </c:pt>
                <c:pt idx="868">
                  <c:v>0.22140000000000001</c:v>
                </c:pt>
                <c:pt idx="869">
                  <c:v>0.222</c:v>
                </c:pt>
                <c:pt idx="870">
                  <c:v>0.22339999999999999</c:v>
                </c:pt>
                <c:pt idx="871">
                  <c:v>0.222</c:v>
                </c:pt>
                <c:pt idx="872">
                  <c:v>0.22120000000000001</c:v>
                </c:pt>
                <c:pt idx="873">
                  <c:v>0.223</c:v>
                </c:pt>
                <c:pt idx="874">
                  <c:v>0.22650000000000001</c:v>
                </c:pt>
                <c:pt idx="875">
                  <c:v>0.22409999999999999</c:v>
                </c:pt>
                <c:pt idx="876">
                  <c:v>0.22570000000000001</c:v>
                </c:pt>
                <c:pt idx="877">
                  <c:v>0.2263</c:v>
                </c:pt>
                <c:pt idx="878">
                  <c:v>0.2258</c:v>
                </c:pt>
                <c:pt idx="879">
                  <c:v>0.2233</c:v>
                </c:pt>
                <c:pt idx="880">
                  <c:v>0.2233</c:v>
                </c:pt>
                <c:pt idx="881">
                  <c:v>0.22600000000000001</c:v>
                </c:pt>
                <c:pt idx="882">
                  <c:v>0.2258</c:v>
                </c:pt>
                <c:pt idx="883">
                  <c:v>0.222</c:v>
                </c:pt>
                <c:pt idx="884">
                  <c:v>0.224</c:v>
                </c:pt>
                <c:pt idx="885">
                  <c:v>0.2225</c:v>
                </c:pt>
                <c:pt idx="886">
                  <c:v>0.2203</c:v>
                </c:pt>
                <c:pt idx="887">
                  <c:v>0.21909999999999999</c:v>
                </c:pt>
                <c:pt idx="888">
                  <c:v>0.2205</c:v>
                </c:pt>
                <c:pt idx="889">
                  <c:v>0.22220000000000001</c:v>
                </c:pt>
                <c:pt idx="890">
                  <c:v>0.22259999999999999</c:v>
                </c:pt>
                <c:pt idx="891">
                  <c:v>0.21940000000000001</c:v>
                </c:pt>
                <c:pt idx="892">
                  <c:v>0.2203</c:v>
                </c:pt>
                <c:pt idx="893">
                  <c:v>0.2215</c:v>
                </c:pt>
                <c:pt idx="894">
                  <c:v>0.22140000000000001</c:v>
                </c:pt>
                <c:pt idx="895">
                  <c:v>0.2198</c:v>
                </c:pt>
                <c:pt idx="896">
                  <c:v>0.21870000000000001</c:v>
                </c:pt>
                <c:pt idx="897">
                  <c:v>0.21890000000000001</c:v>
                </c:pt>
                <c:pt idx="898">
                  <c:v>0.22620000000000001</c:v>
                </c:pt>
                <c:pt idx="899">
                  <c:v>0.22500000000000001</c:v>
                </c:pt>
                <c:pt idx="900">
                  <c:v>0.2203</c:v>
                </c:pt>
                <c:pt idx="901">
                  <c:v>0.2137</c:v>
                </c:pt>
                <c:pt idx="902">
                  <c:v>0.21190000000000001</c:v>
                </c:pt>
                <c:pt idx="903">
                  <c:v>0.21229999999999999</c:v>
                </c:pt>
                <c:pt idx="904">
                  <c:v>0.21820000000000001</c:v>
                </c:pt>
                <c:pt idx="905">
                  <c:v>0.21510000000000001</c:v>
                </c:pt>
                <c:pt idx="906">
                  <c:v>0.2157</c:v>
                </c:pt>
                <c:pt idx="907">
                  <c:v>0.2137</c:v>
                </c:pt>
                <c:pt idx="908">
                  <c:v>0.2215</c:v>
                </c:pt>
                <c:pt idx="909">
                  <c:v>0.2177</c:v>
                </c:pt>
                <c:pt idx="910">
                  <c:v>0.21709999999999999</c:v>
                </c:pt>
                <c:pt idx="911">
                  <c:v>0.2147</c:v>
                </c:pt>
                <c:pt idx="912">
                  <c:v>0.2177</c:v>
                </c:pt>
                <c:pt idx="913">
                  <c:v>0.2218</c:v>
                </c:pt>
                <c:pt idx="914">
                  <c:v>0.2213</c:v>
                </c:pt>
                <c:pt idx="915">
                  <c:v>0.21829999999999999</c:v>
                </c:pt>
                <c:pt idx="916">
                  <c:v>0.217</c:v>
                </c:pt>
                <c:pt idx="917">
                  <c:v>0.21920000000000001</c:v>
                </c:pt>
                <c:pt idx="918">
                  <c:v>0.21940000000000001</c:v>
                </c:pt>
                <c:pt idx="919">
                  <c:v>0.22109999999999999</c:v>
                </c:pt>
                <c:pt idx="920">
                  <c:v>0.21890000000000001</c:v>
                </c:pt>
                <c:pt idx="921">
                  <c:v>0.22040000000000001</c:v>
                </c:pt>
                <c:pt idx="922">
                  <c:v>0.21790000000000001</c:v>
                </c:pt>
                <c:pt idx="923">
                  <c:v>0.2238</c:v>
                </c:pt>
                <c:pt idx="924">
                  <c:v>0.22090000000000001</c:v>
                </c:pt>
                <c:pt idx="925">
                  <c:v>0.22259999999999999</c:v>
                </c:pt>
                <c:pt idx="926">
                  <c:v>0.22320000000000001</c:v>
                </c:pt>
                <c:pt idx="927">
                  <c:v>0.223</c:v>
                </c:pt>
                <c:pt idx="928">
                  <c:v>0.21759999999999999</c:v>
                </c:pt>
                <c:pt idx="929">
                  <c:v>0.21829999999999999</c:v>
                </c:pt>
                <c:pt idx="930">
                  <c:v>0.21920000000000001</c:v>
                </c:pt>
                <c:pt idx="931">
                  <c:v>0.21790000000000001</c:v>
                </c:pt>
                <c:pt idx="932">
                  <c:v>0.219</c:v>
                </c:pt>
                <c:pt idx="933">
                  <c:v>0.21779999999999999</c:v>
                </c:pt>
                <c:pt idx="934">
                  <c:v>0.21970000000000001</c:v>
                </c:pt>
                <c:pt idx="935">
                  <c:v>0.2218</c:v>
                </c:pt>
                <c:pt idx="936">
                  <c:v>0.2223</c:v>
                </c:pt>
                <c:pt idx="937">
                  <c:v>0.21929999999999999</c:v>
                </c:pt>
                <c:pt idx="938">
                  <c:v>0.22339999999999999</c:v>
                </c:pt>
                <c:pt idx="939">
                  <c:v>0.219</c:v>
                </c:pt>
                <c:pt idx="940">
                  <c:v>0.22259999999999999</c:v>
                </c:pt>
                <c:pt idx="941">
                  <c:v>0.2228</c:v>
                </c:pt>
                <c:pt idx="942">
                  <c:v>0.2203</c:v>
                </c:pt>
                <c:pt idx="943">
                  <c:v>0.21629999999999999</c:v>
                </c:pt>
                <c:pt idx="944">
                  <c:v>0.2177</c:v>
                </c:pt>
                <c:pt idx="945">
                  <c:v>0.21929999999999999</c:v>
                </c:pt>
                <c:pt idx="946">
                  <c:v>0.2198</c:v>
                </c:pt>
                <c:pt idx="947">
                  <c:v>0.21929999999999999</c:v>
                </c:pt>
                <c:pt idx="948">
                  <c:v>0.22</c:v>
                </c:pt>
                <c:pt idx="949">
                  <c:v>0.2152</c:v>
                </c:pt>
                <c:pt idx="950">
                  <c:v>0.217</c:v>
                </c:pt>
                <c:pt idx="951">
                  <c:v>0.2175</c:v>
                </c:pt>
                <c:pt idx="952">
                  <c:v>0.2185</c:v>
                </c:pt>
                <c:pt idx="953">
                  <c:v>0.21709999999999999</c:v>
                </c:pt>
                <c:pt idx="954">
                  <c:v>0.21679999999999999</c:v>
                </c:pt>
                <c:pt idx="955">
                  <c:v>0.21709999999999999</c:v>
                </c:pt>
                <c:pt idx="956">
                  <c:v>0.2167</c:v>
                </c:pt>
                <c:pt idx="957">
                  <c:v>0.21529999999999999</c:v>
                </c:pt>
                <c:pt idx="958">
                  <c:v>0.2157</c:v>
                </c:pt>
                <c:pt idx="959">
                  <c:v>0.215</c:v>
                </c:pt>
                <c:pt idx="960">
                  <c:v>0.223</c:v>
                </c:pt>
                <c:pt idx="961">
                  <c:v>0.22090000000000001</c:v>
                </c:pt>
                <c:pt idx="962">
                  <c:v>0.21540000000000001</c:v>
                </c:pt>
                <c:pt idx="963">
                  <c:v>0.21199999999999999</c:v>
                </c:pt>
                <c:pt idx="964">
                  <c:v>0.2152</c:v>
                </c:pt>
                <c:pt idx="965">
                  <c:v>0.2147</c:v>
                </c:pt>
                <c:pt idx="966">
                  <c:v>0.2109</c:v>
                </c:pt>
                <c:pt idx="967">
                  <c:v>0.2072</c:v>
                </c:pt>
                <c:pt idx="968">
                  <c:v>0.20569999999999999</c:v>
                </c:pt>
                <c:pt idx="969">
                  <c:v>0.2089</c:v>
                </c:pt>
                <c:pt idx="970">
                  <c:v>0.21429999999999999</c:v>
                </c:pt>
                <c:pt idx="971">
                  <c:v>0.2145</c:v>
                </c:pt>
                <c:pt idx="972">
                  <c:v>0.21210000000000001</c:v>
                </c:pt>
                <c:pt idx="973">
                  <c:v>0.21279999999999999</c:v>
                </c:pt>
                <c:pt idx="974">
                  <c:v>0.2094</c:v>
                </c:pt>
                <c:pt idx="975">
                  <c:v>0.21510000000000001</c:v>
                </c:pt>
                <c:pt idx="976">
                  <c:v>0.2175</c:v>
                </c:pt>
                <c:pt idx="977">
                  <c:v>0.21390000000000001</c:v>
                </c:pt>
                <c:pt idx="978">
                  <c:v>0.21360000000000001</c:v>
                </c:pt>
                <c:pt idx="979">
                  <c:v>0.21360000000000001</c:v>
                </c:pt>
                <c:pt idx="980">
                  <c:v>0.2145</c:v>
                </c:pt>
                <c:pt idx="981">
                  <c:v>0.21579999999999999</c:v>
                </c:pt>
                <c:pt idx="982">
                  <c:v>0.21529999999999999</c:v>
                </c:pt>
                <c:pt idx="983">
                  <c:v>0.21410000000000001</c:v>
                </c:pt>
                <c:pt idx="984">
                  <c:v>0.21290000000000001</c:v>
                </c:pt>
                <c:pt idx="985">
                  <c:v>0.21759999999999999</c:v>
                </c:pt>
                <c:pt idx="986">
                  <c:v>0.21679999999999999</c:v>
                </c:pt>
                <c:pt idx="987">
                  <c:v>0.21629999999999999</c:v>
                </c:pt>
                <c:pt idx="988">
                  <c:v>0.21360000000000001</c:v>
                </c:pt>
                <c:pt idx="989">
                  <c:v>0.21410000000000001</c:v>
                </c:pt>
                <c:pt idx="990">
                  <c:v>0.2135</c:v>
                </c:pt>
                <c:pt idx="991">
                  <c:v>0.21629999999999999</c:v>
                </c:pt>
                <c:pt idx="992">
                  <c:v>0.21299999999999999</c:v>
                </c:pt>
                <c:pt idx="993">
                  <c:v>0.21110000000000001</c:v>
                </c:pt>
                <c:pt idx="994">
                  <c:v>0.2104</c:v>
                </c:pt>
                <c:pt idx="995">
                  <c:v>0.21160000000000001</c:v>
                </c:pt>
                <c:pt idx="996">
                  <c:v>0.21410000000000001</c:v>
                </c:pt>
                <c:pt idx="997">
                  <c:v>0.21249999999999999</c:v>
                </c:pt>
                <c:pt idx="998">
                  <c:v>0.21379999999999999</c:v>
                </c:pt>
                <c:pt idx="999">
                  <c:v>0.21510000000000001</c:v>
                </c:pt>
                <c:pt idx="1000">
                  <c:v>0.21740000000000001</c:v>
                </c:pt>
                <c:pt idx="1001">
                  <c:v>0.2157</c:v>
                </c:pt>
                <c:pt idx="1002">
                  <c:v>0.21410000000000001</c:v>
                </c:pt>
                <c:pt idx="1003">
                  <c:v>0.21379999999999999</c:v>
                </c:pt>
                <c:pt idx="1004">
                  <c:v>0.2135</c:v>
                </c:pt>
                <c:pt idx="1005">
                  <c:v>0.21310000000000001</c:v>
                </c:pt>
                <c:pt idx="1006">
                  <c:v>0.2142</c:v>
                </c:pt>
                <c:pt idx="1007">
                  <c:v>0.21249999999999999</c:v>
                </c:pt>
                <c:pt idx="1008">
                  <c:v>0.21149999999999999</c:v>
                </c:pt>
                <c:pt idx="1009">
                  <c:v>0.20880000000000001</c:v>
                </c:pt>
                <c:pt idx="1010">
                  <c:v>0.21229999999999999</c:v>
                </c:pt>
                <c:pt idx="1011">
                  <c:v>0.21440000000000001</c:v>
                </c:pt>
                <c:pt idx="1012">
                  <c:v>0.21560000000000001</c:v>
                </c:pt>
                <c:pt idx="1013">
                  <c:v>0.21260000000000001</c:v>
                </c:pt>
                <c:pt idx="1014">
                  <c:v>0.21429999999999999</c:v>
                </c:pt>
                <c:pt idx="1015">
                  <c:v>0.21429999999999999</c:v>
                </c:pt>
                <c:pt idx="1016">
                  <c:v>0.2155</c:v>
                </c:pt>
                <c:pt idx="1017">
                  <c:v>0.21110000000000001</c:v>
                </c:pt>
                <c:pt idx="1018">
                  <c:v>0.21010000000000001</c:v>
                </c:pt>
                <c:pt idx="1019">
                  <c:v>0.21079999999999999</c:v>
                </c:pt>
                <c:pt idx="1020">
                  <c:v>0.2132</c:v>
                </c:pt>
                <c:pt idx="1021">
                  <c:v>0.21590000000000001</c:v>
                </c:pt>
                <c:pt idx="1022">
                  <c:v>0.2135</c:v>
                </c:pt>
                <c:pt idx="1023">
                  <c:v>0.21629999999999999</c:v>
                </c:pt>
                <c:pt idx="1024">
                  <c:v>0.21779999999999999</c:v>
                </c:pt>
                <c:pt idx="1025">
                  <c:v>0.21759999999999999</c:v>
                </c:pt>
                <c:pt idx="1026">
                  <c:v>0.21490000000000001</c:v>
                </c:pt>
                <c:pt idx="1027">
                  <c:v>0.2177</c:v>
                </c:pt>
                <c:pt idx="1028">
                  <c:v>0.21190000000000001</c:v>
                </c:pt>
                <c:pt idx="1029">
                  <c:v>0.21079999999999999</c:v>
                </c:pt>
                <c:pt idx="1030">
                  <c:v>0.21299999999999999</c:v>
                </c:pt>
                <c:pt idx="1031">
                  <c:v>0.2135</c:v>
                </c:pt>
                <c:pt idx="1032">
                  <c:v>0.21820000000000001</c:v>
                </c:pt>
                <c:pt idx="1033">
                  <c:v>0.218</c:v>
                </c:pt>
                <c:pt idx="1034">
                  <c:v>0.21240000000000001</c:v>
                </c:pt>
                <c:pt idx="1035">
                  <c:v>0.2135</c:v>
                </c:pt>
                <c:pt idx="1036">
                  <c:v>0.2162</c:v>
                </c:pt>
                <c:pt idx="1037">
                  <c:v>0.21390000000000001</c:v>
                </c:pt>
                <c:pt idx="1038">
                  <c:v>0.2132</c:v>
                </c:pt>
                <c:pt idx="1039">
                  <c:v>0.21110000000000001</c:v>
                </c:pt>
                <c:pt idx="1040">
                  <c:v>0.20830000000000001</c:v>
                </c:pt>
                <c:pt idx="1041">
                  <c:v>0.21099999999999999</c:v>
                </c:pt>
                <c:pt idx="1042">
                  <c:v>0.21579999999999999</c:v>
                </c:pt>
                <c:pt idx="1043">
                  <c:v>0.21540000000000001</c:v>
                </c:pt>
                <c:pt idx="1044">
                  <c:v>0.21629999999999999</c:v>
                </c:pt>
                <c:pt idx="1045">
                  <c:v>0.2127</c:v>
                </c:pt>
                <c:pt idx="1046">
                  <c:v>0.21060000000000001</c:v>
                </c:pt>
                <c:pt idx="1047">
                  <c:v>0.21210000000000001</c:v>
                </c:pt>
                <c:pt idx="1048">
                  <c:v>0.21229999999999999</c:v>
                </c:pt>
                <c:pt idx="1049">
                  <c:v>0.21299999999999999</c:v>
                </c:pt>
                <c:pt idx="1050">
                  <c:v>0.21310000000000001</c:v>
                </c:pt>
                <c:pt idx="1051">
                  <c:v>0.20910000000000001</c:v>
                </c:pt>
                <c:pt idx="1052">
                  <c:v>0.21029999999999999</c:v>
                </c:pt>
                <c:pt idx="1053">
                  <c:v>0.21199999999999999</c:v>
                </c:pt>
                <c:pt idx="1054">
                  <c:v>0.21360000000000001</c:v>
                </c:pt>
                <c:pt idx="1055">
                  <c:v>0.21510000000000001</c:v>
                </c:pt>
                <c:pt idx="1056">
                  <c:v>0.21379999999999999</c:v>
                </c:pt>
                <c:pt idx="1057">
                  <c:v>0.21290000000000001</c:v>
                </c:pt>
                <c:pt idx="1058">
                  <c:v>0.21540000000000001</c:v>
                </c:pt>
                <c:pt idx="1059">
                  <c:v>0.22009999999999999</c:v>
                </c:pt>
                <c:pt idx="1060">
                  <c:v>0.21340000000000001</c:v>
                </c:pt>
                <c:pt idx="1061">
                  <c:v>0.216</c:v>
                </c:pt>
                <c:pt idx="1062">
                  <c:v>0.21510000000000001</c:v>
                </c:pt>
                <c:pt idx="1063">
                  <c:v>0.2074</c:v>
                </c:pt>
                <c:pt idx="1064">
                  <c:v>0.20880000000000001</c:v>
                </c:pt>
                <c:pt idx="1065">
                  <c:v>0.21479999999999999</c:v>
                </c:pt>
                <c:pt idx="1066">
                  <c:v>0.21560000000000001</c:v>
                </c:pt>
                <c:pt idx="1067">
                  <c:v>0.21429999999999999</c:v>
                </c:pt>
                <c:pt idx="1068">
                  <c:v>0.20930000000000001</c:v>
                </c:pt>
                <c:pt idx="1069">
                  <c:v>0.20860000000000001</c:v>
                </c:pt>
                <c:pt idx="1070">
                  <c:v>0.2117</c:v>
                </c:pt>
                <c:pt idx="1071">
                  <c:v>0.21340000000000001</c:v>
                </c:pt>
                <c:pt idx="1072">
                  <c:v>0.2145</c:v>
                </c:pt>
                <c:pt idx="1073">
                  <c:v>0.2117</c:v>
                </c:pt>
                <c:pt idx="1074">
                  <c:v>0.21190000000000001</c:v>
                </c:pt>
                <c:pt idx="1075">
                  <c:v>0.21249999999999999</c:v>
                </c:pt>
                <c:pt idx="1076">
                  <c:v>0.2157</c:v>
                </c:pt>
                <c:pt idx="1077">
                  <c:v>0.21629999999999999</c:v>
                </c:pt>
                <c:pt idx="1078">
                  <c:v>0.21709999999999999</c:v>
                </c:pt>
                <c:pt idx="1079">
                  <c:v>0.21790000000000001</c:v>
                </c:pt>
                <c:pt idx="1080">
                  <c:v>0.21429999999999999</c:v>
                </c:pt>
                <c:pt idx="1081">
                  <c:v>0.21210000000000001</c:v>
                </c:pt>
                <c:pt idx="1082">
                  <c:v>0.2155</c:v>
                </c:pt>
                <c:pt idx="1083">
                  <c:v>0.21659999999999999</c:v>
                </c:pt>
                <c:pt idx="1084">
                  <c:v>0.2177</c:v>
                </c:pt>
                <c:pt idx="1085">
                  <c:v>0.21590000000000001</c:v>
                </c:pt>
                <c:pt idx="1086">
                  <c:v>0.21970000000000001</c:v>
                </c:pt>
                <c:pt idx="1087">
                  <c:v>0.21590000000000001</c:v>
                </c:pt>
                <c:pt idx="1088">
                  <c:v>0.2167</c:v>
                </c:pt>
                <c:pt idx="1089">
                  <c:v>0.21779999999999999</c:v>
                </c:pt>
                <c:pt idx="1090">
                  <c:v>0.21529999999999999</c:v>
                </c:pt>
                <c:pt idx="1091">
                  <c:v>0.21529999999999999</c:v>
                </c:pt>
                <c:pt idx="1092">
                  <c:v>0.21510000000000001</c:v>
                </c:pt>
                <c:pt idx="1093">
                  <c:v>0.21840000000000001</c:v>
                </c:pt>
                <c:pt idx="1094">
                  <c:v>0.21840000000000001</c:v>
                </c:pt>
                <c:pt idx="1095">
                  <c:v>0.21759999999999999</c:v>
                </c:pt>
                <c:pt idx="1096">
                  <c:v>0.21640000000000001</c:v>
                </c:pt>
                <c:pt idx="1097">
                  <c:v>0.21729999999999999</c:v>
                </c:pt>
                <c:pt idx="1098">
                  <c:v>0.21890000000000001</c:v>
                </c:pt>
                <c:pt idx="1099">
                  <c:v>0.21929999999999999</c:v>
                </c:pt>
                <c:pt idx="1100">
                  <c:v>0.22389999999999999</c:v>
                </c:pt>
                <c:pt idx="1101">
                  <c:v>0.21890000000000001</c:v>
                </c:pt>
                <c:pt idx="1102">
                  <c:v>0.21890000000000001</c:v>
                </c:pt>
                <c:pt idx="1103">
                  <c:v>0.22</c:v>
                </c:pt>
                <c:pt idx="1104">
                  <c:v>0.21859999999999999</c:v>
                </c:pt>
                <c:pt idx="1105">
                  <c:v>0.21929999999999999</c:v>
                </c:pt>
                <c:pt idx="1106">
                  <c:v>0.2213</c:v>
                </c:pt>
                <c:pt idx="1107">
                  <c:v>0.2223</c:v>
                </c:pt>
                <c:pt idx="1108">
                  <c:v>0.21970000000000001</c:v>
                </c:pt>
                <c:pt idx="1109">
                  <c:v>0.22170000000000001</c:v>
                </c:pt>
                <c:pt idx="1110">
                  <c:v>0.2165</c:v>
                </c:pt>
                <c:pt idx="1111">
                  <c:v>0.2177</c:v>
                </c:pt>
                <c:pt idx="1112">
                  <c:v>0.2172</c:v>
                </c:pt>
                <c:pt idx="1113">
                  <c:v>0.2155</c:v>
                </c:pt>
                <c:pt idx="1114">
                  <c:v>0.21929999999999999</c:v>
                </c:pt>
                <c:pt idx="1115">
                  <c:v>0.21759999999999999</c:v>
                </c:pt>
                <c:pt idx="1116">
                  <c:v>0.21840000000000001</c:v>
                </c:pt>
                <c:pt idx="1117">
                  <c:v>0.21859999999999999</c:v>
                </c:pt>
                <c:pt idx="1118">
                  <c:v>0.2185</c:v>
                </c:pt>
                <c:pt idx="1119">
                  <c:v>0.21840000000000001</c:v>
                </c:pt>
                <c:pt idx="1120">
                  <c:v>0.22059999999999999</c:v>
                </c:pt>
                <c:pt idx="1121">
                  <c:v>0.21990000000000001</c:v>
                </c:pt>
                <c:pt idx="1122">
                  <c:v>0.21940000000000001</c:v>
                </c:pt>
                <c:pt idx="1123">
                  <c:v>0.2213</c:v>
                </c:pt>
                <c:pt idx="1124">
                  <c:v>0.22059999999999999</c:v>
                </c:pt>
                <c:pt idx="1125">
                  <c:v>0.2185</c:v>
                </c:pt>
                <c:pt idx="1126">
                  <c:v>0.21379999999999999</c:v>
                </c:pt>
                <c:pt idx="1127">
                  <c:v>0.22020000000000001</c:v>
                </c:pt>
                <c:pt idx="1128">
                  <c:v>0.21629999999999999</c:v>
                </c:pt>
                <c:pt idx="1129">
                  <c:v>0.2157</c:v>
                </c:pt>
                <c:pt idx="1130">
                  <c:v>0.21640000000000001</c:v>
                </c:pt>
                <c:pt idx="1131">
                  <c:v>0.2162</c:v>
                </c:pt>
                <c:pt idx="1132">
                  <c:v>0.21740000000000001</c:v>
                </c:pt>
                <c:pt idx="1133">
                  <c:v>0.21759999999999999</c:v>
                </c:pt>
                <c:pt idx="1134">
                  <c:v>0.2175</c:v>
                </c:pt>
                <c:pt idx="1135">
                  <c:v>0.21940000000000001</c:v>
                </c:pt>
                <c:pt idx="1136">
                  <c:v>0.2248</c:v>
                </c:pt>
                <c:pt idx="1137">
                  <c:v>0.22259999999999999</c:v>
                </c:pt>
                <c:pt idx="1138">
                  <c:v>0.22500000000000001</c:v>
                </c:pt>
                <c:pt idx="1139">
                  <c:v>0.2238</c:v>
                </c:pt>
                <c:pt idx="1140">
                  <c:v>0.22209999999999999</c:v>
                </c:pt>
                <c:pt idx="1141">
                  <c:v>0.22159999999999999</c:v>
                </c:pt>
                <c:pt idx="1142">
                  <c:v>0.2215</c:v>
                </c:pt>
                <c:pt idx="1143">
                  <c:v>0.21970000000000001</c:v>
                </c:pt>
                <c:pt idx="1144">
                  <c:v>0.21870000000000001</c:v>
                </c:pt>
                <c:pt idx="1145">
                  <c:v>0.22059999999999999</c:v>
                </c:pt>
                <c:pt idx="1146">
                  <c:v>0.21779999999999999</c:v>
                </c:pt>
                <c:pt idx="1147">
                  <c:v>0.21490000000000001</c:v>
                </c:pt>
                <c:pt idx="1148">
                  <c:v>0.21379999999999999</c:v>
                </c:pt>
                <c:pt idx="1149">
                  <c:v>0.21609999999999999</c:v>
                </c:pt>
                <c:pt idx="1150">
                  <c:v>0.21759999999999999</c:v>
                </c:pt>
              </c:numCache>
            </c:numRef>
          </c:yVal>
          <c:smooth val="0"/>
          <c:extLst>
            <c:ext xmlns:c16="http://schemas.microsoft.com/office/drawing/2014/chart" uri="{C3380CC4-5D6E-409C-BE32-E72D297353CC}">
              <c16:uniqueId val="{00000000-78B6-4AE3-99B0-821506BCE54C}"/>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25"/>
          <c:min val="0.19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NBAR!$M$1</c:f>
              <c:strCache>
                <c:ptCount val="1"/>
                <c:pt idx="0">
                  <c:v>M3</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6.505578136248239E-3"/>
                  <c:y val="0.15760216114443432"/>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NBAR!$D$2:$D$1167</c:f>
              <c:numCache>
                <c:formatCode>General</c:formatCode>
                <c:ptCount val="1166"/>
                <c:pt idx="0">
                  <c:v>3.0137438356164559E-2</c:v>
                </c:pt>
                <c:pt idx="1">
                  <c:v>3.2877164383561031E-2</c:v>
                </c:pt>
                <c:pt idx="2">
                  <c:v>3.5616890410958391E-2</c:v>
                </c:pt>
                <c:pt idx="3">
                  <c:v>3.8356616438355751E-2</c:v>
                </c:pt>
                <c:pt idx="4">
                  <c:v>4.1096342465753111E-2</c:v>
                </c:pt>
                <c:pt idx="5">
                  <c:v>4.3836068493150471E-2</c:v>
                </c:pt>
                <c:pt idx="6">
                  <c:v>4.6575794520547831E-2</c:v>
                </c:pt>
                <c:pt idx="7">
                  <c:v>4.6575794520547831E-2</c:v>
                </c:pt>
                <c:pt idx="8">
                  <c:v>4.9315520547945191E-2</c:v>
                </c:pt>
                <c:pt idx="9">
                  <c:v>5.2055246575342551E-2</c:v>
                </c:pt>
                <c:pt idx="10">
                  <c:v>6.0274424657533743E-2</c:v>
                </c:pt>
                <c:pt idx="11">
                  <c:v>6.8493602739725823E-2</c:v>
                </c:pt>
                <c:pt idx="12">
                  <c:v>7.1233328767123183E-2</c:v>
                </c:pt>
                <c:pt idx="13">
                  <c:v>7.9452506849315263E-2</c:v>
                </c:pt>
                <c:pt idx="14">
                  <c:v>8.4931958904109095E-2</c:v>
                </c:pt>
                <c:pt idx="15">
                  <c:v>9.0411410958903815E-2</c:v>
                </c:pt>
                <c:pt idx="16">
                  <c:v>9.3151136986301175E-2</c:v>
                </c:pt>
                <c:pt idx="17">
                  <c:v>0.11780867123287653</c:v>
                </c:pt>
                <c:pt idx="18">
                  <c:v>0.12328812328767125</c:v>
                </c:pt>
                <c:pt idx="19">
                  <c:v>0.12876757534246508</c:v>
                </c:pt>
                <c:pt idx="20">
                  <c:v>0.13698675342465716</c:v>
                </c:pt>
                <c:pt idx="21">
                  <c:v>0.15342510958904043</c:v>
                </c:pt>
                <c:pt idx="22">
                  <c:v>0.15616483561643779</c:v>
                </c:pt>
                <c:pt idx="23">
                  <c:v>0.15890456164383515</c:v>
                </c:pt>
                <c:pt idx="24">
                  <c:v>0.16164428767123251</c:v>
                </c:pt>
                <c:pt idx="25">
                  <c:v>0.16712373972602723</c:v>
                </c:pt>
                <c:pt idx="26">
                  <c:v>0.16986346575342459</c:v>
                </c:pt>
                <c:pt idx="27">
                  <c:v>0.17260319178082195</c:v>
                </c:pt>
                <c:pt idx="28">
                  <c:v>0.17534291780821931</c:v>
                </c:pt>
                <c:pt idx="29">
                  <c:v>0.17808264383561578</c:v>
                </c:pt>
                <c:pt idx="30">
                  <c:v>0.17808264383561578</c:v>
                </c:pt>
                <c:pt idx="31">
                  <c:v>0.18082236986301314</c:v>
                </c:pt>
                <c:pt idx="32">
                  <c:v>0.1835620958904105</c:v>
                </c:pt>
                <c:pt idx="33">
                  <c:v>0.18630182191780786</c:v>
                </c:pt>
                <c:pt idx="34">
                  <c:v>0.18904154794520522</c:v>
                </c:pt>
                <c:pt idx="35">
                  <c:v>0.20000045205479466</c:v>
                </c:pt>
                <c:pt idx="36">
                  <c:v>0.20274017808219114</c:v>
                </c:pt>
                <c:pt idx="37">
                  <c:v>0.2054799041095885</c:v>
                </c:pt>
                <c:pt idx="38">
                  <c:v>0.21095935616438322</c:v>
                </c:pt>
                <c:pt idx="39">
                  <c:v>0.21369908219178058</c:v>
                </c:pt>
                <c:pt idx="40">
                  <c:v>0.22465798630137002</c:v>
                </c:pt>
                <c:pt idx="41">
                  <c:v>0.22739771232876649</c:v>
                </c:pt>
                <c:pt idx="42">
                  <c:v>0.23561689041095857</c:v>
                </c:pt>
                <c:pt idx="43">
                  <c:v>0.23835661643835593</c:v>
                </c:pt>
                <c:pt idx="44">
                  <c:v>0.24657579452054801</c:v>
                </c:pt>
                <c:pt idx="45">
                  <c:v>0.25205524657534184</c:v>
                </c:pt>
                <c:pt idx="46">
                  <c:v>0.2547949726027392</c:v>
                </c:pt>
                <c:pt idx="47">
                  <c:v>0.25753469863013656</c:v>
                </c:pt>
                <c:pt idx="48">
                  <c:v>0.26027442465753392</c:v>
                </c:pt>
                <c:pt idx="49">
                  <c:v>0.26301415068493128</c:v>
                </c:pt>
                <c:pt idx="50">
                  <c:v>0.27123332876712336</c:v>
                </c:pt>
                <c:pt idx="51">
                  <c:v>0.29041141095890399</c:v>
                </c:pt>
                <c:pt idx="52">
                  <c:v>0.30137031506849254</c:v>
                </c:pt>
                <c:pt idx="53">
                  <c:v>0.3041100410958899</c:v>
                </c:pt>
                <c:pt idx="54">
                  <c:v>0.30684976712328726</c:v>
                </c:pt>
                <c:pt idx="55">
                  <c:v>0.30958949315068462</c:v>
                </c:pt>
                <c:pt idx="56">
                  <c:v>0.30958949315068462</c:v>
                </c:pt>
                <c:pt idx="57">
                  <c:v>0.31506894520547934</c:v>
                </c:pt>
                <c:pt idx="58">
                  <c:v>0.3178086712328767</c:v>
                </c:pt>
                <c:pt idx="59">
                  <c:v>0.32328812328767143</c:v>
                </c:pt>
                <c:pt idx="60">
                  <c:v>0.3260278493150679</c:v>
                </c:pt>
                <c:pt idx="61">
                  <c:v>0.32876757534246526</c:v>
                </c:pt>
                <c:pt idx="62">
                  <c:v>0.34246620547945206</c:v>
                </c:pt>
                <c:pt idx="63">
                  <c:v>0.34520593150684942</c:v>
                </c:pt>
                <c:pt idx="64">
                  <c:v>0.34794565753424678</c:v>
                </c:pt>
                <c:pt idx="65">
                  <c:v>0.35342510958904061</c:v>
                </c:pt>
                <c:pt idx="66">
                  <c:v>0.35616483561643797</c:v>
                </c:pt>
                <c:pt idx="67">
                  <c:v>0.36164428767123269</c:v>
                </c:pt>
                <c:pt idx="68">
                  <c:v>0.36438401369863005</c:v>
                </c:pt>
                <c:pt idx="69">
                  <c:v>0.36712373972602741</c:v>
                </c:pt>
                <c:pt idx="70">
                  <c:v>0.36986346575342477</c:v>
                </c:pt>
                <c:pt idx="71">
                  <c:v>0.37260319178082124</c:v>
                </c:pt>
                <c:pt idx="72">
                  <c:v>0.3753429178082186</c:v>
                </c:pt>
                <c:pt idx="73">
                  <c:v>0.38082236986301332</c:v>
                </c:pt>
                <c:pt idx="74">
                  <c:v>0.38356209589041068</c:v>
                </c:pt>
                <c:pt idx="75">
                  <c:v>0.41369908219178075</c:v>
                </c:pt>
                <c:pt idx="76">
                  <c:v>0.41643880821917811</c:v>
                </c:pt>
                <c:pt idx="77">
                  <c:v>0.41917853424657547</c:v>
                </c:pt>
                <c:pt idx="78">
                  <c:v>0.42191826027397195</c:v>
                </c:pt>
                <c:pt idx="79">
                  <c:v>0.42465798630136931</c:v>
                </c:pt>
                <c:pt idx="80">
                  <c:v>0.42739771232876667</c:v>
                </c:pt>
                <c:pt idx="81">
                  <c:v>0.43013743835616403</c:v>
                </c:pt>
                <c:pt idx="82">
                  <c:v>0.43287716438356139</c:v>
                </c:pt>
                <c:pt idx="83">
                  <c:v>0.43561689041095875</c:v>
                </c:pt>
                <c:pt idx="84">
                  <c:v>0.43835661643835611</c:v>
                </c:pt>
                <c:pt idx="85">
                  <c:v>0.44109634246575347</c:v>
                </c:pt>
                <c:pt idx="86">
                  <c:v>0.44109634246575347</c:v>
                </c:pt>
                <c:pt idx="87">
                  <c:v>0.495890863013698</c:v>
                </c:pt>
                <c:pt idx="88">
                  <c:v>0.49863058904109536</c:v>
                </c:pt>
                <c:pt idx="89">
                  <c:v>0.50137031506849272</c:v>
                </c:pt>
                <c:pt idx="90">
                  <c:v>0.50411004109589008</c:v>
                </c:pt>
                <c:pt idx="91">
                  <c:v>0.50684976712328744</c:v>
                </c:pt>
                <c:pt idx="92">
                  <c:v>0.5095894931506848</c:v>
                </c:pt>
                <c:pt idx="93">
                  <c:v>0.51232921917808216</c:v>
                </c:pt>
                <c:pt idx="94">
                  <c:v>0.51506894520547952</c:v>
                </c:pt>
                <c:pt idx="95">
                  <c:v>0.51780867123287688</c:v>
                </c:pt>
                <c:pt idx="96">
                  <c:v>0.52054839726027335</c:v>
                </c:pt>
                <c:pt idx="97">
                  <c:v>0.52328812328767071</c:v>
                </c:pt>
                <c:pt idx="98">
                  <c:v>0.52602784931506807</c:v>
                </c:pt>
                <c:pt idx="99">
                  <c:v>0.52876757534246543</c:v>
                </c:pt>
                <c:pt idx="100">
                  <c:v>0.52876757534246543</c:v>
                </c:pt>
                <c:pt idx="101">
                  <c:v>0.53150730136986279</c:v>
                </c:pt>
                <c:pt idx="102">
                  <c:v>0.53424702739726015</c:v>
                </c:pt>
                <c:pt idx="103">
                  <c:v>0.53698675342465751</c:v>
                </c:pt>
                <c:pt idx="104">
                  <c:v>0.53972647945205487</c:v>
                </c:pt>
                <c:pt idx="105">
                  <c:v>0.54246620547945223</c:v>
                </c:pt>
                <c:pt idx="106">
                  <c:v>0.54794565753424607</c:v>
                </c:pt>
                <c:pt idx="107">
                  <c:v>0.55068538356164343</c:v>
                </c:pt>
                <c:pt idx="108">
                  <c:v>0.55342510958904079</c:v>
                </c:pt>
                <c:pt idx="109">
                  <c:v>0.55616483561643815</c:v>
                </c:pt>
                <c:pt idx="110">
                  <c:v>0.55890456164383551</c:v>
                </c:pt>
                <c:pt idx="111">
                  <c:v>0.56164428767123287</c:v>
                </c:pt>
                <c:pt idx="112">
                  <c:v>0.56438401369863023</c:v>
                </c:pt>
                <c:pt idx="113">
                  <c:v>0.56712373972602759</c:v>
                </c:pt>
                <c:pt idx="114">
                  <c:v>0.56986346575342406</c:v>
                </c:pt>
                <c:pt idx="115">
                  <c:v>0.57260319178082142</c:v>
                </c:pt>
                <c:pt idx="116">
                  <c:v>0.57260319178082142</c:v>
                </c:pt>
                <c:pt idx="117">
                  <c:v>0.57534291780821878</c:v>
                </c:pt>
                <c:pt idx="118">
                  <c:v>0.57808264383561614</c:v>
                </c:pt>
                <c:pt idx="119">
                  <c:v>0.5808223698630135</c:v>
                </c:pt>
                <c:pt idx="120">
                  <c:v>0.58356209589041086</c:v>
                </c:pt>
                <c:pt idx="121">
                  <c:v>0.58630182191780822</c:v>
                </c:pt>
                <c:pt idx="122">
                  <c:v>0.59178127397260294</c:v>
                </c:pt>
                <c:pt idx="123">
                  <c:v>0.59452099999999941</c:v>
                </c:pt>
                <c:pt idx="124">
                  <c:v>0.59726072602739677</c:v>
                </c:pt>
                <c:pt idx="125">
                  <c:v>0.60000045205479413</c:v>
                </c:pt>
                <c:pt idx="126">
                  <c:v>0.60274017808219149</c:v>
                </c:pt>
                <c:pt idx="127">
                  <c:v>0.60547990410958885</c:v>
                </c:pt>
                <c:pt idx="128">
                  <c:v>0.60821963013698621</c:v>
                </c:pt>
                <c:pt idx="129">
                  <c:v>0.61369908219178093</c:v>
                </c:pt>
                <c:pt idx="130">
                  <c:v>0.61643880821917829</c:v>
                </c:pt>
                <c:pt idx="131">
                  <c:v>0.61643880821917829</c:v>
                </c:pt>
                <c:pt idx="132">
                  <c:v>0.61917853424657476</c:v>
                </c:pt>
                <c:pt idx="133">
                  <c:v>0.62191826027397212</c:v>
                </c:pt>
                <c:pt idx="134">
                  <c:v>0.62465798630136948</c:v>
                </c:pt>
                <c:pt idx="135">
                  <c:v>0.62739771232876684</c:v>
                </c:pt>
                <c:pt idx="136">
                  <c:v>0.6301374383561642</c:v>
                </c:pt>
                <c:pt idx="137">
                  <c:v>0.63561689041095892</c:v>
                </c:pt>
                <c:pt idx="138">
                  <c:v>0.63835661643835628</c:v>
                </c:pt>
                <c:pt idx="139">
                  <c:v>0.64109634246575276</c:v>
                </c:pt>
                <c:pt idx="140">
                  <c:v>0.64383606849315012</c:v>
                </c:pt>
                <c:pt idx="141">
                  <c:v>0.64657579452054748</c:v>
                </c:pt>
                <c:pt idx="142">
                  <c:v>0.64931552054794484</c:v>
                </c:pt>
                <c:pt idx="143">
                  <c:v>0.6520552465753422</c:v>
                </c:pt>
                <c:pt idx="144">
                  <c:v>0.65479497260273956</c:v>
                </c:pt>
                <c:pt idx="145">
                  <c:v>0.65753469863013692</c:v>
                </c:pt>
                <c:pt idx="146">
                  <c:v>0.66027442465753428</c:v>
                </c:pt>
                <c:pt idx="147">
                  <c:v>0.66575387671232811</c:v>
                </c:pt>
                <c:pt idx="148">
                  <c:v>0.66849360273972547</c:v>
                </c:pt>
                <c:pt idx="149">
                  <c:v>0.67123332876712283</c:v>
                </c:pt>
                <c:pt idx="150">
                  <c:v>0.67397305479452019</c:v>
                </c:pt>
                <c:pt idx="151">
                  <c:v>0.67671278082191755</c:v>
                </c:pt>
                <c:pt idx="152">
                  <c:v>0.67945250684931491</c:v>
                </c:pt>
                <c:pt idx="153">
                  <c:v>0.68219223287671227</c:v>
                </c:pt>
                <c:pt idx="154">
                  <c:v>0.68493195890410963</c:v>
                </c:pt>
                <c:pt idx="155">
                  <c:v>0.68767168493150699</c:v>
                </c:pt>
                <c:pt idx="156">
                  <c:v>0.69041141095890346</c:v>
                </c:pt>
                <c:pt idx="157">
                  <c:v>0.69315113698630082</c:v>
                </c:pt>
                <c:pt idx="158">
                  <c:v>0.69589086301369818</c:v>
                </c:pt>
                <c:pt idx="159">
                  <c:v>0.7013703150684929</c:v>
                </c:pt>
                <c:pt idx="160">
                  <c:v>0.70411004109589026</c:v>
                </c:pt>
                <c:pt idx="161">
                  <c:v>0.70411004109589026</c:v>
                </c:pt>
                <c:pt idx="162">
                  <c:v>0.70684976712328762</c:v>
                </c:pt>
                <c:pt idx="163">
                  <c:v>0.70958949315068498</c:v>
                </c:pt>
                <c:pt idx="164">
                  <c:v>0.71232921917808234</c:v>
                </c:pt>
                <c:pt idx="165">
                  <c:v>0.71506894520547881</c:v>
                </c:pt>
                <c:pt idx="166">
                  <c:v>0.71780867123287617</c:v>
                </c:pt>
                <c:pt idx="167">
                  <c:v>0.72054839726027353</c:v>
                </c:pt>
                <c:pt idx="168">
                  <c:v>0.72602784931506825</c:v>
                </c:pt>
                <c:pt idx="169">
                  <c:v>0.72876757534246561</c:v>
                </c:pt>
                <c:pt idx="170">
                  <c:v>0.73150730136986297</c:v>
                </c:pt>
                <c:pt idx="171">
                  <c:v>0.73972647945205416</c:v>
                </c:pt>
                <c:pt idx="172">
                  <c:v>0.74246620547945152</c:v>
                </c:pt>
                <c:pt idx="173">
                  <c:v>0.74520593150684888</c:v>
                </c:pt>
                <c:pt idx="174">
                  <c:v>0.74794565753424624</c:v>
                </c:pt>
                <c:pt idx="175">
                  <c:v>0.74794565753424624</c:v>
                </c:pt>
                <c:pt idx="176">
                  <c:v>0.76164428767123304</c:v>
                </c:pt>
                <c:pt idx="177">
                  <c:v>0.7726031917808216</c:v>
                </c:pt>
                <c:pt idx="178">
                  <c:v>0.77534291780821896</c:v>
                </c:pt>
                <c:pt idx="179">
                  <c:v>0.77808264383561632</c:v>
                </c:pt>
                <c:pt idx="180">
                  <c:v>0.78082236986301368</c:v>
                </c:pt>
                <c:pt idx="181">
                  <c:v>0.78356209589041104</c:v>
                </c:pt>
                <c:pt idx="182">
                  <c:v>0.7863018219178084</c:v>
                </c:pt>
                <c:pt idx="183">
                  <c:v>0.78904154794520487</c:v>
                </c:pt>
                <c:pt idx="184">
                  <c:v>0.79178127397260223</c:v>
                </c:pt>
                <c:pt idx="185">
                  <c:v>0.79178127397260223</c:v>
                </c:pt>
                <c:pt idx="186">
                  <c:v>0.79452099999999959</c:v>
                </c:pt>
                <c:pt idx="187">
                  <c:v>0.80000045205479431</c:v>
                </c:pt>
                <c:pt idx="188">
                  <c:v>0.80547990410958903</c:v>
                </c:pt>
                <c:pt idx="189">
                  <c:v>0.81095935616438375</c:v>
                </c:pt>
                <c:pt idx="190">
                  <c:v>0.81643880821917758</c:v>
                </c:pt>
                <c:pt idx="191">
                  <c:v>0.81917853424657494</c:v>
                </c:pt>
                <c:pt idx="192">
                  <c:v>0.8219182602739723</c:v>
                </c:pt>
                <c:pt idx="193">
                  <c:v>0.82465798630136966</c:v>
                </c:pt>
                <c:pt idx="194">
                  <c:v>0.82739771232876702</c:v>
                </c:pt>
                <c:pt idx="195">
                  <c:v>0.83013743835616438</c:v>
                </c:pt>
                <c:pt idx="196">
                  <c:v>0.83287716438356174</c:v>
                </c:pt>
                <c:pt idx="197">
                  <c:v>0.8356168904109591</c:v>
                </c:pt>
                <c:pt idx="198">
                  <c:v>0.8356168904109591</c:v>
                </c:pt>
                <c:pt idx="199">
                  <c:v>0.84109634246575293</c:v>
                </c:pt>
                <c:pt idx="200">
                  <c:v>0.84383606849315029</c:v>
                </c:pt>
                <c:pt idx="201">
                  <c:v>0.84657579452054765</c:v>
                </c:pt>
                <c:pt idx="202">
                  <c:v>0.84931552054794501</c:v>
                </c:pt>
                <c:pt idx="203">
                  <c:v>0.85205524657534237</c:v>
                </c:pt>
                <c:pt idx="204">
                  <c:v>0.85753469863013709</c:v>
                </c:pt>
                <c:pt idx="205">
                  <c:v>0.86027442465753445</c:v>
                </c:pt>
                <c:pt idx="206">
                  <c:v>0.86575387671232829</c:v>
                </c:pt>
                <c:pt idx="207">
                  <c:v>0.86849360273972565</c:v>
                </c:pt>
                <c:pt idx="208">
                  <c:v>0.87671278082191773</c:v>
                </c:pt>
                <c:pt idx="209">
                  <c:v>0.87945250684931509</c:v>
                </c:pt>
                <c:pt idx="210">
                  <c:v>0.89041141095890364</c:v>
                </c:pt>
                <c:pt idx="211">
                  <c:v>0.893151136986301</c:v>
                </c:pt>
                <c:pt idx="212">
                  <c:v>0.89589086301369836</c:v>
                </c:pt>
                <c:pt idx="213">
                  <c:v>0.90411004109589044</c:v>
                </c:pt>
                <c:pt idx="214">
                  <c:v>0.90958949315068427</c:v>
                </c:pt>
                <c:pt idx="215">
                  <c:v>0.91780867123287635</c:v>
                </c:pt>
                <c:pt idx="216">
                  <c:v>0.92054839726027371</c:v>
                </c:pt>
                <c:pt idx="217">
                  <c:v>0.92328812328767107</c:v>
                </c:pt>
                <c:pt idx="218">
                  <c:v>0.92328812328767107</c:v>
                </c:pt>
                <c:pt idx="219">
                  <c:v>0.92876757534246579</c:v>
                </c:pt>
                <c:pt idx="220">
                  <c:v>0.93150730136986315</c:v>
                </c:pt>
                <c:pt idx="221">
                  <c:v>0.93424702739725962</c:v>
                </c:pt>
                <c:pt idx="222">
                  <c:v>0.93698675342465698</c:v>
                </c:pt>
                <c:pt idx="223">
                  <c:v>0.93972647945205434</c:v>
                </c:pt>
                <c:pt idx="224">
                  <c:v>0.9424662054794517</c:v>
                </c:pt>
                <c:pt idx="225">
                  <c:v>0.94794565753424642</c:v>
                </c:pt>
                <c:pt idx="226">
                  <c:v>0.95068538356164378</c:v>
                </c:pt>
                <c:pt idx="227">
                  <c:v>0.95342510958904114</c:v>
                </c:pt>
                <c:pt idx="228">
                  <c:v>0.9561648356164385</c:v>
                </c:pt>
                <c:pt idx="229">
                  <c:v>0.96438401369862969</c:v>
                </c:pt>
                <c:pt idx="230">
                  <c:v>0.96712373972602705</c:v>
                </c:pt>
                <c:pt idx="231">
                  <c:v>0.96712373972602705</c:v>
                </c:pt>
                <c:pt idx="232">
                  <c:v>0.97260319178082177</c:v>
                </c:pt>
                <c:pt idx="233">
                  <c:v>0.97534291780821913</c:v>
                </c:pt>
                <c:pt idx="234">
                  <c:v>0.97808264383561649</c:v>
                </c:pt>
                <c:pt idx="235">
                  <c:v>0.98082236986301385</c:v>
                </c:pt>
                <c:pt idx="236">
                  <c:v>0.98356209589041033</c:v>
                </c:pt>
                <c:pt idx="237">
                  <c:v>0.98630182191780769</c:v>
                </c:pt>
                <c:pt idx="238">
                  <c:v>0.99178127397260241</c:v>
                </c:pt>
                <c:pt idx="239">
                  <c:v>0.99452099999999977</c:v>
                </c:pt>
                <c:pt idx="240">
                  <c:v>1.0027401780821918</c:v>
                </c:pt>
                <c:pt idx="241">
                  <c:v>1.0054799041095892</c:v>
                </c:pt>
                <c:pt idx="242">
                  <c:v>1.0082196301369857</c:v>
                </c:pt>
                <c:pt idx="243">
                  <c:v>1.010959356164383</c:v>
                </c:pt>
                <c:pt idx="244">
                  <c:v>1.0136990821917804</c:v>
                </c:pt>
                <c:pt idx="245">
                  <c:v>1.0164388082191778</c:v>
                </c:pt>
                <c:pt idx="246">
                  <c:v>1.0191785342465751</c:v>
                </c:pt>
                <c:pt idx="247">
                  <c:v>1.0219182602739725</c:v>
                </c:pt>
                <c:pt idx="248">
                  <c:v>1.0246579863013698</c:v>
                </c:pt>
                <c:pt idx="249">
                  <c:v>1.0273977123287672</c:v>
                </c:pt>
                <c:pt idx="250">
                  <c:v>1.0301374383561646</c:v>
                </c:pt>
                <c:pt idx="251">
                  <c:v>1.032877164383561</c:v>
                </c:pt>
                <c:pt idx="252">
                  <c:v>1.0356168904109584</c:v>
                </c:pt>
                <c:pt idx="253">
                  <c:v>1.0383566164383558</c:v>
                </c:pt>
                <c:pt idx="254">
                  <c:v>1.0410963424657531</c:v>
                </c:pt>
                <c:pt idx="255">
                  <c:v>1.0465757945205478</c:v>
                </c:pt>
                <c:pt idx="256">
                  <c:v>1.0547949726027399</c:v>
                </c:pt>
                <c:pt idx="257">
                  <c:v>1.0547949726027399</c:v>
                </c:pt>
                <c:pt idx="258">
                  <c:v>1.0575346986301364</c:v>
                </c:pt>
                <c:pt idx="259">
                  <c:v>1.0602744246575337</c:v>
                </c:pt>
                <c:pt idx="260">
                  <c:v>1.0630141506849311</c:v>
                </c:pt>
                <c:pt idx="261">
                  <c:v>1.0657538767123285</c:v>
                </c:pt>
                <c:pt idx="262">
                  <c:v>1.0684936027397258</c:v>
                </c:pt>
                <c:pt idx="263">
                  <c:v>1.0712333287671232</c:v>
                </c:pt>
                <c:pt idx="264">
                  <c:v>1.0739730547945205</c:v>
                </c:pt>
                <c:pt idx="265">
                  <c:v>1.0767127808219179</c:v>
                </c:pt>
                <c:pt idx="266">
                  <c:v>1.0794525068493153</c:v>
                </c:pt>
                <c:pt idx="267">
                  <c:v>1.0821922328767117</c:v>
                </c:pt>
                <c:pt idx="268">
                  <c:v>1.0849319589041091</c:v>
                </c:pt>
                <c:pt idx="269">
                  <c:v>1.0876716849315065</c:v>
                </c:pt>
                <c:pt idx="270">
                  <c:v>1.0904114109589038</c:v>
                </c:pt>
                <c:pt idx="271">
                  <c:v>1.0931511369863012</c:v>
                </c:pt>
                <c:pt idx="272">
                  <c:v>1.0958908630136985</c:v>
                </c:pt>
                <c:pt idx="273">
                  <c:v>1.1013703150684933</c:v>
                </c:pt>
                <c:pt idx="274">
                  <c:v>1.1068497671232871</c:v>
                </c:pt>
                <c:pt idx="275">
                  <c:v>1.1095894931506844</c:v>
                </c:pt>
                <c:pt idx="276">
                  <c:v>1.1260278493150686</c:v>
                </c:pt>
                <c:pt idx="277">
                  <c:v>1.1287675753424651</c:v>
                </c:pt>
                <c:pt idx="278">
                  <c:v>1.1315073013698624</c:v>
                </c:pt>
                <c:pt idx="279">
                  <c:v>1.1342470273972598</c:v>
                </c:pt>
                <c:pt idx="280">
                  <c:v>1.1369867534246572</c:v>
                </c:pt>
                <c:pt idx="281">
                  <c:v>1.1397264794520545</c:v>
                </c:pt>
                <c:pt idx="282">
                  <c:v>1.1424662054794519</c:v>
                </c:pt>
                <c:pt idx="283">
                  <c:v>1.1479456575342466</c:v>
                </c:pt>
                <c:pt idx="284">
                  <c:v>1.150685383561644</c:v>
                </c:pt>
                <c:pt idx="285">
                  <c:v>1.1616442876712325</c:v>
                </c:pt>
                <c:pt idx="286">
                  <c:v>1.1643840136986299</c:v>
                </c:pt>
                <c:pt idx="287">
                  <c:v>1.172603191780822</c:v>
                </c:pt>
                <c:pt idx="288">
                  <c:v>1.1753429178082193</c:v>
                </c:pt>
                <c:pt idx="289">
                  <c:v>1.1780826438356158</c:v>
                </c:pt>
                <c:pt idx="290">
                  <c:v>1.1917812739726026</c:v>
                </c:pt>
                <c:pt idx="291">
                  <c:v>1.1945209999999999</c:v>
                </c:pt>
                <c:pt idx="292">
                  <c:v>1.1972607260273973</c:v>
                </c:pt>
                <c:pt idx="293">
                  <c:v>1.2000004520547947</c:v>
                </c:pt>
                <c:pt idx="294">
                  <c:v>1.2027401780821911</c:v>
                </c:pt>
                <c:pt idx="295">
                  <c:v>1.2054799041095885</c:v>
                </c:pt>
                <c:pt idx="296">
                  <c:v>1.2082196301369859</c:v>
                </c:pt>
                <c:pt idx="297">
                  <c:v>1.2301374383561638</c:v>
                </c:pt>
                <c:pt idx="298">
                  <c:v>1.2301374383561638</c:v>
                </c:pt>
                <c:pt idx="299">
                  <c:v>1.2328771643835612</c:v>
                </c:pt>
                <c:pt idx="300">
                  <c:v>1.2383566164383559</c:v>
                </c:pt>
                <c:pt idx="301">
                  <c:v>1.268493602739726</c:v>
                </c:pt>
                <c:pt idx="302">
                  <c:v>1.2712333287671234</c:v>
                </c:pt>
                <c:pt idx="303">
                  <c:v>1.2739730547945207</c:v>
                </c:pt>
                <c:pt idx="304">
                  <c:v>1.2739730547945207</c:v>
                </c:pt>
                <c:pt idx="305">
                  <c:v>1.2767127808219172</c:v>
                </c:pt>
                <c:pt idx="306">
                  <c:v>1.2821922328767119</c:v>
                </c:pt>
                <c:pt idx="307">
                  <c:v>1.2876716849315066</c:v>
                </c:pt>
                <c:pt idx="308">
                  <c:v>1.290411410958904</c:v>
                </c:pt>
                <c:pt idx="309">
                  <c:v>1.2931511369863014</c:v>
                </c:pt>
                <c:pt idx="310">
                  <c:v>1.2958908630136987</c:v>
                </c:pt>
                <c:pt idx="311">
                  <c:v>1.2986305890410961</c:v>
                </c:pt>
                <c:pt idx="312">
                  <c:v>1.3013703150684925</c:v>
                </c:pt>
                <c:pt idx="313">
                  <c:v>1.3041100410958899</c:v>
                </c:pt>
                <c:pt idx="314">
                  <c:v>1.3068497671232873</c:v>
                </c:pt>
                <c:pt idx="315">
                  <c:v>1.3095894931506846</c:v>
                </c:pt>
                <c:pt idx="316">
                  <c:v>1.312329219178082</c:v>
                </c:pt>
                <c:pt idx="317">
                  <c:v>1.3178086712328767</c:v>
                </c:pt>
                <c:pt idx="318">
                  <c:v>1.3178086712328767</c:v>
                </c:pt>
                <c:pt idx="319">
                  <c:v>1.3205483972602741</c:v>
                </c:pt>
                <c:pt idx="320">
                  <c:v>1.3260278493150679</c:v>
                </c:pt>
                <c:pt idx="321">
                  <c:v>1.3315073013698626</c:v>
                </c:pt>
                <c:pt idx="322">
                  <c:v>1.33424702739726</c:v>
                </c:pt>
                <c:pt idx="323">
                  <c:v>1.3369867534246573</c:v>
                </c:pt>
                <c:pt idx="324">
                  <c:v>1.3452059315068494</c:v>
                </c:pt>
                <c:pt idx="325">
                  <c:v>1.3479456575342468</c:v>
                </c:pt>
                <c:pt idx="326">
                  <c:v>1.3506853835616432</c:v>
                </c:pt>
                <c:pt idx="327">
                  <c:v>1.3534251095890406</c:v>
                </c:pt>
                <c:pt idx="328">
                  <c:v>1.356164835616438</c:v>
                </c:pt>
                <c:pt idx="329">
                  <c:v>1.3589045616438353</c:v>
                </c:pt>
                <c:pt idx="330">
                  <c:v>1.3616442876712327</c:v>
                </c:pt>
                <c:pt idx="331">
                  <c:v>1.36438401369863</c:v>
                </c:pt>
                <c:pt idx="332">
                  <c:v>1.3671237397260274</c:v>
                </c:pt>
                <c:pt idx="333">
                  <c:v>1.3698634657534248</c:v>
                </c:pt>
                <c:pt idx="334">
                  <c:v>1.3726031917808212</c:v>
                </c:pt>
                <c:pt idx="335">
                  <c:v>1.3753429178082186</c:v>
                </c:pt>
                <c:pt idx="336">
                  <c:v>1.378082643835616</c:v>
                </c:pt>
                <c:pt idx="337">
                  <c:v>1.3835620958904107</c:v>
                </c:pt>
                <c:pt idx="338">
                  <c:v>1.386301821917808</c:v>
                </c:pt>
                <c:pt idx="339">
                  <c:v>1.3945210000000001</c:v>
                </c:pt>
                <c:pt idx="340">
                  <c:v>1.400000452054794</c:v>
                </c:pt>
                <c:pt idx="341">
                  <c:v>1.4054799041095887</c:v>
                </c:pt>
                <c:pt idx="342">
                  <c:v>1.4054799041095887</c:v>
                </c:pt>
                <c:pt idx="343">
                  <c:v>1.4109593561643834</c:v>
                </c:pt>
                <c:pt idx="344">
                  <c:v>1.4136990821917808</c:v>
                </c:pt>
                <c:pt idx="345">
                  <c:v>1.4246579863013693</c:v>
                </c:pt>
                <c:pt idx="346">
                  <c:v>1.4273977123287667</c:v>
                </c:pt>
                <c:pt idx="347">
                  <c:v>1.4328771643835614</c:v>
                </c:pt>
                <c:pt idx="348">
                  <c:v>1.4356168904109587</c:v>
                </c:pt>
                <c:pt idx="349">
                  <c:v>1.4383566164383561</c:v>
                </c:pt>
                <c:pt idx="350">
                  <c:v>1.4410963424657535</c:v>
                </c:pt>
                <c:pt idx="351">
                  <c:v>1.4438360684931508</c:v>
                </c:pt>
                <c:pt idx="352">
                  <c:v>1.4465757945205473</c:v>
                </c:pt>
                <c:pt idx="353">
                  <c:v>1.4493155205479447</c:v>
                </c:pt>
                <c:pt idx="354">
                  <c:v>1.4493155205479447</c:v>
                </c:pt>
                <c:pt idx="355">
                  <c:v>1.452055246575342</c:v>
                </c:pt>
                <c:pt idx="356">
                  <c:v>1.4547949726027394</c:v>
                </c:pt>
                <c:pt idx="357">
                  <c:v>1.4575346986301367</c:v>
                </c:pt>
                <c:pt idx="358">
                  <c:v>1.4602744246575341</c:v>
                </c:pt>
                <c:pt idx="359">
                  <c:v>1.4630141506849315</c:v>
                </c:pt>
                <c:pt idx="360">
                  <c:v>1.4657538767123288</c:v>
                </c:pt>
                <c:pt idx="361">
                  <c:v>1.4684936027397262</c:v>
                </c:pt>
                <c:pt idx="362">
                  <c:v>1.4712333287671227</c:v>
                </c:pt>
                <c:pt idx="363">
                  <c:v>1.47397305479452</c:v>
                </c:pt>
                <c:pt idx="364">
                  <c:v>1.4767127808219174</c:v>
                </c:pt>
                <c:pt idx="365">
                  <c:v>1.4794525068493147</c:v>
                </c:pt>
                <c:pt idx="366">
                  <c:v>1.4821922328767121</c:v>
                </c:pt>
                <c:pt idx="367">
                  <c:v>1.4849319589041095</c:v>
                </c:pt>
                <c:pt idx="368">
                  <c:v>1.4876716849315068</c:v>
                </c:pt>
                <c:pt idx="369">
                  <c:v>1.4904114109589042</c:v>
                </c:pt>
                <c:pt idx="370">
                  <c:v>1.4931511369863015</c:v>
                </c:pt>
                <c:pt idx="371">
                  <c:v>1.495890863013698</c:v>
                </c:pt>
                <c:pt idx="372">
                  <c:v>1.4986305890410954</c:v>
                </c:pt>
                <c:pt idx="373">
                  <c:v>1.5013703150684927</c:v>
                </c:pt>
                <c:pt idx="374">
                  <c:v>1.5041100410958901</c:v>
                </c:pt>
                <c:pt idx="375">
                  <c:v>1.5068497671232874</c:v>
                </c:pt>
                <c:pt idx="376">
                  <c:v>1.5095894931506848</c:v>
                </c:pt>
                <c:pt idx="377">
                  <c:v>1.5123292191780822</c:v>
                </c:pt>
                <c:pt idx="378">
                  <c:v>1.5150689452054795</c:v>
                </c:pt>
                <c:pt idx="379">
                  <c:v>1.5178086712328769</c:v>
                </c:pt>
                <c:pt idx="380">
                  <c:v>1.5205483972602734</c:v>
                </c:pt>
                <c:pt idx="381">
                  <c:v>1.5232881232876707</c:v>
                </c:pt>
                <c:pt idx="382">
                  <c:v>1.5260278493150681</c:v>
                </c:pt>
                <c:pt idx="383">
                  <c:v>1.5287675753424654</c:v>
                </c:pt>
                <c:pt idx="384">
                  <c:v>1.5315073013698628</c:v>
                </c:pt>
                <c:pt idx="385">
                  <c:v>1.5342470273972602</c:v>
                </c:pt>
                <c:pt idx="386">
                  <c:v>1.5369867534246575</c:v>
                </c:pt>
                <c:pt idx="387">
                  <c:v>1.5369867534246575</c:v>
                </c:pt>
                <c:pt idx="388">
                  <c:v>1.5397264794520549</c:v>
                </c:pt>
                <c:pt idx="389">
                  <c:v>1.5424662054794522</c:v>
                </c:pt>
                <c:pt idx="390">
                  <c:v>1.5452059315068487</c:v>
                </c:pt>
                <c:pt idx="391">
                  <c:v>1.5479456575342461</c:v>
                </c:pt>
                <c:pt idx="392">
                  <c:v>1.5506853835616434</c:v>
                </c:pt>
                <c:pt idx="393">
                  <c:v>1.5534251095890408</c:v>
                </c:pt>
                <c:pt idx="394">
                  <c:v>1.5561648356164381</c:v>
                </c:pt>
                <c:pt idx="395">
                  <c:v>1.5589045616438355</c:v>
                </c:pt>
                <c:pt idx="396">
                  <c:v>1.5616442876712329</c:v>
                </c:pt>
                <c:pt idx="397">
                  <c:v>1.5643840136986302</c:v>
                </c:pt>
                <c:pt idx="398">
                  <c:v>1.5671237397260276</c:v>
                </c:pt>
                <c:pt idx="399">
                  <c:v>1.5698634657534241</c:v>
                </c:pt>
                <c:pt idx="400">
                  <c:v>1.5726031917808214</c:v>
                </c:pt>
                <c:pt idx="401">
                  <c:v>1.5753429178082188</c:v>
                </c:pt>
                <c:pt idx="402">
                  <c:v>1.5780826438356161</c:v>
                </c:pt>
                <c:pt idx="403">
                  <c:v>1.5808223698630135</c:v>
                </c:pt>
                <c:pt idx="404">
                  <c:v>1.5808223698630135</c:v>
                </c:pt>
                <c:pt idx="405">
                  <c:v>1.5835620958904109</c:v>
                </c:pt>
                <c:pt idx="406">
                  <c:v>1.5863018219178082</c:v>
                </c:pt>
                <c:pt idx="407">
                  <c:v>1.5890415479452056</c:v>
                </c:pt>
                <c:pt idx="408">
                  <c:v>1.5917812739726029</c:v>
                </c:pt>
                <c:pt idx="409">
                  <c:v>1.5945209999999994</c:v>
                </c:pt>
                <c:pt idx="410">
                  <c:v>1.5972607260273968</c:v>
                </c:pt>
                <c:pt idx="411">
                  <c:v>1.6000004520547941</c:v>
                </c:pt>
                <c:pt idx="412">
                  <c:v>1.6027401780821915</c:v>
                </c:pt>
                <c:pt idx="413">
                  <c:v>1.6054799041095889</c:v>
                </c:pt>
                <c:pt idx="414">
                  <c:v>1.6082196301369862</c:v>
                </c:pt>
                <c:pt idx="415">
                  <c:v>1.6109593561643836</c:v>
                </c:pt>
                <c:pt idx="416">
                  <c:v>1.6136990821917809</c:v>
                </c:pt>
                <c:pt idx="417">
                  <c:v>1.6164388082191783</c:v>
                </c:pt>
                <c:pt idx="418">
                  <c:v>1.6191785342465748</c:v>
                </c:pt>
                <c:pt idx="419">
                  <c:v>1.6219182602739721</c:v>
                </c:pt>
                <c:pt idx="420">
                  <c:v>1.6246579863013695</c:v>
                </c:pt>
                <c:pt idx="421">
                  <c:v>1.6246579863013695</c:v>
                </c:pt>
                <c:pt idx="422">
                  <c:v>1.6273977123287668</c:v>
                </c:pt>
                <c:pt idx="423">
                  <c:v>1.6328771643835616</c:v>
                </c:pt>
                <c:pt idx="424">
                  <c:v>1.6356168904109589</c:v>
                </c:pt>
                <c:pt idx="425">
                  <c:v>1.6383566164383563</c:v>
                </c:pt>
                <c:pt idx="426">
                  <c:v>1.6410963424657528</c:v>
                </c:pt>
                <c:pt idx="427">
                  <c:v>1.6438360684931501</c:v>
                </c:pt>
                <c:pt idx="428">
                  <c:v>1.6465757945205475</c:v>
                </c:pt>
                <c:pt idx="429">
                  <c:v>1.6493155205479448</c:v>
                </c:pt>
                <c:pt idx="430">
                  <c:v>1.6575346986301369</c:v>
                </c:pt>
                <c:pt idx="431">
                  <c:v>1.6602744246575343</c:v>
                </c:pt>
                <c:pt idx="432">
                  <c:v>1.6630141506849316</c:v>
                </c:pt>
                <c:pt idx="433">
                  <c:v>1.6657538767123281</c:v>
                </c:pt>
                <c:pt idx="434">
                  <c:v>1.6684936027397255</c:v>
                </c:pt>
                <c:pt idx="435">
                  <c:v>1.6684936027397255</c:v>
                </c:pt>
                <c:pt idx="436">
                  <c:v>1.6712333287671228</c:v>
                </c:pt>
                <c:pt idx="437">
                  <c:v>1.6739730547945202</c:v>
                </c:pt>
                <c:pt idx="438">
                  <c:v>1.6767127808219175</c:v>
                </c:pt>
                <c:pt idx="439">
                  <c:v>1.6794525068493149</c:v>
                </c:pt>
                <c:pt idx="440">
                  <c:v>1.6821922328767123</c:v>
                </c:pt>
                <c:pt idx="441">
                  <c:v>1.6849319589041096</c:v>
                </c:pt>
                <c:pt idx="442">
                  <c:v>1.687671684931507</c:v>
                </c:pt>
                <c:pt idx="443">
                  <c:v>1.6904114109589035</c:v>
                </c:pt>
                <c:pt idx="444">
                  <c:v>1.6931511369863008</c:v>
                </c:pt>
                <c:pt idx="445">
                  <c:v>1.6958908630136982</c:v>
                </c:pt>
                <c:pt idx="446">
                  <c:v>1.6986305890410955</c:v>
                </c:pt>
                <c:pt idx="447">
                  <c:v>1.7013703150684929</c:v>
                </c:pt>
                <c:pt idx="448">
                  <c:v>1.7041100410958903</c:v>
                </c:pt>
                <c:pt idx="449">
                  <c:v>1.7068497671232876</c:v>
                </c:pt>
                <c:pt idx="450">
                  <c:v>1.709589493150685</c:v>
                </c:pt>
                <c:pt idx="451">
                  <c:v>1.7123292191780823</c:v>
                </c:pt>
                <c:pt idx="452">
                  <c:v>1.7123292191780823</c:v>
                </c:pt>
                <c:pt idx="453">
                  <c:v>1.7150689452054788</c:v>
                </c:pt>
                <c:pt idx="454">
                  <c:v>1.7178086712328762</c:v>
                </c:pt>
                <c:pt idx="455">
                  <c:v>1.7205483972602735</c:v>
                </c:pt>
                <c:pt idx="456">
                  <c:v>1.7260278493150683</c:v>
                </c:pt>
                <c:pt idx="457">
                  <c:v>1.7287675753424656</c:v>
                </c:pt>
                <c:pt idx="458">
                  <c:v>1.731507301369863</c:v>
                </c:pt>
                <c:pt idx="459">
                  <c:v>1.7342470273972603</c:v>
                </c:pt>
                <c:pt idx="460">
                  <c:v>1.7369867534246577</c:v>
                </c:pt>
                <c:pt idx="461">
                  <c:v>1.7397264794520542</c:v>
                </c:pt>
                <c:pt idx="462">
                  <c:v>1.7424662054794515</c:v>
                </c:pt>
                <c:pt idx="463">
                  <c:v>1.7452059315068489</c:v>
                </c:pt>
                <c:pt idx="464">
                  <c:v>1.7479456575342462</c:v>
                </c:pt>
                <c:pt idx="465">
                  <c:v>1.7506853835616436</c:v>
                </c:pt>
                <c:pt idx="466">
                  <c:v>1.753425109589041</c:v>
                </c:pt>
                <c:pt idx="467">
                  <c:v>1.7561648356164383</c:v>
                </c:pt>
                <c:pt idx="468">
                  <c:v>1.7561648356164383</c:v>
                </c:pt>
                <c:pt idx="469">
                  <c:v>1.7589045616438357</c:v>
                </c:pt>
                <c:pt idx="470">
                  <c:v>1.761644287671233</c:v>
                </c:pt>
                <c:pt idx="471">
                  <c:v>1.7671237397260269</c:v>
                </c:pt>
                <c:pt idx="472">
                  <c:v>1.775342917808219</c:v>
                </c:pt>
                <c:pt idx="473">
                  <c:v>1.7780826438356163</c:v>
                </c:pt>
                <c:pt idx="474">
                  <c:v>1.783562095890411</c:v>
                </c:pt>
                <c:pt idx="475">
                  <c:v>1.7890415479452049</c:v>
                </c:pt>
                <c:pt idx="476">
                  <c:v>1.8000004520547943</c:v>
                </c:pt>
                <c:pt idx="477">
                  <c:v>1.8000004520547943</c:v>
                </c:pt>
                <c:pt idx="478">
                  <c:v>1.805479904109589</c:v>
                </c:pt>
                <c:pt idx="479">
                  <c:v>1.8082196301369864</c:v>
                </c:pt>
                <c:pt idx="480">
                  <c:v>1.8136990821917802</c:v>
                </c:pt>
                <c:pt idx="481">
                  <c:v>1.8164388082191776</c:v>
                </c:pt>
                <c:pt idx="482">
                  <c:v>1.8191785342465749</c:v>
                </c:pt>
                <c:pt idx="483">
                  <c:v>1.8219182602739723</c:v>
                </c:pt>
                <c:pt idx="484">
                  <c:v>1.8246579863013697</c:v>
                </c:pt>
                <c:pt idx="485">
                  <c:v>1.827397712328767</c:v>
                </c:pt>
                <c:pt idx="486">
                  <c:v>1.8301374383561644</c:v>
                </c:pt>
                <c:pt idx="487">
                  <c:v>1.8328771643835617</c:v>
                </c:pt>
                <c:pt idx="488">
                  <c:v>1.8356168904109591</c:v>
                </c:pt>
                <c:pt idx="489">
                  <c:v>1.8383566164383556</c:v>
                </c:pt>
                <c:pt idx="490">
                  <c:v>1.8410963424657529</c:v>
                </c:pt>
                <c:pt idx="491">
                  <c:v>1.8438360684931503</c:v>
                </c:pt>
                <c:pt idx="492">
                  <c:v>1.8438360684931503</c:v>
                </c:pt>
                <c:pt idx="493">
                  <c:v>1.8465757945205477</c:v>
                </c:pt>
                <c:pt idx="494">
                  <c:v>1.849315520547945</c:v>
                </c:pt>
                <c:pt idx="495">
                  <c:v>1.8520552465753424</c:v>
                </c:pt>
                <c:pt idx="496">
                  <c:v>1.8547949726027397</c:v>
                </c:pt>
                <c:pt idx="497">
                  <c:v>1.8575346986301371</c:v>
                </c:pt>
                <c:pt idx="498">
                  <c:v>1.8602744246575345</c:v>
                </c:pt>
                <c:pt idx="499">
                  <c:v>1.8630141506849309</c:v>
                </c:pt>
                <c:pt idx="500">
                  <c:v>1.8684936027397256</c:v>
                </c:pt>
                <c:pt idx="501">
                  <c:v>1.871233328767123</c:v>
                </c:pt>
                <c:pt idx="502">
                  <c:v>1.8739730547945204</c:v>
                </c:pt>
                <c:pt idx="503">
                  <c:v>1.8794525068493151</c:v>
                </c:pt>
                <c:pt idx="504">
                  <c:v>1.8821922328767124</c:v>
                </c:pt>
                <c:pt idx="505">
                  <c:v>1.8904114109589036</c:v>
                </c:pt>
                <c:pt idx="506">
                  <c:v>1.893151136986301</c:v>
                </c:pt>
                <c:pt idx="507">
                  <c:v>1.8958908630136984</c:v>
                </c:pt>
                <c:pt idx="508">
                  <c:v>1.8986305890410957</c:v>
                </c:pt>
                <c:pt idx="509">
                  <c:v>1.9013703150684931</c:v>
                </c:pt>
                <c:pt idx="510">
                  <c:v>1.9041100410958904</c:v>
                </c:pt>
                <c:pt idx="511">
                  <c:v>1.9068497671232878</c:v>
                </c:pt>
                <c:pt idx="512">
                  <c:v>1.9095894931506843</c:v>
                </c:pt>
                <c:pt idx="513">
                  <c:v>1.9123292191780816</c:v>
                </c:pt>
                <c:pt idx="514">
                  <c:v>1.915068945205479</c:v>
                </c:pt>
                <c:pt idx="515">
                  <c:v>1.9260278493150684</c:v>
                </c:pt>
                <c:pt idx="516">
                  <c:v>1.9287675753424658</c:v>
                </c:pt>
                <c:pt idx="517">
                  <c:v>1.9315073013698631</c:v>
                </c:pt>
                <c:pt idx="518">
                  <c:v>1.9315073013698631</c:v>
                </c:pt>
                <c:pt idx="519">
                  <c:v>1.9342470273972596</c:v>
                </c:pt>
                <c:pt idx="520">
                  <c:v>1.936986753424657</c:v>
                </c:pt>
                <c:pt idx="521">
                  <c:v>1.9397264794520543</c:v>
                </c:pt>
                <c:pt idx="522">
                  <c:v>1.9452059315068491</c:v>
                </c:pt>
                <c:pt idx="523">
                  <c:v>1.9479456575342464</c:v>
                </c:pt>
                <c:pt idx="524">
                  <c:v>1.9506853835616438</c:v>
                </c:pt>
                <c:pt idx="525">
                  <c:v>1.9534251095890411</c:v>
                </c:pt>
                <c:pt idx="526">
                  <c:v>1.9561648356164385</c:v>
                </c:pt>
                <c:pt idx="527">
                  <c:v>1.958904561643835</c:v>
                </c:pt>
                <c:pt idx="528">
                  <c:v>1.9643840136986297</c:v>
                </c:pt>
                <c:pt idx="529">
                  <c:v>1.9671237397260271</c:v>
                </c:pt>
                <c:pt idx="530">
                  <c:v>1.9698634657534244</c:v>
                </c:pt>
                <c:pt idx="531">
                  <c:v>1.9726031917808218</c:v>
                </c:pt>
                <c:pt idx="532">
                  <c:v>1.9753429178082191</c:v>
                </c:pt>
                <c:pt idx="533">
                  <c:v>1.9753429178082191</c:v>
                </c:pt>
                <c:pt idx="534">
                  <c:v>1.9808223698630139</c:v>
                </c:pt>
                <c:pt idx="535">
                  <c:v>1.9863018219178077</c:v>
                </c:pt>
                <c:pt idx="536">
                  <c:v>1.989041547945205</c:v>
                </c:pt>
                <c:pt idx="537">
                  <c:v>1.9945209999999998</c:v>
                </c:pt>
                <c:pt idx="538">
                  <c:v>1.9972607260273962</c:v>
                </c:pt>
                <c:pt idx="539">
                  <c:v>2.002740178082191</c:v>
                </c:pt>
                <c:pt idx="540">
                  <c:v>2.0054799041095892</c:v>
                </c:pt>
                <c:pt idx="541">
                  <c:v>2.0082196301369857</c:v>
                </c:pt>
                <c:pt idx="542">
                  <c:v>2.0109593561643839</c:v>
                </c:pt>
                <c:pt idx="543">
                  <c:v>2.0164388082191786</c:v>
                </c:pt>
                <c:pt idx="544">
                  <c:v>2.0191785342465751</c:v>
                </c:pt>
                <c:pt idx="545">
                  <c:v>2.0219182602739716</c:v>
                </c:pt>
                <c:pt idx="546">
                  <c:v>2.0246579863013698</c:v>
                </c:pt>
                <c:pt idx="547">
                  <c:v>2.041096342465754</c:v>
                </c:pt>
                <c:pt idx="548">
                  <c:v>2.0438360684931505</c:v>
                </c:pt>
                <c:pt idx="549">
                  <c:v>2.0520552465753417</c:v>
                </c:pt>
                <c:pt idx="550">
                  <c:v>2.0547949726027399</c:v>
                </c:pt>
                <c:pt idx="551">
                  <c:v>2.0602744246575346</c:v>
                </c:pt>
                <c:pt idx="552">
                  <c:v>2.0630141506849311</c:v>
                </c:pt>
                <c:pt idx="553">
                  <c:v>2.0630141506849311</c:v>
                </c:pt>
                <c:pt idx="554">
                  <c:v>2.0657538767123294</c:v>
                </c:pt>
                <c:pt idx="555">
                  <c:v>2.0739730547945205</c:v>
                </c:pt>
                <c:pt idx="556">
                  <c:v>2.076712780821917</c:v>
                </c:pt>
                <c:pt idx="557">
                  <c:v>2.0794525068493153</c:v>
                </c:pt>
                <c:pt idx="558">
                  <c:v>2.0821922328767117</c:v>
                </c:pt>
                <c:pt idx="559">
                  <c:v>2.08493195890411</c:v>
                </c:pt>
                <c:pt idx="560">
                  <c:v>2.0876716849315065</c:v>
                </c:pt>
                <c:pt idx="561">
                  <c:v>2.0904114109589047</c:v>
                </c:pt>
                <c:pt idx="562">
                  <c:v>2.0958908630136976</c:v>
                </c:pt>
                <c:pt idx="563">
                  <c:v>2.1013703150684924</c:v>
                </c:pt>
                <c:pt idx="564">
                  <c:v>2.1041100410958906</c:v>
                </c:pt>
                <c:pt idx="565">
                  <c:v>2.1068497671232871</c:v>
                </c:pt>
                <c:pt idx="566">
                  <c:v>2.1095894931506853</c:v>
                </c:pt>
                <c:pt idx="567">
                  <c:v>2.1123292191780818</c:v>
                </c:pt>
                <c:pt idx="568">
                  <c:v>2.1150689452054801</c:v>
                </c:pt>
                <c:pt idx="569">
                  <c:v>2.1178086712328765</c:v>
                </c:pt>
                <c:pt idx="570">
                  <c:v>2.120548397260273</c:v>
                </c:pt>
                <c:pt idx="571">
                  <c:v>2.1232881232876712</c:v>
                </c:pt>
                <c:pt idx="572">
                  <c:v>2.1342470273972607</c:v>
                </c:pt>
                <c:pt idx="573">
                  <c:v>2.1369867534246572</c:v>
                </c:pt>
                <c:pt idx="574">
                  <c:v>2.1424662054794519</c:v>
                </c:pt>
                <c:pt idx="575">
                  <c:v>2.1479456575342466</c:v>
                </c:pt>
                <c:pt idx="576">
                  <c:v>2.1506853835616431</c:v>
                </c:pt>
                <c:pt idx="577">
                  <c:v>2.1506853835616431</c:v>
                </c:pt>
                <c:pt idx="578">
                  <c:v>2.1534251095890413</c:v>
                </c:pt>
                <c:pt idx="579">
                  <c:v>2.158904561643836</c:v>
                </c:pt>
                <c:pt idx="580">
                  <c:v>2.1616442876712325</c:v>
                </c:pt>
                <c:pt idx="581">
                  <c:v>2.1643840136986308</c:v>
                </c:pt>
                <c:pt idx="582">
                  <c:v>2.1671237397260272</c:v>
                </c:pt>
                <c:pt idx="583">
                  <c:v>2.172603191780822</c:v>
                </c:pt>
                <c:pt idx="584">
                  <c:v>2.1780826438356167</c:v>
                </c:pt>
                <c:pt idx="585">
                  <c:v>2.1808223698630131</c:v>
                </c:pt>
                <c:pt idx="586">
                  <c:v>2.1863018219178079</c:v>
                </c:pt>
                <c:pt idx="587">
                  <c:v>2.1890415479452061</c:v>
                </c:pt>
                <c:pt idx="588">
                  <c:v>2.2000004520547938</c:v>
                </c:pt>
                <c:pt idx="589">
                  <c:v>2.202740178082192</c:v>
                </c:pt>
                <c:pt idx="590">
                  <c:v>2.2054799041095885</c:v>
                </c:pt>
                <c:pt idx="591">
                  <c:v>2.2082196301369867</c:v>
                </c:pt>
                <c:pt idx="592">
                  <c:v>2.2109593561643832</c:v>
                </c:pt>
                <c:pt idx="593">
                  <c:v>2.2164388082191779</c:v>
                </c:pt>
                <c:pt idx="594">
                  <c:v>2.2191785342465744</c:v>
                </c:pt>
                <c:pt idx="595">
                  <c:v>2.2246579863013691</c:v>
                </c:pt>
                <c:pt idx="596">
                  <c:v>2.2273977123287674</c:v>
                </c:pt>
                <c:pt idx="597">
                  <c:v>2.2356168904109586</c:v>
                </c:pt>
                <c:pt idx="598">
                  <c:v>2.2383566164383568</c:v>
                </c:pt>
                <c:pt idx="599">
                  <c:v>2.2383566164383568</c:v>
                </c:pt>
                <c:pt idx="600">
                  <c:v>2.246575794520548</c:v>
                </c:pt>
                <c:pt idx="601">
                  <c:v>2.2493155205479445</c:v>
                </c:pt>
                <c:pt idx="602">
                  <c:v>2.2520552465753427</c:v>
                </c:pt>
                <c:pt idx="603">
                  <c:v>2.2547949726027392</c:v>
                </c:pt>
                <c:pt idx="604">
                  <c:v>2.2575346986301374</c:v>
                </c:pt>
                <c:pt idx="605">
                  <c:v>2.2602744246575339</c:v>
                </c:pt>
                <c:pt idx="606">
                  <c:v>2.2630141506849304</c:v>
                </c:pt>
                <c:pt idx="607">
                  <c:v>2.2657538767123286</c:v>
                </c:pt>
                <c:pt idx="608">
                  <c:v>2.2739730547945198</c:v>
                </c:pt>
                <c:pt idx="609">
                  <c:v>2.2767127808219181</c:v>
                </c:pt>
                <c:pt idx="610">
                  <c:v>2.2794525068493146</c:v>
                </c:pt>
                <c:pt idx="611">
                  <c:v>2.2821922328767128</c:v>
                </c:pt>
                <c:pt idx="612">
                  <c:v>2.2849319589041093</c:v>
                </c:pt>
                <c:pt idx="613">
                  <c:v>2.290411410958904</c:v>
                </c:pt>
                <c:pt idx="614">
                  <c:v>2.2931511369863005</c:v>
                </c:pt>
                <c:pt idx="615">
                  <c:v>2.2958908630136987</c:v>
                </c:pt>
                <c:pt idx="616">
                  <c:v>2.2986305890410952</c:v>
                </c:pt>
                <c:pt idx="617">
                  <c:v>2.3041100410958899</c:v>
                </c:pt>
                <c:pt idx="618">
                  <c:v>2.3068497671232882</c:v>
                </c:pt>
                <c:pt idx="619">
                  <c:v>2.3123292191780811</c:v>
                </c:pt>
                <c:pt idx="620">
                  <c:v>2.3150689452054793</c:v>
                </c:pt>
                <c:pt idx="621">
                  <c:v>2.3178086712328758</c:v>
                </c:pt>
                <c:pt idx="622">
                  <c:v>2.3205483972602741</c:v>
                </c:pt>
                <c:pt idx="623">
                  <c:v>2.3232881232876705</c:v>
                </c:pt>
                <c:pt idx="624">
                  <c:v>2.3260278493150688</c:v>
                </c:pt>
                <c:pt idx="625">
                  <c:v>2.3260278493150688</c:v>
                </c:pt>
                <c:pt idx="626">
                  <c:v>2.3315073013698635</c:v>
                </c:pt>
                <c:pt idx="627">
                  <c:v>2.33424702739726</c:v>
                </c:pt>
                <c:pt idx="628">
                  <c:v>2.3369867534246564</c:v>
                </c:pt>
                <c:pt idx="629">
                  <c:v>2.3397264794520547</c:v>
                </c:pt>
                <c:pt idx="630">
                  <c:v>2.3424662054794512</c:v>
                </c:pt>
                <c:pt idx="631">
                  <c:v>2.3452059315068494</c:v>
                </c:pt>
                <c:pt idx="632">
                  <c:v>2.3479456575342459</c:v>
                </c:pt>
                <c:pt idx="633">
                  <c:v>2.3506853835616441</c:v>
                </c:pt>
                <c:pt idx="634">
                  <c:v>2.3534251095890406</c:v>
                </c:pt>
                <c:pt idx="635">
                  <c:v>2.3589045616438353</c:v>
                </c:pt>
                <c:pt idx="636">
                  <c:v>2.3616442876712318</c:v>
                </c:pt>
                <c:pt idx="637">
                  <c:v>2.3671237397260265</c:v>
                </c:pt>
                <c:pt idx="638">
                  <c:v>2.3698634657534248</c:v>
                </c:pt>
                <c:pt idx="639">
                  <c:v>2.3698634657534248</c:v>
                </c:pt>
                <c:pt idx="640">
                  <c:v>2.3726031917808212</c:v>
                </c:pt>
                <c:pt idx="641">
                  <c:v>2.3753429178082195</c:v>
                </c:pt>
                <c:pt idx="642">
                  <c:v>2.378082643835616</c:v>
                </c:pt>
                <c:pt idx="643">
                  <c:v>2.3808223698630142</c:v>
                </c:pt>
                <c:pt idx="644">
                  <c:v>2.3835620958904107</c:v>
                </c:pt>
                <c:pt idx="645">
                  <c:v>2.3863018219178072</c:v>
                </c:pt>
                <c:pt idx="646">
                  <c:v>2.3890415479452054</c:v>
                </c:pt>
                <c:pt idx="647">
                  <c:v>2.3945210000000001</c:v>
                </c:pt>
                <c:pt idx="648">
                  <c:v>2.3972607260273966</c:v>
                </c:pt>
                <c:pt idx="649">
                  <c:v>2.4000004520547948</c:v>
                </c:pt>
                <c:pt idx="650">
                  <c:v>2.4027401780821913</c:v>
                </c:pt>
                <c:pt idx="651">
                  <c:v>2.4054799041095896</c:v>
                </c:pt>
                <c:pt idx="652">
                  <c:v>2.408219630136986</c:v>
                </c:pt>
                <c:pt idx="653">
                  <c:v>2.4109593561643825</c:v>
                </c:pt>
                <c:pt idx="654">
                  <c:v>2.4136990821917808</c:v>
                </c:pt>
                <c:pt idx="655">
                  <c:v>2.4164388082191772</c:v>
                </c:pt>
                <c:pt idx="656">
                  <c:v>2.4219182602739719</c:v>
                </c:pt>
                <c:pt idx="657">
                  <c:v>2.4246579863013702</c:v>
                </c:pt>
                <c:pt idx="658">
                  <c:v>2.4273977123287667</c:v>
                </c:pt>
                <c:pt idx="659">
                  <c:v>2.4328771643835614</c:v>
                </c:pt>
                <c:pt idx="660">
                  <c:v>2.4356168904109579</c:v>
                </c:pt>
                <c:pt idx="661">
                  <c:v>2.4383566164383561</c:v>
                </c:pt>
                <c:pt idx="662">
                  <c:v>2.4410963424657526</c:v>
                </c:pt>
                <c:pt idx="663">
                  <c:v>2.4465757945205473</c:v>
                </c:pt>
                <c:pt idx="664">
                  <c:v>2.4493155205479455</c:v>
                </c:pt>
                <c:pt idx="665">
                  <c:v>2.452055246575342</c:v>
                </c:pt>
                <c:pt idx="666">
                  <c:v>2.4547949726027403</c:v>
                </c:pt>
                <c:pt idx="667">
                  <c:v>2.4602744246575332</c:v>
                </c:pt>
                <c:pt idx="668">
                  <c:v>2.4630141506849315</c:v>
                </c:pt>
                <c:pt idx="669">
                  <c:v>2.4657538767123279</c:v>
                </c:pt>
                <c:pt idx="670">
                  <c:v>2.4684936027397262</c:v>
                </c:pt>
                <c:pt idx="671">
                  <c:v>2.4712333287671227</c:v>
                </c:pt>
                <c:pt idx="672">
                  <c:v>2.4739730547945209</c:v>
                </c:pt>
                <c:pt idx="673">
                  <c:v>2.4767127808219174</c:v>
                </c:pt>
                <c:pt idx="674">
                  <c:v>2.4794525068493156</c:v>
                </c:pt>
                <c:pt idx="675">
                  <c:v>2.4821922328767121</c:v>
                </c:pt>
                <c:pt idx="676">
                  <c:v>2.4849319589041086</c:v>
                </c:pt>
                <c:pt idx="677">
                  <c:v>2.4876716849315068</c:v>
                </c:pt>
                <c:pt idx="678">
                  <c:v>2.4904114109589033</c:v>
                </c:pt>
                <c:pt idx="679">
                  <c:v>2.4931511369863015</c:v>
                </c:pt>
                <c:pt idx="680">
                  <c:v>2.495890863013698</c:v>
                </c:pt>
                <c:pt idx="681">
                  <c:v>2.4986305890410963</c:v>
                </c:pt>
                <c:pt idx="682">
                  <c:v>2.5013703150684927</c:v>
                </c:pt>
                <c:pt idx="683">
                  <c:v>2.5013703150684927</c:v>
                </c:pt>
                <c:pt idx="684">
                  <c:v>2.504110041095891</c:v>
                </c:pt>
                <c:pt idx="685">
                  <c:v>2.5068497671232874</c:v>
                </c:pt>
                <c:pt idx="686">
                  <c:v>2.5095894931506839</c:v>
                </c:pt>
                <c:pt idx="687">
                  <c:v>2.5123292191780822</c:v>
                </c:pt>
                <c:pt idx="688">
                  <c:v>2.5150689452054786</c:v>
                </c:pt>
                <c:pt idx="689">
                  <c:v>2.5178086712328769</c:v>
                </c:pt>
                <c:pt idx="690">
                  <c:v>2.5205483972602734</c:v>
                </c:pt>
                <c:pt idx="691">
                  <c:v>2.5232881232876716</c:v>
                </c:pt>
                <c:pt idx="692">
                  <c:v>2.5260278493150681</c:v>
                </c:pt>
                <c:pt idx="693">
                  <c:v>2.5287675753424663</c:v>
                </c:pt>
                <c:pt idx="694">
                  <c:v>2.5315073013698628</c:v>
                </c:pt>
                <c:pt idx="695">
                  <c:v>2.5342470273972593</c:v>
                </c:pt>
                <c:pt idx="696">
                  <c:v>2.5369867534246575</c:v>
                </c:pt>
                <c:pt idx="697">
                  <c:v>2.539726479452054</c:v>
                </c:pt>
                <c:pt idx="698">
                  <c:v>2.5424662054794522</c:v>
                </c:pt>
                <c:pt idx="699">
                  <c:v>2.5452059315068487</c:v>
                </c:pt>
                <c:pt idx="700">
                  <c:v>2.5452059315068487</c:v>
                </c:pt>
                <c:pt idx="701">
                  <c:v>2.547945657534247</c:v>
                </c:pt>
                <c:pt idx="702">
                  <c:v>2.5506853835616434</c:v>
                </c:pt>
                <c:pt idx="703">
                  <c:v>2.5534251095890417</c:v>
                </c:pt>
                <c:pt idx="704">
                  <c:v>2.5561648356164381</c:v>
                </c:pt>
                <c:pt idx="705">
                  <c:v>2.5589045616438346</c:v>
                </c:pt>
                <c:pt idx="706">
                  <c:v>2.5616442876712329</c:v>
                </c:pt>
                <c:pt idx="707">
                  <c:v>2.5643840136986293</c:v>
                </c:pt>
                <c:pt idx="708">
                  <c:v>2.5671237397260276</c:v>
                </c:pt>
                <c:pt idx="709">
                  <c:v>2.5698634657534241</c:v>
                </c:pt>
                <c:pt idx="710">
                  <c:v>2.5726031917808223</c:v>
                </c:pt>
                <c:pt idx="711">
                  <c:v>2.5753429178082188</c:v>
                </c:pt>
                <c:pt idx="712">
                  <c:v>2.578082643835617</c:v>
                </c:pt>
                <c:pt idx="713">
                  <c:v>2.5808223698630135</c:v>
                </c:pt>
                <c:pt idx="714">
                  <c:v>2.58356209589041</c:v>
                </c:pt>
                <c:pt idx="715">
                  <c:v>2.5863018219178082</c:v>
                </c:pt>
                <c:pt idx="716">
                  <c:v>2.5890415479452047</c:v>
                </c:pt>
                <c:pt idx="717">
                  <c:v>2.5890415479452047</c:v>
                </c:pt>
                <c:pt idx="718">
                  <c:v>2.5917812739726029</c:v>
                </c:pt>
                <c:pt idx="719">
                  <c:v>2.5945209999999994</c:v>
                </c:pt>
                <c:pt idx="720">
                  <c:v>2.5972607260273977</c:v>
                </c:pt>
                <c:pt idx="721">
                  <c:v>2.6000004520547941</c:v>
                </c:pt>
                <c:pt idx="722">
                  <c:v>2.6027401780821924</c:v>
                </c:pt>
                <c:pt idx="723">
                  <c:v>2.6054799041095889</c:v>
                </c:pt>
                <c:pt idx="724">
                  <c:v>2.6082196301369853</c:v>
                </c:pt>
                <c:pt idx="725">
                  <c:v>2.6109593561643836</c:v>
                </c:pt>
                <c:pt idx="726">
                  <c:v>2.61369908219178</c:v>
                </c:pt>
                <c:pt idx="727">
                  <c:v>2.6164388082191783</c:v>
                </c:pt>
                <c:pt idx="728">
                  <c:v>2.6191785342465748</c:v>
                </c:pt>
                <c:pt idx="729">
                  <c:v>2.621918260273973</c:v>
                </c:pt>
                <c:pt idx="730">
                  <c:v>2.6246579863013695</c:v>
                </c:pt>
                <c:pt idx="731">
                  <c:v>2.6273977123287677</c:v>
                </c:pt>
                <c:pt idx="732">
                  <c:v>2.6301374383561642</c:v>
                </c:pt>
                <c:pt idx="733">
                  <c:v>2.6328771643835607</c:v>
                </c:pt>
                <c:pt idx="734">
                  <c:v>2.6328771643835607</c:v>
                </c:pt>
                <c:pt idx="735">
                  <c:v>2.6356168904109589</c:v>
                </c:pt>
                <c:pt idx="736">
                  <c:v>2.6383566164383554</c:v>
                </c:pt>
                <c:pt idx="737">
                  <c:v>2.6410963424657536</c:v>
                </c:pt>
                <c:pt idx="738">
                  <c:v>2.6438360684931501</c:v>
                </c:pt>
                <c:pt idx="739">
                  <c:v>2.6465757945205484</c:v>
                </c:pt>
                <c:pt idx="740">
                  <c:v>2.6493155205479448</c:v>
                </c:pt>
                <c:pt idx="741">
                  <c:v>2.6520552465753431</c:v>
                </c:pt>
                <c:pt idx="742">
                  <c:v>2.6547949726027396</c:v>
                </c:pt>
                <c:pt idx="743">
                  <c:v>2.657534698630136</c:v>
                </c:pt>
                <c:pt idx="744">
                  <c:v>2.6602744246575343</c:v>
                </c:pt>
                <c:pt idx="745">
                  <c:v>2.6630141506849307</c:v>
                </c:pt>
                <c:pt idx="746">
                  <c:v>2.665753876712329</c:v>
                </c:pt>
                <c:pt idx="747">
                  <c:v>2.6684936027397255</c:v>
                </c:pt>
                <c:pt idx="748">
                  <c:v>2.6712333287671237</c:v>
                </c:pt>
                <c:pt idx="749">
                  <c:v>2.6739730547945202</c:v>
                </c:pt>
                <c:pt idx="750">
                  <c:v>2.6767127808219184</c:v>
                </c:pt>
                <c:pt idx="751">
                  <c:v>2.6767127808219184</c:v>
                </c:pt>
                <c:pt idx="752">
                  <c:v>2.6794525068493149</c:v>
                </c:pt>
                <c:pt idx="753">
                  <c:v>2.6821922328767114</c:v>
                </c:pt>
                <c:pt idx="754">
                  <c:v>2.6849319589041096</c:v>
                </c:pt>
                <c:pt idx="755">
                  <c:v>2.6876716849315061</c:v>
                </c:pt>
                <c:pt idx="756">
                  <c:v>2.6904114109589043</c:v>
                </c:pt>
                <c:pt idx="757">
                  <c:v>2.6931511369863008</c:v>
                </c:pt>
                <c:pt idx="758">
                  <c:v>2.6958908630136991</c:v>
                </c:pt>
                <c:pt idx="759">
                  <c:v>2.6986305890410955</c:v>
                </c:pt>
                <c:pt idx="760">
                  <c:v>2.7013703150684938</c:v>
                </c:pt>
                <c:pt idx="761">
                  <c:v>2.7041100410958903</c:v>
                </c:pt>
                <c:pt idx="762">
                  <c:v>2.7068497671232867</c:v>
                </c:pt>
                <c:pt idx="763">
                  <c:v>2.709589493150685</c:v>
                </c:pt>
                <c:pt idx="764">
                  <c:v>2.7123292191780815</c:v>
                </c:pt>
                <c:pt idx="765">
                  <c:v>2.7150689452054797</c:v>
                </c:pt>
                <c:pt idx="766">
                  <c:v>2.7178086712328762</c:v>
                </c:pt>
                <c:pt idx="767">
                  <c:v>2.7205483972602744</c:v>
                </c:pt>
                <c:pt idx="768">
                  <c:v>2.7205483972602744</c:v>
                </c:pt>
                <c:pt idx="769">
                  <c:v>2.7232881232876709</c:v>
                </c:pt>
                <c:pt idx="770">
                  <c:v>2.7260278493150691</c:v>
                </c:pt>
                <c:pt idx="771">
                  <c:v>2.7287675753424656</c:v>
                </c:pt>
                <c:pt idx="772">
                  <c:v>2.7315073013698621</c:v>
                </c:pt>
                <c:pt idx="773">
                  <c:v>2.7342470273972603</c:v>
                </c:pt>
                <c:pt idx="774">
                  <c:v>2.7369867534246568</c:v>
                </c:pt>
                <c:pt idx="775">
                  <c:v>2.7397264794520551</c:v>
                </c:pt>
                <c:pt idx="776">
                  <c:v>2.7424662054794515</c:v>
                </c:pt>
                <c:pt idx="777">
                  <c:v>2.7452059315068498</c:v>
                </c:pt>
                <c:pt idx="778">
                  <c:v>2.7479456575342462</c:v>
                </c:pt>
                <c:pt idx="779">
                  <c:v>2.7506853835616427</c:v>
                </c:pt>
                <c:pt idx="780">
                  <c:v>2.753425109589041</c:v>
                </c:pt>
                <c:pt idx="781">
                  <c:v>2.7561648356164374</c:v>
                </c:pt>
                <c:pt idx="782">
                  <c:v>2.7589045616438357</c:v>
                </c:pt>
                <c:pt idx="783">
                  <c:v>2.7616442876712322</c:v>
                </c:pt>
                <c:pt idx="784">
                  <c:v>2.7643840136986304</c:v>
                </c:pt>
                <c:pt idx="785">
                  <c:v>2.7643840136986304</c:v>
                </c:pt>
                <c:pt idx="786">
                  <c:v>2.7671237397260269</c:v>
                </c:pt>
                <c:pt idx="787">
                  <c:v>2.7698634657534251</c:v>
                </c:pt>
                <c:pt idx="788">
                  <c:v>2.7726031917808216</c:v>
                </c:pt>
                <c:pt idx="789">
                  <c:v>2.7780826438356163</c:v>
                </c:pt>
                <c:pt idx="790">
                  <c:v>2.7808223698630128</c:v>
                </c:pt>
                <c:pt idx="791">
                  <c:v>2.783562095890411</c:v>
                </c:pt>
                <c:pt idx="792">
                  <c:v>2.7890415479452058</c:v>
                </c:pt>
                <c:pt idx="793">
                  <c:v>2.7917812739726022</c:v>
                </c:pt>
                <c:pt idx="794">
                  <c:v>2.7945210000000005</c:v>
                </c:pt>
                <c:pt idx="795">
                  <c:v>2.7972607260273969</c:v>
                </c:pt>
                <c:pt idx="796">
                  <c:v>2.8000004520547934</c:v>
                </c:pt>
                <c:pt idx="797">
                  <c:v>2.8027401780821917</c:v>
                </c:pt>
                <c:pt idx="798">
                  <c:v>2.8054799041095881</c:v>
                </c:pt>
                <c:pt idx="799">
                  <c:v>2.8109593561643829</c:v>
                </c:pt>
                <c:pt idx="800">
                  <c:v>2.8164388082191776</c:v>
                </c:pt>
                <c:pt idx="801">
                  <c:v>2.8191785342465758</c:v>
                </c:pt>
                <c:pt idx="802">
                  <c:v>2.8246579863013688</c:v>
                </c:pt>
                <c:pt idx="803">
                  <c:v>2.827397712328767</c:v>
                </c:pt>
                <c:pt idx="804">
                  <c:v>2.8383566164383565</c:v>
                </c:pt>
                <c:pt idx="805">
                  <c:v>2.8438360684931512</c:v>
                </c:pt>
                <c:pt idx="806">
                  <c:v>2.8493155205479441</c:v>
                </c:pt>
                <c:pt idx="807">
                  <c:v>2.8520552465753424</c:v>
                </c:pt>
                <c:pt idx="808">
                  <c:v>2.8520552465753424</c:v>
                </c:pt>
                <c:pt idx="809">
                  <c:v>2.8575346986301371</c:v>
                </c:pt>
                <c:pt idx="810">
                  <c:v>2.8602744246575336</c:v>
                </c:pt>
                <c:pt idx="811">
                  <c:v>2.8630141506849318</c:v>
                </c:pt>
                <c:pt idx="812">
                  <c:v>2.8657538767123283</c:v>
                </c:pt>
                <c:pt idx="813">
                  <c:v>2.8684936027397265</c:v>
                </c:pt>
                <c:pt idx="814">
                  <c:v>2.8739730547945195</c:v>
                </c:pt>
                <c:pt idx="815">
                  <c:v>2.8794525068493142</c:v>
                </c:pt>
                <c:pt idx="816">
                  <c:v>2.8821922328767124</c:v>
                </c:pt>
                <c:pt idx="817">
                  <c:v>2.8849319589041089</c:v>
                </c:pt>
                <c:pt idx="818">
                  <c:v>2.8876716849315072</c:v>
                </c:pt>
                <c:pt idx="819">
                  <c:v>2.8904114109589036</c:v>
                </c:pt>
                <c:pt idx="820">
                  <c:v>2.8931511369863019</c:v>
                </c:pt>
                <c:pt idx="821">
                  <c:v>2.8986305890410948</c:v>
                </c:pt>
                <c:pt idx="822">
                  <c:v>2.9013703150684931</c:v>
                </c:pt>
                <c:pt idx="823">
                  <c:v>2.9095894931506843</c:v>
                </c:pt>
                <c:pt idx="824">
                  <c:v>2.9123292191780825</c:v>
                </c:pt>
                <c:pt idx="825">
                  <c:v>2.915068945205479</c:v>
                </c:pt>
                <c:pt idx="826">
                  <c:v>2.9205483972602737</c:v>
                </c:pt>
                <c:pt idx="827">
                  <c:v>2.9232881232876702</c:v>
                </c:pt>
                <c:pt idx="828">
                  <c:v>2.9260278493150684</c:v>
                </c:pt>
                <c:pt idx="829">
                  <c:v>2.9287675753424649</c:v>
                </c:pt>
                <c:pt idx="830">
                  <c:v>2.9315073013698631</c:v>
                </c:pt>
                <c:pt idx="831">
                  <c:v>2.9369867534246579</c:v>
                </c:pt>
                <c:pt idx="832">
                  <c:v>2.9397264794520543</c:v>
                </c:pt>
                <c:pt idx="833">
                  <c:v>2.9397264794520543</c:v>
                </c:pt>
                <c:pt idx="834">
                  <c:v>2.9506853835616438</c:v>
                </c:pt>
                <c:pt idx="835">
                  <c:v>2.9534251095890403</c:v>
                </c:pt>
                <c:pt idx="836">
                  <c:v>2.958904561643835</c:v>
                </c:pt>
                <c:pt idx="837">
                  <c:v>2.9616442876712332</c:v>
                </c:pt>
                <c:pt idx="838">
                  <c:v>2.9671237397260279</c:v>
                </c:pt>
                <c:pt idx="839">
                  <c:v>2.9698634657534244</c:v>
                </c:pt>
                <c:pt idx="840">
                  <c:v>2.9726031917808209</c:v>
                </c:pt>
                <c:pt idx="841">
                  <c:v>2.9753429178082191</c:v>
                </c:pt>
                <c:pt idx="842">
                  <c:v>2.9780826438356156</c:v>
                </c:pt>
                <c:pt idx="843">
                  <c:v>2.9808223698630139</c:v>
                </c:pt>
                <c:pt idx="844">
                  <c:v>2.989041547945205</c:v>
                </c:pt>
                <c:pt idx="845">
                  <c:v>2.9917812739726033</c:v>
                </c:pt>
                <c:pt idx="846">
                  <c:v>2.9945209999999998</c:v>
                </c:pt>
                <c:pt idx="847">
                  <c:v>2.9972607260273962</c:v>
                </c:pt>
                <c:pt idx="848">
                  <c:v>3.0082196301369857</c:v>
                </c:pt>
                <c:pt idx="849">
                  <c:v>3.0164388082191786</c:v>
                </c:pt>
                <c:pt idx="850">
                  <c:v>3.0191785342465751</c:v>
                </c:pt>
                <c:pt idx="851">
                  <c:v>3.0219182602739716</c:v>
                </c:pt>
                <c:pt idx="852">
                  <c:v>3.0246579863013698</c:v>
                </c:pt>
                <c:pt idx="853">
                  <c:v>3.0273977123287663</c:v>
                </c:pt>
                <c:pt idx="854">
                  <c:v>3.0273977123287663</c:v>
                </c:pt>
                <c:pt idx="855">
                  <c:v>3.0301374383561646</c:v>
                </c:pt>
                <c:pt idx="856">
                  <c:v>3.0438360684931505</c:v>
                </c:pt>
                <c:pt idx="857">
                  <c:v>3.0493155205479452</c:v>
                </c:pt>
                <c:pt idx="858">
                  <c:v>3.0520552465753417</c:v>
                </c:pt>
                <c:pt idx="859">
                  <c:v>3.0547949726027399</c:v>
                </c:pt>
                <c:pt idx="860">
                  <c:v>3.0575346986301364</c:v>
                </c:pt>
                <c:pt idx="861">
                  <c:v>3.0602744246575346</c:v>
                </c:pt>
                <c:pt idx="862">
                  <c:v>3.0630141506849311</c:v>
                </c:pt>
                <c:pt idx="863">
                  <c:v>3.0657538767123294</c:v>
                </c:pt>
                <c:pt idx="864">
                  <c:v>3.0684936027397258</c:v>
                </c:pt>
                <c:pt idx="865">
                  <c:v>3.076712780821917</c:v>
                </c:pt>
                <c:pt idx="866">
                  <c:v>3.0794525068493153</c:v>
                </c:pt>
                <c:pt idx="867">
                  <c:v>3.0821922328767117</c:v>
                </c:pt>
                <c:pt idx="868">
                  <c:v>3.08493195890411</c:v>
                </c:pt>
                <c:pt idx="869">
                  <c:v>3.0904114109589047</c:v>
                </c:pt>
                <c:pt idx="870">
                  <c:v>3.0958908630136976</c:v>
                </c:pt>
                <c:pt idx="871">
                  <c:v>3.0986305890410959</c:v>
                </c:pt>
                <c:pt idx="872">
                  <c:v>3.1013703150684924</c:v>
                </c:pt>
                <c:pt idx="873">
                  <c:v>3.1041100410958906</c:v>
                </c:pt>
                <c:pt idx="874">
                  <c:v>3.1095894931506853</c:v>
                </c:pt>
                <c:pt idx="875">
                  <c:v>3.1123292191780818</c:v>
                </c:pt>
                <c:pt idx="876">
                  <c:v>3.1150689452054801</c:v>
                </c:pt>
                <c:pt idx="877">
                  <c:v>3.1150689452054801</c:v>
                </c:pt>
                <c:pt idx="878">
                  <c:v>3.1178086712328765</c:v>
                </c:pt>
                <c:pt idx="879">
                  <c:v>3.120548397260273</c:v>
                </c:pt>
                <c:pt idx="880">
                  <c:v>3.1232881232876712</c:v>
                </c:pt>
                <c:pt idx="881">
                  <c:v>3.1260278493150677</c:v>
                </c:pt>
                <c:pt idx="882">
                  <c:v>3.128767575342466</c:v>
                </c:pt>
                <c:pt idx="883">
                  <c:v>3.1369867534246572</c:v>
                </c:pt>
                <c:pt idx="884">
                  <c:v>3.1397264794520554</c:v>
                </c:pt>
                <c:pt idx="885">
                  <c:v>3.1424662054794519</c:v>
                </c:pt>
                <c:pt idx="886">
                  <c:v>3.1479456575342466</c:v>
                </c:pt>
                <c:pt idx="887">
                  <c:v>3.1506853835616431</c:v>
                </c:pt>
                <c:pt idx="888">
                  <c:v>3.1534251095890413</c:v>
                </c:pt>
                <c:pt idx="889">
                  <c:v>3.1561648356164378</c:v>
                </c:pt>
                <c:pt idx="890">
                  <c:v>3.1616442876712325</c:v>
                </c:pt>
                <c:pt idx="891">
                  <c:v>3.1643840136986308</c:v>
                </c:pt>
                <c:pt idx="892">
                  <c:v>3.1671237397260272</c:v>
                </c:pt>
                <c:pt idx="893">
                  <c:v>3.1698634657534237</c:v>
                </c:pt>
                <c:pt idx="894">
                  <c:v>3.172603191780822</c:v>
                </c:pt>
                <c:pt idx="895">
                  <c:v>3.1753429178082184</c:v>
                </c:pt>
                <c:pt idx="896">
                  <c:v>3.1780826438356167</c:v>
                </c:pt>
                <c:pt idx="897">
                  <c:v>3.1808223698630131</c:v>
                </c:pt>
                <c:pt idx="898">
                  <c:v>3.1863018219178079</c:v>
                </c:pt>
                <c:pt idx="899">
                  <c:v>3.1890415479452061</c:v>
                </c:pt>
                <c:pt idx="900">
                  <c:v>3.202740178082192</c:v>
                </c:pt>
                <c:pt idx="901">
                  <c:v>3.2054799041095885</c:v>
                </c:pt>
                <c:pt idx="902">
                  <c:v>3.2082196301369867</c:v>
                </c:pt>
                <c:pt idx="903">
                  <c:v>3.2109593561643832</c:v>
                </c:pt>
                <c:pt idx="904">
                  <c:v>3.2328771643835621</c:v>
                </c:pt>
                <c:pt idx="905">
                  <c:v>3.2356168904109586</c:v>
                </c:pt>
                <c:pt idx="906">
                  <c:v>3.2383566164383568</c:v>
                </c:pt>
                <c:pt idx="907">
                  <c:v>3.2410963424657533</c:v>
                </c:pt>
                <c:pt idx="908">
                  <c:v>3.246575794520548</c:v>
                </c:pt>
                <c:pt idx="909">
                  <c:v>3.2493155205479445</c:v>
                </c:pt>
                <c:pt idx="910">
                  <c:v>3.2520552465753427</c:v>
                </c:pt>
                <c:pt idx="911">
                  <c:v>3.2547949726027392</c:v>
                </c:pt>
                <c:pt idx="912">
                  <c:v>3.2575346986301374</c:v>
                </c:pt>
                <c:pt idx="913">
                  <c:v>3.2602744246575339</c:v>
                </c:pt>
                <c:pt idx="914">
                  <c:v>3.2630141506849304</c:v>
                </c:pt>
                <c:pt idx="915">
                  <c:v>3.2657538767123286</c:v>
                </c:pt>
                <c:pt idx="916">
                  <c:v>3.2684936027397251</c:v>
                </c:pt>
                <c:pt idx="917">
                  <c:v>3.2712333287671234</c:v>
                </c:pt>
                <c:pt idx="918">
                  <c:v>3.2739730547945198</c:v>
                </c:pt>
                <c:pt idx="919">
                  <c:v>3.2767127808219181</c:v>
                </c:pt>
                <c:pt idx="920">
                  <c:v>3.2794525068493146</c:v>
                </c:pt>
                <c:pt idx="921">
                  <c:v>3.2821922328767128</c:v>
                </c:pt>
                <c:pt idx="922">
                  <c:v>3.2849319589041093</c:v>
                </c:pt>
                <c:pt idx="923">
                  <c:v>3.2876716849315057</c:v>
                </c:pt>
                <c:pt idx="924">
                  <c:v>3.290411410958904</c:v>
                </c:pt>
                <c:pt idx="925">
                  <c:v>3.290411410958904</c:v>
                </c:pt>
                <c:pt idx="926">
                  <c:v>3.3013703150684934</c:v>
                </c:pt>
                <c:pt idx="927">
                  <c:v>3.3041100410958899</c:v>
                </c:pt>
                <c:pt idx="928">
                  <c:v>3.3150689452054793</c:v>
                </c:pt>
                <c:pt idx="929">
                  <c:v>3.3178086712328758</c:v>
                </c:pt>
                <c:pt idx="930">
                  <c:v>3.3205483972602741</c:v>
                </c:pt>
                <c:pt idx="931">
                  <c:v>3.3232881232876705</c:v>
                </c:pt>
                <c:pt idx="932">
                  <c:v>3.3260278493150688</c:v>
                </c:pt>
                <c:pt idx="933">
                  <c:v>3.3287675753424653</c:v>
                </c:pt>
                <c:pt idx="934">
                  <c:v>3.3315073013698635</c:v>
                </c:pt>
                <c:pt idx="935">
                  <c:v>3.33424702739726</c:v>
                </c:pt>
                <c:pt idx="936">
                  <c:v>3.33424702739726</c:v>
                </c:pt>
                <c:pt idx="937">
                  <c:v>3.3369867534246564</c:v>
                </c:pt>
                <c:pt idx="938">
                  <c:v>3.3397264794520547</c:v>
                </c:pt>
                <c:pt idx="939">
                  <c:v>3.3424662054794512</c:v>
                </c:pt>
                <c:pt idx="940">
                  <c:v>3.3452059315068494</c:v>
                </c:pt>
                <c:pt idx="941">
                  <c:v>3.3479456575342459</c:v>
                </c:pt>
                <c:pt idx="942">
                  <c:v>3.3534251095890406</c:v>
                </c:pt>
                <c:pt idx="943">
                  <c:v>3.3561648356164389</c:v>
                </c:pt>
                <c:pt idx="944">
                  <c:v>3.3589045616438353</c:v>
                </c:pt>
                <c:pt idx="945">
                  <c:v>3.3616442876712318</c:v>
                </c:pt>
                <c:pt idx="946">
                  <c:v>3.36438401369863</c:v>
                </c:pt>
                <c:pt idx="947">
                  <c:v>3.3671237397260265</c:v>
                </c:pt>
                <c:pt idx="948">
                  <c:v>3.3698634657534248</c:v>
                </c:pt>
                <c:pt idx="949">
                  <c:v>3.3726031917808212</c:v>
                </c:pt>
                <c:pt idx="950">
                  <c:v>3.3753429178082195</c:v>
                </c:pt>
                <c:pt idx="951">
                  <c:v>3.378082643835616</c:v>
                </c:pt>
                <c:pt idx="952">
                  <c:v>3.378082643835616</c:v>
                </c:pt>
                <c:pt idx="953">
                  <c:v>3.3808223698630142</c:v>
                </c:pt>
                <c:pt idx="954">
                  <c:v>3.3835620958904107</c:v>
                </c:pt>
                <c:pt idx="955">
                  <c:v>3.3890415479452054</c:v>
                </c:pt>
                <c:pt idx="956">
                  <c:v>3.3917812739726019</c:v>
                </c:pt>
                <c:pt idx="957">
                  <c:v>3.3945210000000001</c:v>
                </c:pt>
                <c:pt idx="958">
                  <c:v>3.3972607260273966</c:v>
                </c:pt>
                <c:pt idx="959">
                  <c:v>3.4000004520547948</c:v>
                </c:pt>
                <c:pt idx="960">
                  <c:v>3.4054799041095896</c:v>
                </c:pt>
                <c:pt idx="961">
                  <c:v>3.408219630136986</c:v>
                </c:pt>
                <c:pt idx="962">
                  <c:v>3.4136990821917808</c:v>
                </c:pt>
                <c:pt idx="963">
                  <c:v>3.4164388082191772</c:v>
                </c:pt>
                <c:pt idx="964">
                  <c:v>3.4219182602739719</c:v>
                </c:pt>
                <c:pt idx="965">
                  <c:v>3.4219182602739719</c:v>
                </c:pt>
                <c:pt idx="966">
                  <c:v>3.4246579863013702</c:v>
                </c:pt>
                <c:pt idx="967">
                  <c:v>3.4273977123287667</c:v>
                </c:pt>
                <c:pt idx="968">
                  <c:v>3.4301374383561649</c:v>
                </c:pt>
                <c:pt idx="969">
                  <c:v>3.4328771643835614</c:v>
                </c:pt>
                <c:pt idx="970">
                  <c:v>3.4356168904109579</c:v>
                </c:pt>
                <c:pt idx="971">
                  <c:v>3.4383566164383561</c:v>
                </c:pt>
                <c:pt idx="972">
                  <c:v>3.4410963424657526</c:v>
                </c:pt>
                <c:pt idx="973">
                  <c:v>3.4438360684931508</c:v>
                </c:pt>
                <c:pt idx="974">
                  <c:v>3.4465757945205473</c:v>
                </c:pt>
                <c:pt idx="975">
                  <c:v>3.4493155205479455</c:v>
                </c:pt>
                <c:pt idx="976">
                  <c:v>3.452055246575342</c:v>
                </c:pt>
                <c:pt idx="977">
                  <c:v>3.4547949726027403</c:v>
                </c:pt>
                <c:pt idx="978">
                  <c:v>3.4575346986301367</c:v>
                </c:pt>
                <c:pt idx="979">
                  <c:v>3.4630141506849315</c:v>
                </c:pt>
                <c:pt idx="980">
                  <c:v>3.4657538767123279</c:v>
                </c:pt>
                <c:pt idx="981">
                  <c:v>3.4657538767123279</c:v>
                </c:pt>
                <c:pt idx="982">
                  <c:v>3.4684936027397262</c:v>
                </c:pt>
                <c:pt idx="983">
                  <c:v>3.4712333287671227</c:v>
                </c:pt>
                <c:pt idx="984">
                  <c:v>3.4739730547945209</c:v>
                </c:pt>
                <c:pt idx="985">
                  <c:v>3.4767127808219174</c:v>
                </c:pt>
                <c:pt idx="986">
                  <c:v>3.4794525068493156</c:v>
                </c:pt>
                <c:pt idx="987">
                  <c:v>3.4821922328767121</c:v>
                </c:pt>
                <c:pt idx="988">
                  <c:v>3.4849319589041086</c:v>
                </c:pt>
                <c:pt idx="989">
                  <c:v>3.4876716849315068</c:v>
                </c:pt>
                <c:pt idx="990">
                  <c:v>3.4904114109589033</c:v>
                </c:pt>
                <c:pt idx="991">
                  <c:v>3.4931511369863015</c:v>
                </c:pt>
                <c:pt idx="992">
                  <c:v>3.4986305890410963</c:v>
                </c:pt>
                <c:pt idx="993">
                  <c:v>3.5013703150684927</c:v>
                </c:pt>
                <c:pt idx="994">
                  <c:v>3.504110041095891</c:v>
                </c:pt>
                <c:pt idx="995">
                  <c:v>3.5068497671232874</c:v>
                </c:pt>
                <c:pt idx="996">
                  <c:v>3.5123292191780822</c:v>
                </c:pt>
                <c:pt idx="997">
                  <c:v>3.5150689452054786</c:v>
                </c:pt>
                <c:pt idx="998">
                  <c:v>3.5178086712328769</c:v>
                </c:pt>
                <c:pt idx="999">
                  <c:v>3.5205483972602734</c:v>
                </c:pt>
                <c:pt idx="1000">
                  <c:v>3.5232881232876716</c:v>
                </c:pt>
                <c:pt idx="1001">
                  <c:v>3.5260278493150681</c:v>
                </c:pt>
                <c:pt idx="1002">
                  <c:v>3.5287675753424663</c:v>
                </c:pt>
                <c:pt idx="1003">
                  <c:v>3.5315073013698628</c:v>
                </c:pt>
                <c:pt idx="1004">
                  <c:v>3.5342470273972593</c:v>
                </c:pt>
                <c:pt idx="1005">
                  <c:v>3.5369867534246575</c:v>
                </c:pt>
                <c:pt idx="1006">
                  <c:v>3.539726479452054</c:v>
                </c:pt>
                <c:pt idx="1007">
                  <c:v>3.5424662054794522</c:v>
                </c:pt>
                <c:pt idx="1008">
                  <c:v>3.5452059315068487</c:v>
                </c:pt>
                <c:pt idx="1009">
                  <c:v>3.547945657534247</c:v>
                </c:pt>
                <c:pt idx="1010">
                  <c:v>3.5506853835616434</c:v>
                </c:pt>
                <c:pt idx="1011">
                  <c:v>3.5534251095890417</c:v>
                </c:pt>
                <c:pt idx="1012">
                  <c:v>3.5534251095890417</c:v>
                </c:pt>
                <c:pt idx="1013">
                  <c:v>3.5616442876712329</c:v>
                </c:pt>
                <c:pt idx="1014">
                  <c:v>3.5643840136986293</c:v>
                </c:pt>
                <c:pt idx="1015">
                  <c:v>3.5671237397260276</c:v>
                </c:pt>
                <c:pt idx="1016">
                  <c:v>3.5698634657534241</c:v>
                </c:pt>
                <c:pt idx="1017">
                  <c:v>3.5726031917808223</c:v>
                </c:pt>
                <c:pt idx="1018">
                  <c:v>3.5753429178082188</c:v>
                </c:pt>
                <c:pt idx="1019">
                  <c:v>3.578082643835617</c:v>
                </c:pt>
                <c:pt idx="1020">
                  <c:v>3.5808223698630135</c:v>
                </c:pt>
                <c:pt idx="1021">
                  <c:v>3.58356209589041</c:v>
                </c:pt>
                <c:pt idx="1022">
                  <c:v>3.5863018219178082</c:v>
                </c:pt>
                <c:pt idx="1023">
                  <c:v>3.5890415479452047</c:v>
                </c:pt>
                <c:pt idx="1024">
                  <c:v>3.5917812739726029</c:v>
                </c:pt>
                <c:pt idx="1025">
                  <c:v>3.5945209999999994</c:v>
                </c:pt>
                <c:pt idx="1026">
                  <c:v>3.5972607260273977</c:v>
                </c:pt>
                <c:pt idx="1027">
                  <c:v>3.5972607260273977</c:v>
                </c:pt>
                <c:pt idx="1028">
                  <c:v>3.6000004520547941</c:v>
                </c:pt>
                <c:pt idx="1029">
                  <c:v>3.6027401780821924</c:v>
                </c:pt>
                <c:pt idx="1030">
                  <c:v>3.6054799041095889</c:v>
                </c:pt>
                <c:pt idx="1031">
                  <c:v>3.6082196301369853</c:v>
                </c:pt>
                <c:pt idx="1032">
                  <c:v>3.6109593561643836</c:v>
                </c:pt>
                <c:pt idx="1033">
                  <c:v>3.61369908219178</c:v>
                </c:pt>
                <c:pt idx="1034">
                  <c:v>3.6164388082191783</c:v>
                </c:pt>
                <c:pt idx="1035">
                  <c:v>3.6191785342465748</c:v>
                </c:pt>
                <c:pt idx="1036">
                  <c:v>3.621918260273973</c:v>
                </c:pt>
                <c:pt idx="1037">
                  <c:v>3.6246579863013695</c:v>
                </c:pt>
                <c:pt idx="1038">
                  <c:v>3.6273977123287677</c:v>
                </c:pt>
                <c:pt idx="1039">
                  <c:v>3.6301374383561642</c:v>
                </c:pt>
                <c:pt idx="1040">
                  <c:v>3.6328771643835607</c:v>
                </c:pt>
                <c:pt idx="1041">
                  <c:v>3.6356168904109589</c:v>
                </c:pt>
                <c:pt idx="1042">
                  <c:v>3.6383566164383554</c:v>
                </c:pt>
                <c:pt idx="1043">
                  <c:v>3.6410963424657536</c:v>
                </c:pt>
                <c:pt idx="1044">
                  <c:v>3.6410963424657536</c:v>
                </c:pt>
                <c:pt idx="1045">
                  <c:v>3.6438360684931501</c:v>
                </c:pt>
                <c:pt idx="1046">
                  <c:v>3.6465757945205484</c:v>
                </c:pt>
                <c:pt idx="1047">
                  <c:v>3.6493155205479448</c:v>
                </c:pt>
                <c:pt idx="1048">
                  <c:v>3.6520552465753431</c:v>
                </c:pt>
                <c:pt idx="1049">
                  <c:v>3.6547949726027396</c:v>
                </c:pt>
                <c:pt idx="1050">
                  <c:v>3.657534698630136</c:v>
                </c:pt>
                <c:pt idx="1051">
                  <c:v>3.6602744246575343</c:v>
                </c:pt>
                <c:pt idx="1052">
                  <c:v>3.6630141506849307</c:v>
                </c:pt>
                <c:pt idx="1053">
                  <c:v>3.665753876712329</c:v>
                </c:pt>
                <c:pt idx="1054">
                  <c:v>3.6684936027397255</c:v>
                </c:pt>
                <c:pt idx="1055">
                  <c:v>3.6712333287671237</c:v>
                </c:pt>
                <c:pt idx="1056">
                  <c:v>3.6739730547945202</c:v>
                </c:pt>
                <c:pt idx="1057">
                  <c:v>3.6767127808219184</c:v>
                </c:pt>
                <c:pt idx="1058">
                  <c:v>3.6794525068493149</c:v>
                </c:pt>
                <c:pt idx="1059">
                  <c:v>3.6821922328767114</c:v>
                </c:pt>
                <c:pt idx="1060">
                  <c:v>3.6849319589041096</c:v>
                </c:pt>
                <c:pt idx="1061">
                  <c:v>3.6849319589041096</c:v>
                </c:pt>
                <c:pt idx="1062">
                  <c:v>3.6876716849315061</c:v>
                </c:pt>
                <c:pt idx="1063">
                  <c:v>3.6904114109589043</c:v>
                </c:pt>
                <c:pt idx="1064">
                  <c:v>3.6931511369863008</c:v>
                </c:pt>
                <c:pt idx="1065">
                  <c:v>3.6958908630136991</c:v>
                </c:pt>
                <c:pt idx="1066">
                  <c:v>3.6986305890410955</c:v>
                </c:pt>
                <c:pt idx="1067">
                  <c:v>3.7013703150684938</c:v>
                </c:pt>
                <c:pt idx="1068">
                  <c:v>3.7041100410958903</c:v>
                </c:pt>
                <c:pt idx="1069">
                  <c:v>3.7068497671232867</c:v>
                </c:pt>
                <c:pt idx="1070">
                  <c:v>3.709589493150685</c:v>
                </c:pt>
                <c:pt idx="1071">
                  <c:v>3.7123292191780815</c:v>
                </c:pt>
                <c:pt idx="1072">
                  <c:v>3.7150689452054797</c:v>
                </c:pt>
                <c:pt idx="1073">
                  <c:v>3.7178086712328762</c:v>
                </c:pt>
                <c:pt idx="1074">
                  <c:v>3.7205483972602744</c:v>
                </c:pt>
                <c:pt idx="1075">
                  <c:v>3.7232881232876709</c:v>
                </c:pt>
                <c:pt idx="1076">
                  <c:v>3.7260278493150691</c:v>
                </c:pt>
                <c:pt idx="1077">
                  <c:v>3.7287675753424656</c:v>
                </c:pt>
                <c:pt idx="1078">
                  <c:v>3.7287675753424656</c:v>
                </c:pt>
                <c:pt idx="1079">
                  <c:v>3.7315073013698621</c:v>
                </c:pt>
                <c:pt idx="1080">
                  <c:v>3.7342470273972603</c:v>
                </c:pt>
                <c:pt idx="1081">
                  <c:v>3.7369867534246568</c:v>
                </c:pt>
                <c:pt idx="1082">
                  <c:v>3.7397264794520551</c:v>
                </c:pt>
                <c:pt idx="1083">
                  <c:v>3.7424662054794515</c:v>
                </c:pt>
                <c:pt idx="1084">
                  <c:v>3.7452059315068498</c:v>
                </c:pt>
                <c:pt idx="1085">
                  <c:v>3.7479456575342462</c:v>
                </c:pt>
                <c:pt idx="1086">
                  <c:v>3.7506853835616427</c:v>
                </c:pt>
                <c:pt idx="1087">
                  <c:v>3.753425109589041</c:v>
                </c:pt>
                <c:pt idx="1088">
                  <c:v>3.7561648356164374</c:v>
                </c:pt>
                <c:pt idx="1089">
                  <c:v>3.7589045616438357</c:v>
                </c:pt>
                <c:pt idx="1090">
                  <c:v>3.7616442876712322</c:v>
                </c:pt>
                <c:pt idx="1091">
                  <c:v>3.7643840136986304</c:v>
                </c:pt>
                <c:pt idx="1092">
                  <c:v>3.7671237397260269</c:v>
                </c:pt>
                <c:pt idx="1093">
                  <c:v>3.7726031917808216</c:v>
                </c:pt>
                <c:pt idx="1094">
                  <c:v>3.7726031917808216</c:v>
                </c:pt>
                <c:pt idx="1095">
                  <c:v>3.7753429178082181</c:v>
                </c:pt>
                <c:pt idx="1096">
                  <c:v>3.7780826438356163</c:v>
                </c:pt>
                <c:pt idx="1097">
                  <c:v>3.7808223698630128</c:v>
                </c:pt>
                <c:pt idx="1098">
                  <c:v>3.783562095890411</c:v>
                </c:pt>
                <c:pt idx="1099">
                  <c:v>3.7863018219178075</c:v>
                </c:pt>
                <c:pt idx="1100">
                  <c:v>3.7890415479452058</c:v>
                </c:pt>
                <c:pt idx="1101">
                  <c:v>3.7917812739726022</c:v>
                </c:pt>
                <c:pt idx="1102">
                  <c:v>3.7945210000000005</c:v>
                </c:pt>
                <c:pt idx="1103">
                  <c:v>3.7972607260273969</c:v>
                </c:pt>
                <c:pt idx="1104">
                  <c:v>3.8027401780821917</c:v>
                </c:pt>
                <c:pt idx="1105">
                  <c:v>3.8054799041095881</c:v>
                </c:pt>
                <c:pt idx="1106">
                  <c:v>3.8082196301369864</c:v>
                </c:pt>
                <c:pt idx="1107">
                  <c:v>3.8109593561643829</c:v>
                </c:pt>
                <c:pt idx="1108">
                  <c:v>3.8164388082191776</c:v>
                </c:pt>
                <c:pt idx="1109">
                  <c:v>3.8164388082191776</c:v>
                </c:pt>
                <c:pt idx="1110">
                  <c:v>3.8219182602739723</c:v>
                </c:pt>
                <c:pt idx="1111">
                  <c:v>3.8246579863013688</c:v>
                </c:pt>
                <c:pt idx="1112">
                  <c:v>3.8301374383561635</c:v>
                </c:pt>
                <c:pt idx="1113">
                  <c:v>3.8328771643835617</c:v>
                </c:pt>
                <c:pt idx="1114">
                  <c:v>3.8356168904109582</c:v>
                </c:pt>
                <c:pt idx="1115">
                  <c:v>3.8383566164383565</c:v>
                </c:pt>
                <c:pt idx="1116">
                  <c:v>3.8410963424657529</c:v>
                </c:pt>
                <c:pt idx="1117">
                  <c:v>3.8438360684931512</c:v>
                </c:pt>
                <c:pt idx="1118">
                  <c:v>3.8465757945205477</c:v>
                </c:pt>
                <c:pt idx="1119">
                  <c:v>3.8493155205479441</c:v>
                </c:pt>
                <c:pt idx="1120">
                  <c:v>3.8520552465753424</c:v>
                </c:pt>
                <c:pt idx="1121">
                  <c:v>3.8547949726027388</c:v>
                </c:pt>
                <c:pt idx="1122">
                  <c:v>3.8575346986301371</c:v>
                </c:pt>
                <c:pt idx="1123">
                  <c:v>3.8630141506849318</c:v>
                </c:pt>
                <c:pt idx="1124">
                  <c:v>3.8657538767123283</c:v>
                </c:pt>
                <c:pt idx="1125">
                  <c:v>3.8684936027397265</c:v>
                </c:pt>
                <c:pt idx="1126">
                  <c:v>3.8794525068493142</c:v>
                </c:pt>
                <c:pt idx="1127">
                  <c:v>3.8821922328767124</c:v>
                </c:pt>
                <c:pt idx="1128">
                  <c:v>3.8849319589041089</c:v>
                </c:pt>
                <c:pt idx="1129">
                  <c:v>3.8876716849315072</c:v>
                </c:pt>
                <c:pt idx="1130">
                  <c:v>3.8931511369863019</c:v>
                </c:pt>
                <c:pt idx="1131">
                  <c:v>3.8986305890410948</c:v>
                </c:pt>
                <c:pt idx="1132">
                  <c:v>3.9041100410958895</c:v>
                </c:pt>
                <c:pt idx="1133">
                  <c:v>3.9041100410958895</c:v>
                </c:pt>
                <c:pt idx="1134">
                  <c:v>3.9068497671232878</c:v>
                </c:pt>
                <c:pt idx="1135">
                  <c:v>3.9123292191780825</c:v>
                </c:pt>
                <c:pt idx="1136">
                  <c:v>3.9287675753424649</c:v>
                </c:pt>
                <c:pt idx="1137">
                  <c:v>3.9315073013698631</c:v>
                </c:pt>
                <c:pt idx="1138">
                  <c:v>3.9342470273972596</c:v>
                </c:pt>
                <c:pt idx="1139">
                  <c:v>3.9369867534246579</c:v>
                </c:pt>
                <c:pt idx="1140">
                  <c:v>3.9397264794520543</c:v>
                </c:pt>
                <c:pt idx="1141">
                  <c:v>3.9424662054794526</c:v>
                </c:pt>
                <c:pt idx="1142">
                  <c:v>3.9506853835616438</c:v>
                </c:pt>
                <c:pt idx="1143">
                  <c:v>3.9726031917808209</c:v>
                </c:pt>
                <c:pt idx="1144">
                  <c:v>3.9753429178082191</c:v>
                </c:pt>
                <c:pt idx="1145">
                  <c:v>3.9808223698630139</c:v>
                </c:pt>
                <c:pt idx="1146">
                  <c:v>3.9835620958904103</c:v>
                </c:pt>
                <c:pt idx="1147">
                  <c:v>3.9863018219178086</c:v>
                </c:pt>
                <c:pt idx="1148">
                  <c:v>3.9917812739726033</c:v>
                </c:pt>
                <c:pt idx="1149">
                  <c:v>3.9945209999999998</c:v>
                </c:pt>
                <c:pt idx="1150">
                  <c:v>4.0000004520547945</c:v>
                </c:pt>
              </c:numCache>
            </c:numRef>
          </c:xVal>
          <c:yVal>
            <c:numRef>
              <c:f>NBAR!$M$2:$M$1167</c:f>
              <c:numCache>
                <c:formatCode>General</c:formatCode>
                <c:ptCount val="1166"/>
                <c:pt idx="0">
                  <c:v>0.2006</c:v>
                </c:pt>
                <c:pt idx="1">
                  <c:v>0.2495</c:v>
                </c:pt>
                <c:pt idx="2">
                  <c:v>0.25729999999999997</c:v>
                </c:pt>
                <c:pt idx="3">
                  <c:v>0.25890000000000002</c:v>
                </c:pt>
                <c:pt idx="4">
                  <c:v>0.2596</c:v>
                </c:pt>
                <c:pt idx="5">
                  <c:v>0.25979999999999998</c:v>
                </c:pt>
                <c:pt idx="6">
                  <c:v>0.25969999999999999</c:v>
                </c:pt>
                <c:pt idx="7">
                  <c:v>0.26050000000000001</c:v>
                </c:pt>
                <c:pt idx="8">
                  <c:v>0.25790000000000002</c:v>
                </c:pt>
                <c:pt idx="9">
                  <c:v>0.25590000000000002</c:v>
                </c:pt>
                <c:pt idx="10">
                  <c:v>0.25890000000000002</c:v>
                </c:pt>
                <c:pt idx="11">
                  <c:v>0.253</c:v>
                </c:pt>
                <c:pt idx="12">
                  <c:v>0.25269999999999998</c:v>
                </c:pt>
                <c:pt idx="13">
                  <c:v>0.25059999999999999</c:v>
                </c:pt>
                <c:pt idx="14">
                  <c:v>0.25219999999999998</c:v>
                </c:pt>
                <c:pt idx="15">
                  <c:v>0.25190000000000001</c:v>
                </c:pt>
                <c:pt idx="16">
                  <c:v>0.2505</c:v>
                </c:pt>
                <c:pt idx="17">
                  <c:v>0.2492</c:v>
                </c:pt>
                <c:pt idx="18">
                  <c:v>0.246</c:v>
                </c:pt>
                <c:pt idx="19">
                  <c:v>0.24410000000000001</c:v>
                </c:pt>
                <c:pt idx="20">
                  <c:v>0.2452</c:v>
                </c:pt>
                <c:pt idx="21">
                  <c:v>0.2452</c:v>
                </c:pt>
                <c:pt idx="22">
                  <c:v>0.24399999999999999</c:v>
                </c:pt>
                <c:pt idx="23">
                  <c:v>0.24809999999999999</c:v>
                </c:pt>
                <c:pt idx="24">
                  <c:v>0.2477</c:v>
                </c:pt>
                <c:pt idx="25">
                  <c:v>0.24970000000000001</c:v>
                </c:pt>
                <c:pt idx="26">
                  <c:v>0.24929999999999999</c:v>
                </c:pt>
                <c:pt idx="27">
                  <c:v>0.2482</c:v>
                </c:pt>
                <c:pt idx="28">
                  <c:v>0.25109999999999999</c:v>
                </c:pt>
                <c:pt idx="29">
                  <c:v>0.24959999999999999</c:v>
                </c:pt>
                <c:pt idx="30">
                  <c:v>0.2495</c:v>
                </c:pt>
                <c:pt idx="31">
                  <c:v>0.2495</c:v>
                </c:pt>
                <c:pt idx="32">
                  <c:v>0.24660000000000001</c:v>
                </c:pt>
                <c:pt idx="33">
                  <c:v>0.24479999999999999</c:v>
                </c:pt>
                <c:pt idx="34">
                  <c:v>0.24579999999999999</c:v>
                </c:pt>
                <c:pt idx="35">
                  <c:v>0.2422</c:v>
                </c:pt>
                <c:pt idx="36">
                  <c:v>0.2427</c:v>
                </c:pt>
                <c:pt idx="37">
                  <c:v>0.24349999999999999</c:v>
                </c:pt>
                <c:pt idx="38">
                  <c:v>0.2437</c:v>
                </c:pt>
                <c:pt idx="39">
                  <c:v>0.24490000000000001</c:v>
                </c:pt>
                <c:pt idx="40">
                  <c:v>0.2417</c:v>
                </c:pt>
                <c:pt idx="41">
                  <c:v>0.2394</c:v>
                </c:pt>
                <c:pt idx="42">
                  <c:v>0.2472</c:v>
                </c:pt>
                <c:pt idx="43">
                  <c:v>0.24310000000000001</c:v>
                </c:pt>
                <c:pt idx="44">
                  <c:v>0.2407</c:v>
                </c:pt>
                <c:pt idx="45">
                  <c:v>0.24249999999999999</c:v>
                </c:pt>
                <c:pt idx="46">
                  <c:v>0.2414</c:v>
                </c:pt>
                <c:pt idx="47">
                  <c:v>0.24160000000000001</c:v>
                </c:pt>
                <c:pt idx="48">
                  <c:v>0.2404</c:v>
                </c:pt>
                <c:pt idx="49">
                  <c:v>0.2417</c:v>
                </c:pt>
                <c:pt idx="50">
                  <c:v>0.2424</c:v>
                </c:pt>
                <c:pt idx="51">
                  <c:v>0.2462</c:v>
                </c:pt>
                <c:pt idx="52">
                  <c:v>0.246</c:v>
                </c:pt>
                <c:pt idx="53">
                  <c:v>0.24160000000000001</c:v>
                </c:pt>
                <c:pt idx="54">
                  <c:v>0.24479999999999999</c:v>
                </c:pt>
                <c:pt idx="55">
                  <c:v>0.24360000000000001</c:v>
                </c:pt>
                <c:pt idx="56">
                  <c:v>0.24529999999999999</c:v>
                </c:pt>
                <c:pt idx="57">
                  <c:v>0.2404</c:v>
                </c:pt>
                <c:pt idx="58">
                  <c:v>0.23830000000000001</c:v>
                </c:pt>
                <c:pt idx="59">
                  <c:v>0.24199999999999999</c:v>
                </c:pt>
                <c:pt idx="60">
                  <c:v>0.2424</c:v>
                </c:pt>
                <c:pt idx="61">
                  <c:v>0.2437</c:v>
                </c:pt>
                <c:pt idx="62">
                  <c:v>0.2409</c:v>
                </c:pt>
                <c:pt idx="63">
                  <c:v>0.23899999999999999</c:v>
                </c:pt>
                <c:pt idx="64">
                  <c:v>0.24129999999999999</c:v>
                </c:pt>
                <c:pt idx="65">
                  <c:v>0.24610000000000001</c:v>
                </c:pt>
                <c:pt idx="66">
                  <c:v>0.24329999999999999</c:v>
                </c:pt>
                <c:pt idx="67">
                  <c:v>0.2389</c:v>
                </c:pt>
                <c:pt idx="68">
                  <c:v>0.23960000000000001</c:v>
                </c:pt>
                <c:pt idx="69">
                  <c:v>0.2409</c:v>
                </c:pt>
                <c:pt idx="70">
                  <c:v>0.24060000000000001</c:v>
                </c:pt>
                <c:pt idx="71">
                  <c:v>0.23830000000000001</c:v>
                </c:pt>
                <c:pt idx="72">
                  <c:v>0.24010000000000001</c:v>
                </c:pt>
                <c:pt idx="73">
                  <c:v>0.2414</c:v>
                </c:pt>
                <c:pt idx="74">
                  <c:v>0.2429</c:v>
                </c:pt>
                <c:pt idx="75">
                  <c:v>0.24129999999999999</c:v>
                </c:pt>
                <c:pt idx="76">
                  <c:v>0.23930000000000001</c:v>
                </c:pt>
                <c:pt idx="77">
                  <c:v>0.23910000000000001</c:v>
                </c:pt>
                <c:pt idx="78">
                  <c:v>0.23710000000000001</c:v>
                </c:pt>
                <c:pt idx="79">
                  <c:v>0.2409</c:v>
                </c:pt>
                <c:pt idx="80">
                  <c:v>0.2417</c:v>
                </c:pt>
                <c:pt idx="81">
                  <c:v>0.23799999999999999</c:v>
                </c:pt>
                <c:pt idx="82">
                  <c:v>0.23710000000000001</c:v>
                </c:pt>
                <c:pt idx="83">
                  <c:v>0.23680000000000001</c:v>
                </c:pt>
                <c:pt idx="84">
                  <c:v>0.24060000000000001</c:v>
                </c:pt>
                <c:pt idx="85">
                  <c:v>0.2407</c:v>
                </c:pt>
                <c:pt idx="86">
                  <c:v>0.24179999999999999</c:v>
                </c:pt>
                <c:pt idx="87">
                  <c:v>0.2366</c:v>
                </c:pt>
                <c:pt idx="88">
                  <c:v>0.2402</c:v>
                </c:pt>
                <c:pt idx="89">
                  <c:v>0.24049999999999999</c:v>
                </c:pt>
                <c:pt idx="90">
                  <c:v>0.2374</c:v>
                </c:pt>
                <c:pt idx="91">
                  <c:v>0.23680000000000001</c:v>
                </c:pt>
                <c:pt idx="92">
                  <c:v>0.2361</c:v>
                </c:pt>
                <c:pt idx="93">
                  <c:v>0.23930000000000001</c:v>
                </c:pt>
                <c:pt idx="94">
                  <c:v>0.2397</c:v>
                </c:pt>
                <c:pt idx="95">
                  <c:v>0.23769999999999999</c:v>
                </c:pt>
                <c:pt idx="96">
                  <c:v>0.2366</c:v>
                </c:pt>
                <c:pt idx="97">
                  <c:v>0.2359</c:v>
                </c:pt>
                <c:pt idx="98">
                  <c:v>0.23860000000000001</c:v>
                </c:pt>
                <c:pt idx="99">
                  <c:v>0.23810000000000001</c:v>
                </c:pt>
                <c:pt idx="100">
                  <c:v>0.23910000000000001</c:v>
                </c:pt>
                <c:pt idx="101">
                  <c:v>0.23810000000000001</c:v>
                </c:pt>
                <c:pt idx="102">
                  <c:v>0.23719999999999999</c:v>
                </c:pt>
                <c:pt idx="103">
                  <c:v>0.2356</c:v>
                </c:pt>
                <c:pt idx="104">
                  <c:v>0.2356</c:v>
                </c:pt>
                <c:pt idx="105">
                  <c:v>0.23899999999999999</c:v>
                </c:pt>
                <c:pt idx="106">
                  <c:v>0.2364</c:v>
                </c:pt>
                <c:pt idx="107">
                  <c:v>0.23599999999999999</c:v>
                </c:pt>
                <c:pt idx="108">
                  <c:v>0.23580000000000001</c:v>
                </c:pt>
                <c:pt idx="109">
                  <c:v>0.23910000000000001</c:v>
                </c:pt>
                <c:pt idx="110">
                  <c:v>0.2392</c:v>
                </c:pt>
                <c:pt idx="111">
                  <c:v>0.2364</c:v>
                </c:pt>
                <c:pt idx="112">
                  <c:v>0.23469999999999999</c:v>
                </c:pt>
                <c:pt idx="113">
                  <c:v>0.23480000000000001</c:v>
                </c:pt>
                <c:pt idx="114">
                  <c:v>0.23549999999999999</c:v>
                </c:pt>
                <c:pt idx="115">
                  <c:v>0.23619999999999999</c:v>
                </c:pt>
                <c:pt idx="116">
                  <c:v>0.23760000000000001</c:v>
                </c:pt>
                <c:pt idx="117">
                  <c:v>0.23630000000000001</c:v>
                </c:pt>
                <c:pt idx="118">
                  <c:v>0.23480000000000001</c:v>
                </c:pt>
                <c:pt idx="119">
                  <c:v>0.23480000000000001</c:v>
                </c:pt>
                <c:pt idx="120">
                  <c:v>0.23580000000000001</c:v>
                </c:pt>
                <c:pt idx="121">
                  <c:v>0.23749999999999999</c:v>
                </c:pt>
                <c:pt idx="122">
                  <c:v>0.23499999999999999</c:v>
                </c:pt>
                <c:pt idx="123">
                  <c:v>0.23519999999999999</c:v>
                </c:pt>
                <c:pt idx="124">
                  <c:v>0.23649999999999999</c:v>
                </c:pt>
                <c:pt idx="125">
                  <c:v>0.23810000000000001</c:v>
                </c:pt>
                <c:pt idx="126">
                  <c:v>0.2382</c:v>
                </c:pt>
                <c:pt idx="127">
                  <c:v>0.23810000000000001</c:v>
                </c:pt>
                <c:pt idx="128">
                  <c:v>0.2374</c:v>
                </c:pt>
                <c:pt idx="129">
                  <c:v>0.2392</c:v>
                </c:pt>
                <c:pt idx="130">
                  <c:v>0.23699999999999999</c:v>
                </c:pt>
                <c:pt idx="131">
                  <c:v>0.23899999999999999</c:v>
                </c:pt>
                <c:pt idx="132">
                  <c:v>0.23910000000000001</c:v>
                </c:pt>
                <c:pt idx="133">
                  <c:v>0.23599999999999999</c:v>
                </c:pt>
                <c:pt idx="134">
                  <c:v>0.23549999999999999</c:v>
                </c:pt>
                <c:pt idx="135">
                  <c:v>0.23949999999999999</c:v>
                </c:pt>
                <c:pt idx="136">
                  <c:v>0.23849999999999999</c:v>
                </c:pt>
                <c:pt idx="137">
                  <c:v>0.2379</c:v>
                </c:pt>
                <c:pt idx="138">
                  <c:v>0.23630000000000001</c:v>
                </c:pt>
                <c:pt idx="139">
                  <c:v>0.2389</c:v>
                </c:pt>
                <c:pt idx="140">
                  <c:v>0.23930000000000001</c:v>
                </c:pt>
                <c:pt idx="141">
                  <c:v>0.2392</c:v>
                </c:pt>
                <c:pt idx="142">
                  <c:v>0.2379</c:v>
                </c:pt>
                <c:pt idx="143">
                  <c:v>0.23569999999999999</c:v>
                </c:pt>
                <c:pt idx="144">
                  <c:v>0.2369</c:v>
                </c:pt>
                <c:pt idx="145">
                  <c:v>0.23930000000000001</c:v>
                </c:pt>
                <c:pt idx="146">
                  <c:v>0.2412</c:v>
                </c:pt>
                <c:pt idx="147">
                  <c:v>0.23860000000000001</c:v>
                </c:pt>
                <c:pt idx="148">
                  <c:v>0.23649999999999999</c:v>
                </c:pt>
                <c:pt idx="149">
                  <c:v>0.2382</c:v>
                </c:pt>
                <c:pt idx="150">
                  <c:v>0.23860000000000001</c:v>
                </c:pt>
                <c:pt idx="151">
                  <c:v>0.23710000000000001</c:v>
                </c:pt>
                <c:pt idx="152">
                  <c:v>0.23449999999999999</c:v>
                </c:pt>
                <c:pt idx="153">
                  <c:v>0.2344</c:v>
                </c:pt>
                <c:pt idx="154">
                  <c:v>0.23710000000000001</c:v>
                </c:pt>
                <c:pt idx="155">
                  <c:v>0.2384</c:v>
                </c:pt>
                <c:pt idx="156">
                  <c:v>0.2392</c:v>
                </c:pt>
                <c:pt idx="157">
                  <c:v>0.23649999999999999</c:v>
                </c:pt>
                <c:pt idx="158">
                  <c:v>0.23630000000000001</c:v>
                </c:pt>
                <c:pt idx="159">
                  <c:v>0.23910000000000001</c:v>
                </c:pt>
                <c:pt idx="160">
                  <c:v>0.2379</c:v>
                </c:pt>
                <c:pt idx="161">
                  <c:v>0.2382</c:v>
                </c:pt>
                <c:pt idx="162">
                  <c:v>0.23699999999999999</c:v>
                </c:pt>
                <c:pt idx="163">
                  <c:v>0.2349</c:v>
                </c:pt>
                <c:pt idx="164">
                  <c:v>0.23680000000000001</c:v>
                </c:pt>
                <c:pt idx="165">
                  <c:v>0.24010000000000001</c:v>
                </c:pt>
                <c:pt idx="166">
                  <c:v>0.2374</c:v>
                </c:pt>
                <c:pt idx="167">
                  <c:v>0.23719999999999999</c:v>
                </c:pt>
                <c:pt idx="168">
                  <c:v>0.2356</c:v>
                </c:pt>
                <c:pt idx="169">
                  <c:v>0.23710000000000001</c:v>
                </c:pt>
                <c:pt idx="170">
                  <c:v>0.23730000000000001</c:v>
                </c:pt>
                <c:pt idx="171">
                  <c:v>0.2366</c:v>
                </c:pt>
                <c:pt idx="172">
                  <c:v>0.23910000000000001</c:v>
                </c:pt>
                <c:pt idx="173">
                  <c:v>0.2399</c:v>
                </c:pt>
                <c:pt idx="174">
                  <c:v>0.23710000000000001</c:v>
                </c:pt>
                <c:pt idx="175">
                  <c:v>0.23730000000000001</c:v>
                </c:pt>
                <c:pt idx="176">
                  <c:v>0.23930000000000001</c:v>
                </c:pt>
                <c:pt idx="177">
                  <c:v>0.2402</c:v>
                </c:pt>
                <c:pt idx="178">
                  <c:v>0.2412</c:v>
                </c:pt>
                <c:pt idx="179">
                  <c:v>0.24060000000000001</c:v>
                </c:pt>
                <c:pt idx="180">
                  <c:v>0.24049999999999999</c:v>
                </c:pt>
                <c:pt idx="181">
                  <c:v>0.23899999999999999</c:v>
                </c:pt>
                <c:pt idx="182">
                  <c:v>0.23960000000000001</c:v>
                </c:pt>
                <c:pt idx="183">
                  <c:v>0.23980000000000001</c:v>
                </c:pt>
                <c:pt idx="184">
                  <c:v>0.24079999999999999</c:v>
                </c:pt>
                <c:pt idx="185">
                  <c:v>0.24099999999999999</c:v>
                </c:pt>
                <c:pt idx="186">
                  <c:v>0.2432</c:v>
                </c:pt>
                <c:pt idx="187">
                  <c:v>0.2427</c:v>
                </c:pt>
                <c:pt idx="188">
                  <c:v>0.24179999999999999</c:v>
                </c:pt>
                <c:pt idx="189">
                  <c:v>0.2404</c:v>
                </c:pt>
                <c:pt idx="190">
                  <c:v>0.23810000000000001</c:v>
                </c:pt>
                <c:pt idx="191">
                  <c:v>0.2359</c:v>
                </c:pt>
                <c:pt idx="192">
                  <c:v>0.23880000000000001</c:v>
                </c:pt>
                <c:pt idx="193">
                  <c:v>0.23769999999999999</c:v>
                </c:pt>
                <c:pt idx="194">
                  <c:v>0.23749999999999999</c:v>
                </c:pt>
                <c:pt idx="195">
                  <c:v>0.23710000000000001</c:v>
                </c:pt>
                <c:pt idx="196">
                  <c:v>0.2369</c:v>
                </c:pt>
                <c:pt idx="197">
                  <c:v>0.2359</c:v>
                </c:pt>
                <c:pt idx="198">
                  <c:v>0.2359</c:v>
                </c:pt>
                <c:pt idx="199">
                  <c:v>0.2366</c:v>
                </c:pt>
                <c:pt idx="200">
                  <c:v>0.23810000000000001</c:v>
                </c:pt>
                <c:pt idx="201">
                  <c:v>0.23930000000000001</c:v>
                </c:pt>
                <c:pt idx="202">
                  <c:v>0.23930000000000001</c:v>
                </c:pt>
                <c:pt idx="203">
                  <c:v>0.2399</c:v>
                </c:pt>
                <c:pt idx="204">
                  <c:v>0.24049999999999999</c:v>
                </c:pt>
                <c:pt idx="205">
                  <c:v>0.24010000000000001</c:v>
                </c:pt>
                <c:pt idx="206">
                  <c:v>0.24199999999999999</c:v>
                </c:pt>
                <c:pt idx="207">
                  <c:v>0.2417</c:v>
                </c:pt>
                <c:pt idx="208">
                  <c:v>0.24129999999999999</c:v>
                </c:pt>
                <c:pt idx="209">
                  <c:v>0.23880000000000001</c:v>
                </c:pt>
                <c:pt idx="210">
                  <c:v>0.2452</c:v>
                </c:pt>
                <c:pt idx="211">
                  <c:v>0.25080000000000002</c:v>
                </c:pt>
                <c:pt idx="212">
                  <c:v>0.25209999999999999</c:v>
                </c:pt>
                <c:pt idx="213">
                  <c:v>0.25609999999999999</c:v>
                </c:pt>
                <c:pt idx="214">
                  <c:v>0.25700000000000001</c:v>
                </c:pt>
                <c:pt idx="215">
                  <c:v>0.25440000000000002</c:v>
                </c:pt>
                <c:pt idx="216">
                  <c:v>0.25409999999999999</c:v>
                </c:pt>
                <c:pt idx="217">
                  <c:v>0.25009999999999999</c:v>
                </c:pt>
                <c:pt idx="218">
                  <c:v>0.24970000000000001</c:v>
                </c:pt>
                <c:pt idx="219">
                  <c:v>0.24660000000000001</c:v>
                </c:pt>
                <c:pt idx="220">
                  <c:v>0.24399999999999999</c:v>
                </c:pt>
                <c:pt idx="221">
                  <c:v>0.2402</c:v>
                </c:pt>
                <c:pt idx="222">
                  <c:v>0.23960000000000001</c:v>
                </c:pt>
                <c:pt idx="223">
                  <c:v>0.24</c:v>
                </c:pt>
                <c:pt idx="224">
                  <c:v>0.24030000000000001</c:v>
                </c:pt>
                <c:pt idx="225">
                  <c:v>0.23710000000000001</c:v>
                </c:pt>
                <c:pt idx="226">
                  <c:v>0.2361</c:v>
                </c:pt>
                <c:pt idx="227">
                  <c:v>0.23549999999999999</c:v>
                </c:pt>
                <c:pt idx="228">
                  <c:v>0.23749999999999999</c:v>
                </c:pt>
                <c:pt idx="229">
                  <c:v>0.23980000000000001</c:v>
                </c:pt>
                <c:pt idx="230">
                  <c:v>0.23930000000000001</c:v>
                </c:pt>
                <c:pt idx="231">
                  <c:v>0.2399</c:v>
                </c:pt>
                <c:pt idx="232">
                  <c:v>0.23630000000000001</c:v>
                </c:pt>
                <c:pt idx="233">
                  <c:v>0.23599999999999999</c:v>
                </c:pt>
                <c:pt idx="234">
                  <c:v>0.2334</c:v>
                </c:pt>
                <c:pt idx="235">
                  <c:v>0.23369999999999999</c:v>
                </c:pt>
                <c:pt idx="236">
                  <c:v>0.2341</c:v>
                </c:pt>
                <c:pt idx="237">
                  <c:v>0.23519999999999999</c:v>
                </c:pt>
                <c:pt idx="238">
                  <c:v>0.2384</c:v>
                </c:pt>
                <c:pt idx="239">
                  <c:v>0.23499999999999999</c:v>
                </c:pt>
                <c:pt idx="240">
                  <c:v>0.24260000000000001</c:v>
                </c:pt>
                <c:pt idx="241">
                  <c:v>0.24049999999999999</c:v>
                </c:pt>
                <c:pt idx="242">
                  <c:v>0.2409</c:v>
                </c:pt>
                <c:pt idx="243">
                  <c:v>0.2407</c:v>
                </c:pt>
                <c:pt idx="244">
                  <c:v>0.2429</c:v>
                </c:pt>
                <c:pt idx="245">
                  <c:v>0.24179999999999999</c:v>
                </c:pt>
                <c:pt idx="246">
                  <c:v>0.24179999999999999</c:v>
                </c:pt>
                <c:pt idx="247">
                  <c:v>0.24179999999999999</c:v>
                </c:pt>
                <c:pt idx="248">
                  <c:v>0.2412</c:v>
                </c:pt>
                <c:pt idx="249">
                  <c:v>0.24110000000000001</c:v>
                </c:pt>
                <c:pt idx="250">
                  <c:v>0.24079999999999999</c:v>
                </c:pt>
                <c:pt idx="251">
                  <c:v>0.24440000000000001</c:v>
                </c:pt>
                <c:pt idx="252">
                  <c:v>0.24149999999999999</c:v>
                </c:pt>
                <c:pt idx="253">
                  <c:v>0.24160000000000001</c:v>
                </c:pt>
                <c:pt idx="254">
                  <c:v>0.24060000000000001</c:v>
                </c:pt>
                <c:pt idx="255">
                  <c:v>0.24060000000000001</c:v>
                </c:pt>
                <c:pt idx="256">
                  <c:v>0.2409</c:v>
                </c:pt>
                <c:pt idx="257">
                  <c:v>0.2409</c:v>
                </c:pt>
                <c:pt idx="258">
                  <c:v>0.24</c:v>
                </c:pt>
                <c:pt idx="259">
                  <c:v>0.24030000000000001</c:v>
                </c:pt>
                <c:pt idx="260">
                  <c:v>0.24199999999999999</c:v>
                </c:pt>
                <c:pt idx="261">
                  <c:v>0.24310000000000001</c:v>
                </c:pt>
                <c:pt idx="262">
                  <c:v>0.24529999999999999</c:v>
                </c:pt>
                <c:pt idx="263">
                  <c:v>0.24129999999999999</c:v>
                </c:pt>
                <c:pt idx="264">
                  <c:v>0.23980000000000001</c:v>
                </c:pt>
                <c:pt idx="265">
                  <c:v>0.2417</c:v>
                </c:pt>
                <c:pt idx="266">
                  <c:v>0.24179999999999999</c:v>
                </c:pt>
                <c:pt idx="267">
                  <c:v>0.2424</c:v>
                </c:pt>
                <c:pt idx="268">
                  <c:v>0.2407</c:v>
                </c:pt>
                <c:pt idx="269">
                  <c:v>0.24030000000000001</c:v>
                </c:pt>
                <c:pt idx="270">
                  <c:v>0.23899999999999999</c:v>
                </c:pt>
                <c:pt idx="271">
                  <c:v>0.23910000000000001</c:v>
                </c:pt>
                <c:pt idx="272">
                  <c:v>0.2407</c:v>
                </c:pt>
                <c:pt idx="273">
                  <c:v>0.24629999999999999</c:v>
                </c:pt>
                <c:pt idx="274">
                  <c:v>0.24229999999999999</c:v>
                </c:pt>
                <c:pt idx="275">
                  <c:v>0.24110000000000001</c:v>
                </c:pt>
                <c:pt idx="276">
                  <c:v>0.2437</c:v>
                </c:pt>
                <c:pt idx="277">
                  <c:v>0.24349999999999999</c:v>
                </c:pt>
                <c:pt idx="278">
                  <c:v>0.24360000000000001</c:v>
                </c:pt>
                <c:pt idx="279">
                  <c:v>0.24310000000000001</c:v>
                </c:pt>
                <c:pt idx="280">
                  <c:v>0.2427</c:v>
                </c:pt>
                <c:pt idx="281">
                  <c:v>0.2457</c:v>
                </c:pt>
                <c:pt idx="282">
                  <c:v>0.2455</c:v>
                </c:pt>
                <c:pt idx="283">
                  <c:v>0.24429999999999999</c:v>
                </c:pt>
                <c:pt idx="284">
                  <c:v>0.24210000000000001</c:v>
                </c:pt>
                <c:pt idx="285">
                  <c:v>0.24210000000000001</c:v>
                </c:pt>
                <c:pt idx="286">
                  <c:v>0.2424</c:v>
                </c:pt>
                <c:pt idx="287">
                  <c:v>0.24310000000000001</c:v>
                </c:pt>
                <c:pt idx="288">
                  <c:v>0.24210000000000001</c:v>
                </c:pt>
                <c:pt idx="289">
                  <c:v>0.24030000000000001</c:v>
                </c:pt>
                <c:pt idx="290">
                  <c:v>0.24</c:v>
                </c:pt>
                <c:pt idx="291">
                  <c:v>0.24129999999999999</c:v>
                </c:pt>
                <c:pt idx="292">
                  <c:v>0.2417</c:v>
                </c:pt>
                <c:pt idx="293">
                  <c:v>0.24260000000000001</c:v>
                </c:pt>
                <c:pt idx="294">
                  <c:v>0.24179999999999999</c:v>
                </c:pt>
                <c:pt idx="295">
                  <c:v>0.24030000000000001</c:v>
                </c:pt>
                <c:pt idx="296">
                  <c:v>0.23860000000000001</c:v>
                </c:pt>
                <c:pt idx="297">
                  <c:v>0.24129999999999999</c:v>
                </c:pt>
                <c:pt idx="298">
                  <c:v>0.24129999999999999</c:v>
                </c:pt>
                <c:pt idx="299">
                  <c:v>0.2397</c:v>
                </c:pt>
                <c:pt idx="300">
                  <c:v>0.23719999999999999</c:v>
                </c:pt>
                <c:pt idx="301">
                  <c:v>0.23730000000000001</c:v>
                </c:pt>
                <c:pt idx="302">
                  <c:v>0.23949999999999999</c:v>
                </c:pt>
                <c:pt idx="303">
                  <c:v>0.23699999999999999</c:v>
                </c:pt>
                <c:pt idx="304">
                  <c:v>0.2399</c:v>
                </c:pt>
                <c:pt idx="305">
                  <c:v>0.24410000000000001</c:v>
                </c:pt>
                <c:pt idx="306">
                  <c:v>0.23799999999999999</c:v>
                </c:pt>
                <c:pt idx="307">
                  <c:v>0.24030000000000001</c:v>
                </c:pt>
                <c:pt idx="308">
                  <c:v>0.2399</c:v>
                </c:pt>
                <c:pt idx="309">
                  <c:v>0.23749999999999999</c:v>
                </c:pt>
                <c:pt idx="310">
                  <c:v>0.23719999999999999</c:v>
                </c:pt>
                <c:pt idx="311">
                  <c:v>0.23880000000000001</c:v>
                </c:pt>
                <c:pt idx="312">
                  <c:v>0.24049999999999999</c:v>
                </c:pt>
                <c:pt idx="313">
                  <c:v>0.2392</c:v>
                </c:pt>
                <c:pt idx="314">
                  <c:v>0.23680000000000001</c:v>
                </c:pt>
                <c:pt idx="315">
                  <c:v>0.24049999999999999</c:v>
                </c:pt>
                <c:pt idx="316">
                  <c:v>0.2407</c:v>
                </c:pt>
                <c:pt idx="317">
                  <c:v>0.24399999999999999</c:v>
                </c:pt>
                <c:pt idx="318">
                  <c:v>0.24440000000000001</c:v>
                </c:pt>
                <c:pt idx="319">
                  <c:v>0.24160000000000001</c:v>
                </c:pt>
                <c:pt idx="320">
                  <c:v>0.24129999999999999</c:v>
                </c:pt>
                <c:pt idx="321">
                  <c:v>0.2442</c:v>
                </c:pt>
                <c:pt idx="322">
                  <c:v>0.2402</c:v>
                </c:pt>
                <c:pt idx="323">
                  <c:v>0.23810000000000001</c:v>
                </c:pt>
                <c:pt idx="324">
                  <c:v>0.23930000000000001</c:v>
                </c:pt>
                <c:pt idx="325">
                  <c:v>0.23930000000000001</c:v>
                </c:pt>
                <c:pt idx="326">
                  <c:v>0.23669999999999999</c:v>
                </c:pt>
                <c:pt idx="327">
                  <c:v>0.23699999999999999</c:v>
                </c:pt>
                <c:pt idx="328">
                  <c:v>0.23480000000000001</c:v>
                </c:pt>
                <c:pt idx="329">
                  <c:v>0.2369</c:v>
                </c:pt>
                <c:pt idx="330">
                  <c:v>0.23849999999999999</c:v>
                </c:pt>
                <c:pt idx="331">
                  <c:v>0.2361</c:v>
                </c:pt>
                <c:pt idx="332">
                  <c:v>0.24110000000000001</c:v>
                </c:pt>
                <c:pt idx="333">
                  <c:v>0.23519999999999999</c:v>
                </c:pt>
                <c:pt idx="334">
                  <c:v>0.23680000000000001</c:v>
                </c:pt>
                <c:pt idx="335">
                  <c:v>0.23760000000000001</c:v>
                </c:pt>
                <c:pt idx="336">
                  <c:v>0.23710000000000001</c:v>
                </c:pt>
                <c:pt idx="337">
                  <c:v>0.23730000000000001</c:v>
                </c:pt>
                <c:pt idx="338">
                  <c:v>0.2407</c:v>
                </c:pt>
                <c:pt idx="339">
                  <c:v>0.23810000000000001</c:v>
                </c:pt>
                <c:pt idx="340">
                  <c:v>0.24</c:v>
                </c:pt>
                <c:pt idx="341">
                  <c:v>0.2412</c:v>
                </c:pt>
                <c:pt idx="342">
                  <c:v>0.24260000000000001</c:v>
                </c:pt>
                <c:pt idx="343">
                  <c:v>0.24010000000000001</c:v>
                </c:pt>
                <c:pt idx="344">
                  <c:v>0.23719999999999999</c:v>
                </c:pt>
                <c:pt idx="345">
                  <c:v>0.23580000000000001</c:v>
                </c:pt>
                <c:pt idx="346">
                  <c:v>0.2346</c:v>
                </c:pt>
                <c:pt idx="347">
                  <c:v>0.23699999999999999</c:v>
                </c:pt>
                <c:pt idx="348">
                  <c:v>0.2382</c:v>
                </c:pt>
                <c:pt idx="349">
                  <c:v>0.23669999999999999</c:v>
                </c:pt>
                <c:pt idx="350">
                  <c:v>0.23599999999999999</c:v>
                </c:pt>
                <c:pt idx="351">
                  <c:v>0.2336</c:v>
                </c:pt>
                <c:pt idx="352">
                  <c:v>0.23719999999999999</c:v>
                </c:pt>
                <c:pt idx="353">
                  <c:v>0.23799999999999999</c:v>
                </c:pt>
                <c:pt idx="354">
                  <c:v>0.2382</c:v>
                </c:pt>
                <c:pt idx="355">
                  <c:v>0.23599999999999999</c:v>
                </c:pt>
                <c:pt idx="356">
                  <c:v>0.23519999999999999</c:v>
                </c:pt>
                <c:pt idx="357">
                  <c:v>0.23319999999999999</c:v>
                </c:pt>
                <c:pt idx="358">
                  <c:v>0.2354</c:v>
                </c:pt>
                <c:pt idx="359">
                  <c:v>0.23880000000000001</c:v>
                </c:pt>
                <c:pt idx="360">
                  <c:v>0.2384</c:v>
                </c:pt>
                <c:pt idx="361">
                  <c:v>0.23630000000000001</c:v>
                </c:pt>
                <c:pt idx="362">
                  <c:v>0.23549999999999999</c:v>
                </c:pt>
                <c:pt idx="363">
                  <c:v>0.2361</c:v>
                </c:pt>
                <c:pt idx="364">
                  <c:v>0.23799999999999999</c:v>
                </c:pt>
                <c:pt idx="365">
                  <c:v>0.23849999999999999</c:v>
                </c:pt>
                <c:pt idx="366">
                  <c:v>0.2379</c:v>
                </c:pt>
                <c:pt idx="367">
                  <c:v>0.23960000000000001</c:v>
                </c:pt>
                <c:pt idx="368">
                  <c:v>0.23799999999999999</c:v>
                </c:pt>
                <c:pt idx="369">
                  <c:v>0.2384</c:v>
                </c:pt>
                <c:pt idx="370">
                  <c:v>0.24060000000000001</c:v>
                </c:pt>
                <c:pt idx="371">
                  <c:v>0.23880000000000001</c:v>
                </c:pt>
                <c:pt idx="372">
                  <c:v>0.23599999999999999</c:v>
                </c:pt>
                <c:pt idx="373">
                  <c:v>0.23269999999999999</c:v>
                </c:pt>
                <c:pt idx="374">
                  <c:v>0.23549999999999999</c:v>
                </c:pt>
                <c:pt idx="375">
                  <c:v>0.23599999999999999</c:v>
                </c:pt>
                <c:pt idx="376">
                  <c:v>0.23860000000000001</c:v>
                </c:pt>
                <c:pt idx="377">
                  <c:v>0.2356</c:v>
                </c:pt>
                <c:pt idx="378">
                  <c:v>0.23580000000000001</c:v>
                </c:pt>
                <c:pt idx="379">
                  <c:v>0.2339</c:v>
                </c:pt>
                <c:pt idx="380">
                  <c:v>0.23680000000000001</c:v>
                </c:pt>
                <c:pt idx="381">
                  <c:v>0.23849999999999999</c:v>
                </c:pt>
                <c:pt idx="382">
                  <c:v>0.2361</c:v>
                </c:pt>
                <c:pt idx="383">
                  <c:v>0.2369</c:v>
                </c:pt>
                <c:pt idx="384">
                  <c:v>0.2346</c:v>
                </c:pt>
                <c:pt idx="385">
                  <c:v>0.23810000000000001</c:v>
                </c:pt>
                <c:pt idx="386">
                  <c:v>0.24060000000000001</c:v>
                </c:pt>
                <c:pt idx="387">
                  <c:v>0.24149999999999999</c:v>
                </c:pt>
                <c:pt idx="388">
                  <c:v>0.23860000000000001</c:v>
                </c:pt>
                <c:pt idx="389">
                  <c:v>0.23619999999999999</c:v>
                </c:pt>
                <c:pt idx="390">
                  <c:v>0.2366</c:v>
                </c:pt>
                <c:pt idx="391">
                  <c:v>0.2361</c:v>
                </c:pt>
                <c:pt idx="392">
                  <c:v>0.2369</c:v>
                </c:pt>
                <c:pt idx="393">
                  <c:v>0.23480000000000001</c:v>
                </c:pt>
                <c:pt idx="394">
                  <c:v>0.2329</c:v>
                </c:pt>
                <c:pt idx="395">
                  <c:v>0.23219999999999999</c:v>
                </c:pt>
                <c:pt idx="396">
                  <c:v>0.23350000000000001</c:v>
                </c:pt>
                <c:pt idx="397">
                  <c:v>0.23669999999999999</c:v>
                </c:pt>
                <c:pt idx="398">
                  <c:v>0.2354</c:v>
                </c:pt>
                <c:pt idx="399">
                  <c:v>0.23350000000000001</c:v>
                </c:pt>
                <c:pt idx="400">
                  <c:v>0.23250000000000001</c:v>
                </c:pt>
                <c:pt idx="401">
                  <c:v>0.23019999999999999</c:v>
                </c:pt>
                <c:pt idx="402">
                  <c:v>0.23430000000000001</c:v>
                </c:pt>
                <c:pt idx="403">
                  <c:v>0.23530000000000001</c:v>
                </c:pt>
                <c:pt idx="404">
                  <c:v>0.2364</c:v>
                </c:pt>
                <c:pt idx="405">
                  <c:v>0.23419999999999999</c:v>
                </c:pt>
                <c:pt idx="406">
                  <c:v>0.2311</c:v>
                </c:pt>
                <c:pt idx="407">
                  <c:v>0.23089999999999999</c:v>
                </c:pt>
                <c:pt idx="408">
                  <c:v>0.2349</c:v>
                </c:pt>
                <c:pt idx="409">
                  <c:v>0.2339</c:v>
                </c:pt>
                <c:pt idx="410">
                  <c:v>0.2341</c:v>
                </c:pt>
                <c:pt idx="411">
                  <c:v>0.23119999999999999</c:v>
                </c:pt>
                <c:pt idx="412">
                  <c:v>0.2303</c:v>
                </c:pt>
                <c:pt idx="413">
                  <c:v>0.23380000000000001</c:v>
                </c:pt>
                <c:pt idx="414">
                  <c:v>0.2351</c:v>
                </c:pt>
                <c:pt idx="415">
                  <c:v>0.23469999999999999</c:v>
                </c:pt>
                <c:pt idx="416">
                  <c:v>0.2321</c:v>
                </c:pt>
                <c:pt idx="417">
                  <c:v>0.23150000000000001</c:v>
                </c:pt>
                <c:pt idx="418">
                  <c:v>0.2349</c:v>
                </c:pt>
                <c:pt idx="419">
                  <c:v>0.23619999999999999</c:v>
                </c:pt>
                <c:pt idx="420">
                  <c:v>0.23580000000000001</c:v>
                </c:pt>
                <c:pt idx="421">
                  <c:v>0.23599999999999999</c:v>
                </c:pt>
                <c:pt idx="422">
                  <c:v>0.2334</c:v>
                </c:pt>
                <c:pt idx="423">
                  <c:v>0.23230000000000001</c:v>
                </c:pt>
                <c:pt idx="424">
                  <c:v>0.2344</c:v>
                </c:pt>
                <c:pt idx="425">
                  <c:v>0.23499999999999999</c:v>
                </c:pt>
                <c:pt idx="426">
                  <c:v>0.2344</c:v>
                </c:pt>
                <c:pt idx="427">
                  <c:v>0.2321</c:v>
                </c:pt>
                <c:pt idx="428">
                  <c:v>0.23169999999999999</c:v>
                </c:pt>
                <c:pt idx="429">
                  <c:v>0.23469999999999999</c:v>
                </c:pt>
                <c:pt idx="430">
                  <c:v>0.23899999999999999</c:v>
                </c:pt>
                <c:pt idx="431">
                  <c:v>0.23230000000000001</c:v>
                </c:pt>
                <c:pt idx="432">
                  <c:v>0.23519999999999999</c:v>
                </c:pt>
                <c:pt idx="433">
                  <c:v>0.23549999999999999</c:v>
                </c:pt>
                <c:pt idx="434">
                  <c:v>0.23710000000000001</c:v>
                </c:pt>
                <c:pt idx="435">
                  <c:v>0.2374</c:v>
                </c:pt>
                <c:pt idx="436">
                  <c:v>0.2361</c:v>
                </c:pt>
                <c:pt idx="437">
                  <c:v>0.23269999999999999</c:v>
                </c:pt>
                <c:pt idx="438">
                  <c:v>0.23569999999999999</c:v>
                </c:pt>
                <c:pt idx="439">
                  <c:v>0.23669999999999999</c:v>
                </c:pt>
                <c:pt idx="440">
                  <c:v>0.23569999999999999</c:v>
                </c:pt>
                <c:pt idx="441">
                  <c:v>0.23719999999999999</c:v>
                </c:pt>
                <c:pt idx="442">
                  <c:v>0.2349</c:v>
                </c:pt>
                <c:pt idx="443">
                  <c:v>0.23380000000000001</c:v>
                </c:pt>
                <c:pt idx="444">
                  <c:v>0.23710000000000001</c:v>
                </c:pt>
                <c:pt idx="445">
                  <c:v>0.2356</c:v>
                </c:pt>
                <c:pt idx="446">
                  <c:v>0.2384</c:v>
                </c:pt>
                <c:pt idx="447">
                  <c:v>0.23799999999999999</c:v>
                </c:pt>
                <c:pt idx="448">
                  <c:v>0.23699999999999999</c:v>
                </c:pt>
                <c:pt idx="449">
                  <c:v>0.2392</c:v>
                </c:pt>
                <c:pt idx="450">
                  <c:v>0.23899999999999999</c:v>
                </c:pt>
                <c:pt idx="451">
                  <c:v>0.23760000000000001</c:v>
                </c:pt>
                <c:pt idx="452">
                  <c:v>0.23860000000000001</c:v>
                </c:pt>
                <c:pt idx="453">
                  <c:v>0.23769999999999999</c:v>
                </c:pt>
                <c:pt idx="454">
                  <c:v>0.23619999999999999</c:v>
                </c:pt>
                <c:pt idx="455">
                  <c:v>0.2389</c:v>
                </c:pt>
                <c:pt idx="456">
                  <c:v>0.23760000000000001</c:v>
                </c:pt>
                <c:pt idx="457">
                  <c:v>0.23780000000000001</c:v>
                </c:pt>
                <c:pt idx="458">
                  <c:v>0.23499999999999999</c:v>
                </c:pt>
                <c:pt idx="459">
                  <c:v>0.2379</c:v>
                </c:pt>
                <c:pt idx="460">
                  <c:v>0.2392</c:v>
                </c:pt>
                <c:pt idx="461">
                  <c:v>0.23760000000000001</c:v>
                </c:pt>
                <c:pt idx="462">
                  <c:v>0.23910000000000001</c:v>
                </c:pt>
                <c:pt idx="463">
                  <c:v>0.23949999999999999</c:v>
                </c:pt>
                <c:pt idx="464">
                  <c:v>0.23749999999999999</c:v>
                </c:pt>
                <c:pt idx="465">
                  <c:v>0.23710000000000001</c:v>
                </c:pt>
                <c:pt idx="466">
                  <c:v>0.23769999999999999</c:v>
                </c:pt>
                <c:pt idx="467">
                  <c:v>0.23710000000000001</c:v>
                </c:pt>
                <c:pt idx="468">
                  <c:v>0.2374</c:v>
                </c:pt>
                <c:pt idx="469">
                  <c:v>0.2404</c:v>
                </c:pt>
                <c:pt idx="470">
                  <c:v>0.23880000000000001</c:v>
                </c:pt>
                <c:pt idx="471">
                  <c:v>0.2394</c:v>
                </c:pt>
                <c:pt idx="472">
                  <c:v>0.2394</c:v>
                </c:pt>
                <c:pt idx="473">
                  <c:v>0.24099999999999999</c:v>
                </c:pt>
                <c:pt idx="474">
                  <c:v>0.24160000000000001</c:v>
                </c:pt>
                <c:pt idx="475">
                  <c:v>0.2407</c:v>
                </c:pt>
                <c:pt idx="476">
                  <c:v>0.24179999999999999</c:v>
                </c:pt>
                <c:pt idx="477">
                  <c:v>0.2419</c:v>
                </c:pt>
                <c:pt idx="478">
                  <c:v>0.23980000000000001</c:v>
                </c:pt>
                <c:pt idx="479">
                  <c:v>0.24</c:v>
                </c:pt>
                <c:pt idx="480">
                  <c:v>0.2407</c:v>
                </c:pt>
                <c:pt idx="481">
                  <c:v>0.24129999999999999</c:v>
                </c:pt>
                <c:pt idx="482">
                  <c:v>0.23910000000000001</c:v>
                </c:pt>
                <c:pt idx="483">
                  <c:v>0.23830000000000001</c:v>
                </c:pt>
                <c:pt idx="484">
                  <c:v>0.23960000000000001</c:v>
                </c:pt>
                <c:pt idx="485">
                  <c:v>0.24160000000000001</c:v>
                </c:pt>
                <c:pt idx="486">
                  <c:v>0.24129999999999999</c:v>
                </c:pt>
                <c:pt idx="487">
                  <c:v>0.24099999999999999</c:v>
                </c:pt>
                <c:pt idx="488">
                  <c:v>0.2414</c:v>
                </c:pt>
                <c:pt idx="489">
                  <c:v>0.24310000000000001</c:v>
                </c:pt>
                <c:pt idx="490">
                  <c:v>0.24329999999999999</c:v>
                </c:pt>
                <c:pt idx="491">
                  <c:v>0.2429</c:v>
                </c:pt>
                <c:pt idx="492">
                  <c:v>0.24279999999999999</c:v>
                </c:pt>
                <c:pt idx="493">
                  <c:v>0.24340000000000001</c:v>
                </c:pt>
                <c:pt idx="494">
                  <c:v>0.24210000000000001</c:v>
                </c:pt>
                <c:pt idx="495">
                  <c:v>0.24349999999999999</c:v>
                </c:pt>
                <c:pt idx="496">
                  <c:v>0.24440000000000001</c:v>
                </c:pt>
                <c:pt idx="497">
                  <c:v>0.2445</c:v>
                </c:pt>
                <c:pt idx="498">
                  <c:v>0.24479999999999999</c:v>
                </c:pt>
                <c:pt idx="499">
                  <c:v>0.24510000000000001</c:v>
                </c:pt>
                <c:pt idx="500">
                  <c:v>0.24490000000000001</c:v>
                </c:pt>
                <c:pt idx="501">
                  <c:v>0.24440000000000001</c:v>
                </c:pt>
                <c:pt idx="502">
                  <c:v>0.2437</c:v>
                </c:pt>
                <c:pt idx="503">
                  <c:v>0.24429999999999999</c:v>
                </c:pt>
                <c:pt idx="504">
                  <c:v>0.24529999999999999</c:v>
                </c:pt>
                <c:pt idx="505">
                  <c:v>0.24340000000000001</c:v>
                </c:pt>
                <c:pt idx="506">
                  <c:v>0.24160000000000001</c:v>
                </c:pt>
                <c:pt idx="507">
                  <c:v>0.24099999999999999</c:v>
                </c:pt>
                <c:pt idx="508">
                  <c:v>0.24099999999999999</c:v>
                </c:pt>
                <c:pt idx="509">
                  <c:v>0.24030000000000001</c:v>
                </c:pt>
                <c:pt idx="510">
                  <c:v>0.24160000000000001</c:v>
                </c:pt>
                <c:pt idx="511">
                  <c:v>0.24349999999999999</c:v>
                </c:pt>
                <c:pt idx="512">
                  <c:v>0.24010000000000001</c:v>
                </c:pt>
                <c:pt idx="513">
                  <c:v>0.24030000000000001</c:v>
                </c:pt>
                <c:pt idx="514">
                  <c:v>0.24010000000000001</c:v>
                </c:pt>
                <c:pt idx="515">
                  <c:v>0.2412</c:v>
                </c:pt>
                <c:pt idx="516">
                  <c:v>0.2409</c:v>
                </c:pt>
                <c:pt idx="517">
                  <c:v>0.24049999999999999</c:v>
                </c:pt>
                <c:pt idx="518">
                  <c:v>0.24079999999999999</c:v>
                </c:pt>
                <c:pt idx="519">
                  <c:v>0.2419</c:v>
                </c:pt>
                <c:pt idx="520">
                  <c:v>0.24110000000000001</c:v>
                </c:pt>
                <c:pt idx="521">
                  <c:v>0.24249999999999999</c:v>
                </c:pt>
                <c:pt idx="522">
                  <c:v>0.24249999999999999</c:v>
                </c:pt>
                <c:pt idx="523">
                  <c:v>0.2417</c:v>
                </c:pt>
                <c:pt idx="524">
                  <c:v>0.2424</c:v>
                </c:pt>
                <c:pt idx="525">
                  <c:v>0.24260000000000001</c:v>
                </c:pt>
                <c:pt idx="526">
                  <c:v>0.24199999999999999</c:v>
                </c:pt>
                <c:pt idx="527">
                  <c:v>0.2412</c:v>
                </c:pt>
                <c:pt idx="528">
                  <c:v>0.2422</c:v>
                </c:pt>
                <c:pt idx="529">
                  <c:v>0.2409</c:v>
                </c:pt>
                <c:pt idx="530">
                  <c:v>0.24179999999999999</c:v>
                </c:pt>
                <c:pt idx="531">
                  <c:v>0.2412</c:v>
                </c:pt>
                <c:pt idx="532">
                  <c:v>0.2402</c:v>
                </c:pt>
                <c:pt idx="533">
                  <c:v>0.24</c:v>
                </c:pt>
                <c:pt idx="534">
                  <c:v>0.2422</c:v>
                </c:pt>
                <c:pt idx="535">
                  <c:v>0.24079999999999999</c:v>
                </c:pt>
                <c:pt idx="536">
                  <c:v>0.24149999999999999</c:v>
                </c:pt>
                <c:pt idx="537">
                  <c:v>0.24129999999999999</c:v>
                </c:pt>
                <c:pt idx="538">
                  <c:v>0.2409</c:v>
                </c:pt>
                <c:pt idx="539">
                  <c:v>0.24199999999999999</c:v>
                </c:pt>
                <c:pt idx="540">
                  <c:v>0.24429999999999999</c:v>
                </c:pt>
                <c:pt idx="541">
                  <c:v>0.245</c:v>
                </c:pt>
                <c:pt idx="542">
                  <c:v>0.24129999999999999</c:v>
                </c:pt>
                <c:pt idx="543">
                  <c:v>0.23980000000000001</c:v>
                </c:pt>
                <c:pt idx="544">
                  <c:v>0.2399</c:v>
                </c:pt>
                <c:pt idx="545">
                  <c:v>0.24060000000000001</c:v>
                </c:pt>
                <c:pt idx="546">
                  <c:v>0.2407</c:v>
                </c:pt>
                <c:pt idx="547">
                  <c:v>0.24390000000000001</c:v>
                </c:pt>
                <c:pt idx="548">
                  <c:v>0.24199999999999999</c:v>
                </c:pt>
                <c:pt idx="549">
                  <c:v>0.24099999999999999</c:v>
                </c:pt>
                <c:pt idx="550">
                  <c:v>0.24010000000000001</c:v>
                </c:pt>
                <c:pt idx="551">
                  <c:v>0.2399</c:v>
                </c:pt>
                <c:pt idx="552">
                  <c:v>0.2379</c:v>
                </c:pt>
                <c:pt idx="553">
                  <c:v>0.23760000000000001</c:v>
                </c:pt>
                <c:pt idx="554">
                  <c:v>0.2384</c:v>
                </c:pt>
                <c:pt idx="555">
                  <c:v>0.24060000000000001</c:v>
                </c:pt>
                <c:pt idx="556">
                  <c:v>0.2402</c:v>
                </c:pt>
                <c:pt idx="557">
                  <c:v>0.24079999999999999</c:v>
                </c:pt>
                <c:pt idx="558">
                  <c:v>0.2407</c:v>
                </c:pt>
                <c:pt idx="559">
                  <c:v>0.2397</c:v>
                </c:pt>
                <c:pt idx="560">
                  <c:v>0.2407</c:v>
                </c:pt>
                <c:pt idx="561">
                  <c:v>0.24010000000000001</c:v>
                </c:pt>
                <c:pt idx="562">
                  <c:v>0.24030000000000001</c:v>
                </c:pt>
                <c:pt idx="563">
                  <c:v>0.23980000000000001</c:v>
                </c:pt>
                <c:pt idx="564">
                  <c:v>0.24079999999999999</c:v>
                </c:pt>
                <c:pt idx="565">
                  <c:v>0.24060000000000001</c:v>
                </c:pt>
                <c:pt idx="566">
                  <c:v>0.2404</c:v>
                </c:pt>
                <c:pt idx="567">
                  <c:v>0.23849999999999999</c:v>
                </c:pt>
                <c:pt idx="568">
                  <c:v>0.23860000000000001</c:v>
                </c:pt>
                <c:pt idx="569">
                  <c:v>0.2402</c:v>
                </c:pt>
                <c:pt idx="570">
                  <c:v>0.24049999999999999</c:v>
                </c:pt>
                <c:pt idx="571">
                  <c:v>0.24060000000000001</c:v>
                </c:pt>
                <c:pt idx="572">
                  <c:v>0.24129999999999999</c:v>
                </c:pt>
                <c:pt idx="573">
                  <c:v>0.24099999999999999</c:v>
                </c:pt>
                <c:pt idx="574">
                  <c:v>0.23960000000000001</c:v>
                </c:pt>
                <c:pt idx="575">
                  <c:v>0.24390000000000001</c:v>
                </c:pt>
                <c:pt idx="576">
                  <c:v>0.24229999999999999</c:v>
                </c:pt>
                <c:pt idx="577">
                  <c:v>0.24229999999999999</c:v>
                </c:pt>
                <c:pt idx="578">
                  <c:v>0.2419</c:v>
                </c:pt>
                <c:pt idx="579">
                  <c:v>0.2407</c:v>
                </c:pt>
                <c:pt idx="580">
                  <c:v>0.24229999999999999</c:v>
                </c:pt>
                <c:pt idx="581">
                  <c:v>0.24210000000000001</c:v>
                </c:pt>
                <c:pt idx="582">
                  <c:v>0.24260000000000001</c:v>
                </c:pt>
                <c:pt idx="583">
                  <c:v>0.2427</c:v>
                </c:pt>
                <c:pt idx="584">
                  <c:v>0.24360000000000001</c:v>
                </c:pt>
                <c:pt idx="585">
                  <c:v>0.24329999999999999</c:v>
                </c:pt>
                <c:pt idx="586">
                  <c:v>0.24210000000000001</c:v>
                </c:pt>
                <c:pt idx="587">
                  <c:v>0.24349999999999999</c:v>
                </c:pt>
                <c:pt idx="588">
                  <c:v>0.2412</c:v>
                </c:pt>
                <c:pt idx="589">
                  <c:v>0.2409</c:v>
                </c:pt>
                <c:pt idx="590">
                  <c:v>0.24229999999999999</c:v>
                </c:pt>
                <c:pt idx="591">
                  <c:v>0.24279999999999999</c:v>
                </c:pt>
                <c:pt idx="592">
                  <c:v>0.24260000000000001</c:v>
                </c:pt>
                <c:pt idx="593">
                  <c:v>0.2409</c:v>
                </c:pt>
                <c:pt idx="594">
                  <c:v>0.24129999999999999</c:v>
                </c:pt>
                <c:pt idx="595">
                  <c:v>0.24479999999999999</c:v>
                </c:pt>
                <c:pt idx="596">
                  <c:v>0.24410000000000001</c:v>
                </c:pt>
                <c:pt idx="597">
                  <c:v>0.2424</c:v>
                </c:pt>
                <c:pt idx="598">
                  <c:v>0.24199999999999999</c:v>
                </c:pt>
                <c:pt idx="599">
                  <c:v>0.24249999999999999</c:v>
                </c:pt>
                <c:pt idx="600">
                  <c:v>0.24030000000000001</c:v>
                </c:pt>
                <c:pt idx="601">
                  <c:v>0.2417</c:v>
                </c:pt>
                <c:pt idx="602">
                  <c:v>0.2414</c:v>
                </c:pt>
                <c:pt idx="603">
                  <c:v>0.24179999999999999</c:v>
                </c:pt>
                <c:pt idx="604">
                  <c:v>0.247</c:v>
                </c:pt>
                <c:pt idx="605">
                  <c:v>0.24110000000000001</c:v>
                </c:pt>
                <c:pt idx="606">
                  <c:v>0.24199999999999999</c:v>
                </c:pt>
                <c:pt idx="607">
                  <c:v>0.2427</c:v>
                </c:pt>
                <c:pt idx="608">
                  <c:v>0.2402</c:v>
                </c:pt>
                <c:pt idx="609">
                  <c:v>0.24349999999999999</c:v>
                </c:pt>
                <c:pt idx="610">
                  <c:v>0.2424</c:v>
                </c:pt>
                <c:pt idx="611">
                  <c:v>0.24390000000000001</c:v>
                </c:pt>
                <c:pt idx="612">
                  <c:v>0.2389</c:v>
                </c:pt>
                <c:pt idx="613">
                  <c:v>0.24099999999999999</c:v>
                </c:pt>
                <c:pt idx="614">
                  <c:v>0.2397</c:v>
                </c:pt>
                <c:pt idx="615">
                  <c:v>0.2402</c:v>
                </c:pt>
                <c:pt idx="616">
                  <c:v>0.23849999999999999</c:v>
                </c:pt>
                <c:pt idx="617">
                  <c:v>0.23749999999999999</c:v>
                </c:pt>
                <c:pt idx="618">
                  <c:v>0.23860000000000001</c:v>
                </c:pt>
                <c:pt idx="619">
                  <c:v>0.24490000000000001</c:v>
                </c:pt>
                <c:pt idx="620">
                  <c:v>0.2382</c:v>
                </c:pt>
                <c:pt idx="621">
                  <c:v>0.2397</c:v>
                </c:pt>
                <c:pt idx="622">
                  <c:v>0.2384</c:v>
                </c:pt>
                <c:pt idx="623">
                  <c:v>0.24260000000000001</c:v>
                </c:pt>
                <c:pt idx="624">
                  <c:v>0.24229999999999999</c:v>
                </c:pt>
                <c:pt idx="625">
                  <c:v>0.24199999999999999</c:v>
                </c:pt>
                <c:pt idx="626">
                  <c:v>0.23799999999999999</c:v>
                </c:pt>
                <c:pt idx="627">
                  <c:v>0.23680000000000001</c:v>
                </c:pt>
                <c:pt idx="628">
                  <c:v>0.23899999999999999</c:v>
                </c:pt>
                <c:pt idx="629">
                  <c:v>0.2394</c:v>
                </c:pt>
                <c:pt idx="630">
                  <c:v>0.23760000000000001</c:v>
                </c:pt>
                <c:pt idx="631">
                  <c:v>0.23630000000000001</c:v>
                </c:pt>
                <c:pt idx="632">
                  <c:v>0.2354</c:v>
                </c:pt>
                <c:pt idx="633">
                  <c:v>0.23580000000000001</c:v>
                </c:pt>
                <c:pt idx="634">
                  <c:v>0.23719999999999999</c:v>
                </c:pt>
                <c:pt idx="635">
                  <c:v>0.2384</c:v>
                </c:pt>
                <c:pt idx="636">
                  <c:v>0.2374</c:v>
                </c:pt>
                <c:pt idx="637">
                  <c:v>0.23960000000000001</c:v>
                </c:pt>
                <c:pt idx="638">
                  <c:v>0.2384</c:v>
                </c:pt>
                <c:pt idx="639">
                  <c:v>0.23899999999999999</c:v>
                </c:pt>
                <c:pt idx="640">
                  <c:v>0.23899999999999999</c:v>
                </c:pt>
                <c:pt idx="641">
                  <c:v>0.23980000000000001</c:v>
                </c:pt>
                <c:pt idx="642">
                  <c:v>0.23630000000000001</c:v>
                </c:pt>
                <c:pt idx="643">
                  <c:v>0.23960000000000001</c:v>
                </c:pt>
                <c:pt idx="644">
                  <c:v>0.2397</c:v>
                </c:pt>
                <c:pt idx="645">
                  <c:v>0.24099999999999999</c:v>
                </c:pt>
                <c:pt idx="646">
                  <c:v>0.2379</c:v>
                </c:pt>
                <c:pt idx="647">
                  <c:v>0.23469999999999999</c:v>
                </c:pt>
                <c:pt idx="648">
                  <c:v>0.23719999999999999</c:v>
                </c:pt>
                <c:pt idx="649">
                  <c:v>0.23910000000000001</c:v>
                </c:pt>
                <c:pt idx="650">
                  <c:v>0.23730000000000001</c:v>
                </c:pt>
                <c:pt idx="651">
                  <c:v>0.2382</c:v>
                </c:pt>
                <c:pt idx="652">
                  <c:v>0.2361</c:v>
                </c:pt>
                <c:pt idx="653">
                  <c:v>0.23699999999999999</c:v>
                </c:pt>
                <c:pt idx="654">
                  <c:v>0.24110000000000001</c:v>
                </c:pt>
                <c:pt idx="655">
                  <c:v>0.2392</c:v>
                </c:pt>
                <c:pt idx="656">
                  <c:v>0.23469999999999999</c:v>
                </c:pt>
                <c:pt idx="657">
                  <c:v>0.23430000000000001</c:v>
                </c:pt>
                <c:pt idx="658">
                  <c:v>0.23910000000000001</c:v>
                </c:pt>
                <c:pt idx="659">
                  <c:v>0.23350000000000001</c:v>
                </c:pt>
                <c:pt idx="660">
                  <c:v>0.23449999999999999</c:v>
                </c:pt>
                <c:pt idx="661">
                  <c:v>0.2351</c:v>
                </c:pt>
                <c:pt idx="662">
                  <c:v>0.24260000000000001</c:v>
                </c:pt>
                <c:pt idx="663">
                  <c:v>0.2354</c:v>
                </c:pt>
                <c:pt idx="664">
                  <c:v>0.2334</c:v>
                </c:pt>
                <c:pt idx="665">
                  <c:v>0.23269999999999999</c:v>
                </c:pt>
                <c:pt idx="666">
                  <c:v>0.23769999999999999</c:v>
                </c:pt>
                <c:pt idx="667">
                  <c:v>0.2349</c:v>
                </c:pt>
                <c:pt idx="668">
                  <c:v>0.23380000000000001</c:v>
                </c:pt>
                <c:pt idx="669">
                  <c:v>0.2334</c:v>
                </c:pt>
                <c:pt idx="670">
                  <c:v>0.2351</c:v>
                </c:pt>
                <c:pt idx="671">
                  <c:v>0.23860000000000001</c:v>
                </c:pt>
                <c:pt idx="672">
                  <c:v>0.23630000000000001</c:v>
                </c:pt>
                <c:pt idx="673">
                  <c:v>0.2339</c:v>
                </c:pt>
                <c:pt idx="674">
                  <c:v>0.2336</c:v>
                </c:pt>
                <c:pt idx="675">
                  <c:v>0.23230000000000001</c:v>
                </c:pt>
                <c:pt idx="676">
                  <c:v>0.23480000000000001</c:v>
                </c:pt>
                <c:pt idx="677">
                  <c:v>0.2354</c:v>
                </c:pt>
                <c:pt idx="678">
                  <c:v>0.23300000000000001</c:v>
                </c:pt>
                <c:pt idx="679">
                  <c:v>0.23089999999999999</c:v>
                </c:pt>
                <c:pt idx="680">
                  <c:v>0.2324</c:v>
                </c:pt>
                <c:pt idx="681">
                  <c:v>0.2331</c:v>
                </c:pt>
                <c:pt idx="682">
                  <c:v>0.23569999999999999</c:v>
                </c:pt>
                <c:pt idx="683">
                  <c:v>0.23619999999999999</c:v>
                </c:pt>
                <c:pt idx="684">
                  <c:v>0.2356</c:v>
                </c:pt>
                <c:pt idx="685">
                  <c:v>0.23330000000000001</c:v>
                </c:pt>
                <c:pt idx="686">
                  <c:v>0.2311</c:v>
                </c:pt>
                <c:pt idx="687">
                  <c:v>0.2331</c:v>
                </c:pt>
                <c:pt idx="688">
                  <c:v>0.2354</c:v>
                </c:pt>
                <c:pt idx="689">
                  <c:v>0.2364</c:v>
                </c:pt>
                <c:pt idx="690">
                  <c:v>0.2356</c:v>
                </c:pt>
                <c:pt idx="691">
                  <c:v>0.23499999999999999</c:v>
                </c:pt>
                <c:pt idx="692">
                  <c:v>0.23269999999999999</c:v>
                </c:pt>
                <c:pt idx="693">
                  <c:v>0.2331</c:v>
                </c:pt>
                <c:pt idx="694">
                  <c:v>0.2354</c:v>
                </c:pt>
                <c:pt idx="695">
                  <c:v>0.23150000000000001</c:v>
                </c:pt>
                <c:pt idx="696">
                  <c:v>0.2341</c:v>
                </c:pt>
                <c:pt idx="697">
                  <c:v>0.23280000000000001</c:v>
                </c:pt>
                <c:pt idx="698">
                  <c:v>0.23480000000000001</c:v>
                </c:pt>
                <c:pt idx="699">
                  <c:v>0.2354</c:v>
                </c:pt>
                <c:pt idx="700">
                  <c:v>0.23619999999999999</c:v>
                </c:pt>
                <c:pt idx="701">
                  <c:v>0.23300000000000001</c:v>
                </c:pt>
                <c:pt idx="702">
                  <c:v>0.23169999999999999</c:v>
                </c:pt>
                <c:pt idx="703">
                  <c:v>0.23130000000000001</c:v>
                </c:pt>
                <c:pt idx="704">
                  <c:v>0.23219999999999999</c:v>
                </c:pt>
                <c:pt idx="705">
                  <c:v>0.2331</c:v>
                </c:pt>
                <c:pt idx="706">
                  <c:v>0.2351</c:v>
                </c:pt>
                <c:pt idx="707">
                  <c:v>0.2329</c:v>
                </c:pt>
                <c:pt idx="708">
                  <c:v>0.23300000000000001</c:v>
                </c:pt>
                <c:pt idx="709">
                  <c:v>0.2331</c:v>
                </c:pt>
                <c:pt idx="710">
                  <c:v>0.23519999999999999</c:v>
                </c:pt>
                <c:pt idx="711">
                  <c:v>0.23619999999999999</c:v>
                </c:pt>
                <c:pt idx="712">
                  <c:v>0.2369</c:v>
                </c:pt>
                <c:pt idx="713">
                  <c:v>0.23680000000000001</c:v>
                </c:pt>
                <c:pt idx="714">
                  <c:v>0.23350000000000001</c:v>
                </c:pt>
                <c:pt idx="715">
                  <c:v>0.23599999999999999</c:v>
                </c:pt>
                <c:pt idx="716">
                  <c:v>0.2366</c:v>
                </c:pt>
                <c:pt idx="717">
                  <c:v>0.23730000000000001</c:v>
                </c:pt>
                <c:pt idx="718">
                  <c:v>0.23630000000000001</c:v>
                </c:pt>
                <c:pt idx="719">
                  <c:v>0.23200000000000001</c:v>
                </c:pt>
                <c:pt idx="720">
                  <c:v>0.2331</c:v>
                </c:pt>
                <c:pt idx="721">
                  <c:v>0.23480000000000001</c:v>
                </c:pt>
                <c:pt idx="722">
                  <c:v>0.23619999999999999</c:v>
                </c:pt>
                <c:pt idx="723">
                  <c:v>0.23630000000000001</c:v>
                </c:pt>
                <c:pt idx="724">
                  <c:v>0.23480000000000001</c:v>
                </c:pt>
                <c:pt idx="725">
                  <c:v>0.23519999999999999</c:v>
                </c:pt>
                <c:pt idx="726">
                  <c:v>0.2346</c:v>
                </c:pt>
                <c:pt idx="727">
                  <c:v>0.23619999999999999</c:v>
                </c:pt>
                <c:pt idx="728">
                  <c:v>0.23699999999999999</c:v>
                </c:pt>
                <c:pt idx="729">
                  <c:v>0.2346</c:v>
                </c:pt>
                <c:pt idx="730">
                  <c:v>0.23400000000000001</c:v>
                </c:pt>
                <c:pt idx="731">
                  <c:v>0.23630000000000001</c:v>
                </c:pt>
                <c:pt idx="732">
                  <c:v>0.23719999999999999</c:v>
                </c:pt>
                <c:pt idx="733">
                  <c:v>0.2364</c:v>
                </c:pt>
                <c:pt idx="734">
                  <c:v>0.2369</c:v>
                </c:pt>
                <c:pt idx="735">
                  <c:v>0.2354</c:v>
                </c:pt>
                <c:pt idx="736">
                  <c:v>0.23599999999999999</c:v>
                </c:pt>
                <c:pt idx="737">
                  <c:v>0.2359</c:v>
                </c:pt>
                <c:pt idx="738">
                  <c:v>0.23760000000000001</c:v>
                </c:pt>
                <c:pt idx="739">
                  <c:v>0.23760000000000001</c:v>
                </c:pt>
                <c:pt idx="740">
                  <c:v>0.23680000000000001</c:v>
                </c:pt>
                <c:pt idx="741">
                  <c:v>0.23469999999999999</c:v>
                </c:pt>
                <c:pt idx="742">
                  <c:v>0.23400000000000001</c:v>
                </c:pt>
                <c:pt idx="743">
                  <c:v>0.23749999999999999</c:v>
                </c:pt>
                <c:pt idx="744">
                  <c:v>0.23680000000000001</c:v>
                </c:pt>
                <c:pt idx="745">
                  <c:v>0.23569999999999999</c:v>
                </c:pt>
                <c:pt idx="746">
                  <c:v>0.2329</c:v>
                </c:pt>
                <c:pt idx="747">
                  <c:v>0.2324</c:v>
                </c:pt>
                <c:pt idx="748">
                  <c:v>0.2341</c:v>
                </c:pt>
                <c:pt idx="749">
                  <c:v>0.23580000000000001</c:v>
                </c:pt>
                <c:pt idx="750">
                  <c:v>0.2366</c:v>
                </c:pt>
                <c:pt idx="751">
                  <c:v>0.2369</c:v>
                </c:pt>
                <c:pt idx="752">
                  <c:v>0.2384</c:v>
                </c:pt>
                <c:pt idx="753">
                  <c:v>0.2359</c:v>
                </c:pt>
                <c:pt idx="754">
                  <c:v>0.2364</c:v>
                </c:pt>
                <c:pt idx="755">
                  <c:v>0.23730000000000001</c:v>
                </c:pt>
                <c:pt idx="756">
                  <c:v>0.2384</c:v>
                </c:pt>
                <c:pt idx="757">
                  <c:v>0.2404</c:v>
                </c:pt>
                <c:pt idx="758">
                  <c:v>0.23860000000000001</c:v>
                </c:pt>
                <c:pt idx="759">
                  <c:v>0.2382</c:v>
                </c:pt>
                <c:pt idx="760">
                  <c:v>0.23930000000000001</c:v>
                </c:pt>
                <c:pt idx="761">
                  <c:v>0.23930000000000001</c:v>
                </c:pt>
                <c:pt idx="762">
                  <c:v>0.23910000000000001</c:v>
                </c:pt>
                <c:pt idx="763">
                  <c:v>0.2384</c:v>
                </c:pt>
                <c:pt idx="764">
                  <c:v>0.23730000000000001</c:v>
                </c:pt>
                <c:pt idx="765">
                  <c:v>0.23899999999999999</c:v>
                </c:pt>
                <c:pt idx="766">
                  <c:v>0.2389</c:v>
                </c:pt>
                <c:pt idx="767">
                  <c:v>0.23830000000000001</c:v>
                </c:pt>
                <c:pt idx="768">
                  <c:v>0.23880000000000001</c:v>
                </c:pt>
                <c:pt idx="769">
                  <c:v>0.2384</c:v>
                </c:pt>
                <c:pt idx="770">
                  <c:v>0.23549999999999999</c:v>
                </c:pt>
                <c:pt idx="771">
                  <c:v>0.23630000000000001</c:v>
                </c:pt>
                <c:pt idx="772">
                  <c:v>0.2382</c:v>
                </c:pt>
                <c:pt idx="773">
                  <c:v>0.2374</c:v>
                </c:pt>
                <c:pt idx="774">
                  <c:v>0.23830000000000001</c:v>
                </c:pt>
                <c:pt idx="775">
                  <c:v>0.2361</c:v>
                </c:pt>
                <c:pt idx="776">
                  <c:v>0.2349</c:v>
                </c:pt>
                <c:pt idx="777">
                  <c:v>0.23810000000000001</c:v>
                </c:pt>
                <c:pt idx="778">
                  <c:v>0.23780000000000001</c:v>
                </c:pt>
                <c:pt idx="779">
                  <c:v>0.2394</c:v>
                </c:pt>
                <c:pt idx="780">
                  <c:v>0.23649999999999999</c:v>
                </c:pt>
                <c:pt idx="781">
                  <c:v>0.2361</c:v>
                </c:pt>
                <c:pt idx="782">
                  <c:v>0.2384</c:v>
                </c:pt>
                <c:pt idx="783">
                  <c:v>0.23849999999999999</c:v>
                </c:pt>
                <c:pt idx="784">
                  <c:v>0.23769999999999999</c:v>
                </c:pt>
                <c:pt idx="785">
                  <c:v>0.23830000000000001</c:v>
                </c:pt>
                <c:pt idx="786">
                  <c:v>0.2387</c:v>
                </c:pt>
                <c:pt idx="787">
                  <c:v>0.23710000000000001</c:v>
                </c:pt>
                <c:pt idx="788">
                  <c:v>0.23930000000000001</c:v>
                </c:pt>
                <c:pt idx="789">
                  <c:v>0.2387</c:v>
                </c:pt>
                <c:pt idx="790">
                  <c:v>0.2387</c:v>
                </c:pt>
                <c:pt idx="791">
                  <c:v>0.23769999999999999</c:v>
                </c:pt>
                <c:pt idx="792">
                  <c:v>0.23949999999999999</c:v>
                </c:pt>
                <c:pt idx="793">
                  <c:v>0.2399</c:v>
                </c:pt>
                <c:pt idx="794">
                  <c:v>0.2389</c:v>
                </c:pt>
                <c:pt idx="795">
                  <c:v>0.23849999999999999</c:v>
                </c:pt>
                <c:pt idx="796">
                  <c:v>0.2399</c:v>
                </c:pt>
                <c:pt idx="797">
                  <c:v>0.2409</c:v>
                </c:pt>
                <c:pt idx="798">
                  <c:v>0.2397</c:v>
                </c:pt>
                <c:pt idx="799">
                  <c:v>0.24030000000000001</c:v>
                </c:pt>
                <c:pt idx="800">
                  <c:v>0.2387</c:v>
                </c:pt>
                <c:pt idx="801">
                  <c:v>0.23880000000000001</c:v>
                </c:pt>
                <c:pt idx="802">
                  <c:v>0.2387</c:v>
                </c:pt>
                <c:pt idx="803">
                  <c:v>0.23830000000000001</c:v>
                </c:pt>
                <c:pt idx="804">
                  <c:v>0.2394</c:v>
                </c:pt>
                <c:pt idx="805">
                  <c:v>0.23710000000000001</c:v>
                </c:pt>
                <c:pt idx="806">
                  <c:v>0.23899999999999999</c:v>
                </c:pt>
                <c:pt idx="807">
                  <c:v>0.23880000000000001</c:v>
                </c:pt>
                <c:pt idx="808">
                  <c:v>0.2394</c:v>
                </c:pt>
                <c:pt idx="809">
                  <c:v>0.23930000000000001</c:v>
                </c:pt>
                <c:pt idx="810">
                  <c:v>0.24030000000000001</c:v>
                </c:pt>
                <c:pt idx="811">
                  <c:v>0.24149999999999999</c:v>
                </c:pt>
                <c:pt idx="812">
                  <c:v>0.24030000000000001</c:v>
                </c:pt>
                <c:pt idx="813">
                  <c:v>0.24260000000000001</c:v>
                </c:pt>
                <c:pt idx="814">
                  <c:v>0.2407</c:v>
                </c:pt>
                <c:pt idx="815">
                  <c:v>0.2404</c:v>
                </c:pt>
                <c:pt idx="816">
                  <c:v>0.24030000000000001</c:v>
                </c:pt>
                <c:pt idx="817">
                  <c:v>0.24149999999999999</c:v>
                </c:pt>
                <c:pt idx="818">
                  <c:v>0.2412</c:v>
                </c:pt>
                <c:pt idx="819">
                  <c:v>0.23960000000000001</c:v>
                </c:pt>
                <c:pt idx="820">
                  <c:v>0.2382</c:v>
                </c:pt>
                <c:pt idx="821">
                  <c:v>0.23960000000000001</c:v>
                </c:pt>
                <c:pt idx="822">
                  <c:v>0.23569999999999999</c:v>
                </c:pt>
                <c:pt idx="823">
                  <c:v>0.2354</c:v>
                </c:pt>
                <c:pt idx="824">
                  <c:v>0.23599999999999999</c:v>
                </c:pt>
                <c:pt idx="825">
                  <c:v>0.2354</c:v>
                </c:pt>
                <c:pt idx="826">
                  <c:v>0.23569999999999999</c:v>
                </c:pt>
                <c:pt idx="827">
                  <c:v>0.2344</c:v>
                </c:pt>
                <c:pt idx="828">
                  <c:v>0.23419999999999999</c:v>
                </c:pt>
                <c:pt idx="829">
                  <c:v>0.23419999999999999</c:v>
                </c:pt>
                <c:pt idx="830">
                  <c:v>0.2366</c:v>
                </c:pt>
                <c:pt idx="831">
                  <c:v>0.2382</c:v>
                </c:pt>
                <c:pt idx="832">
                  <c:v>0.2374</c:v>
                </c:pt>
                <c:pt idx="833">
                  <c:v>0.23760000000000001</c:v>
                </c:pt>
                <c:pt idx="834">
                  <c:v>0.24210000000000001</c:v>
                </c:pt>
                <c:pt idx="835">
                  <c:v>0.2414</c:v>
                </c:pt>
                <c:pt idx="836">
                  <c:v>0.24299999999999999</c:v>
                </c:pt>
                <c:pt idx="837">
                  <c:v>0.2417</c:v>
                </c:pt>
                <c:pt idx="838">
                  <c:v>0.24099999999999999</c:v>
                </c:pt>
                <c:pt idx="839">
                  <c:v>0.24249999999999999</c:v>
                </c:pt>
                <c:pt idx="840">
                  <c:v>0.2422</c:v>
                </c:pt>
                <c:pt idx="841">
                  <c:v>0.2445</c:v>
                </c:pt>
                <c:pt idx="842">
                  <c:v>0.24149999999999999</c:v>
                </c:pt>
                <c:pt idx="843">
                  <c:v>0.24010000000000001</c:v>
                </c:pt>
                <c:pt idx="844">
                  <c:v>0.23930000000000001</c:v>
                </c:pt>
                <c:pt idx="845">
                  <c:v>0.24060000000000001</c:v>
                </c:pt>
                <c:pt idx="846">
                  <c:v>0.24099999999999999</c:v>
                </c:pt>
                <c:pt idx="847">
                  <c:v>0.24010000000000001</c:v>
                </c:pt>
                <c:pt idx="848">
                  <c:v>0.24229999999999999</c:v>
                </c:pt>
                <c:pt idx="849">
                  <c:v>0.2412</c:v>
                </c:pt>
                <c:pt idx="850">
                  <c:v>0.24049999999999999</c:v>
                </c:pt>
                <c:pt idx="851">
                  <c:v>0.24199999999999999</c:v>
                </c:pt>
                <c:pt idx="852">
                  <c:v>0.24110000000000001</c:v>
                </c:pt>
                <c:pt idx="853">
                  <c:v>0.24129999999999999</c:v>
                </c:pt>
                <c:pt idx="854">
                  <c:v>0.24149999999999999</c:v>
                </c:pt>
                <c:pt idx="855">
                  <c:v>0.24260000000000001</c:v>
                </c:pt>
                <c:pt idx="856">
                  <c:v>0.2402</c:v>
                </c:pt>
                <c:pt idx="857">
                  <c:v>0.23930000000000001</c:v>
                </c:pt>
                <c:pt idx="858">
                  <c:v>0.24179999999999999</c:v>
                </c:pt>
                <c:pt idx="859">
                  <c:v>0.2404</c:v>
                </c:pt>
                <c:pt idx="860">
                  <c:v>0.2384</c:v>
                </c:pt>
                <c:pt idx="861">
                  <c:v>0.2387</c:v>
                </c:pt>
                <c:pt idx="862">
                  <c:v>0.2369</c:v>
                </c:pt>
                <c:pt idx="863">
                  <c:v>0.23810000000000001</c:v>
                </c:pt>
                <c:pt idx="864">
                  <c:v>0.23880000000000001</c:v>
                </c:pt>
                <c:pt idx="865">
                  <c:v>0.23730000000000001</c:v>
                </c:pt>
                <c:pt idx="866">
                  <c:v>0.23649999999999999</c:v>
                </c:pt>
                <c:pt idx="867">
                  <c:v>0.23860000000000001</c:v>
                </c:pt>
                <c:pt idx="868">
                  <c:v>0.23810000000000001</c:v>
                </c:pt>
                <c:pt idx="869">
                  <c:v>0.2389</c:v>
                </c:pt>
                <c:pt idx="870">
                  <c:v>0.2404</c:v>
                </c:pt>
                <c:pt idx="871">
                  <c:v>0.23960000000000001</c:v>
                </c:pt>
                <c:pt idx="872">
                  <c:v>0.23930000000000001</c:v>
                </c:pt>
                <c:pt idx="873">
                  <c:v>0.24129999999999999</c:v>
                </c:pt>
                <c:pt idx="874">
                  <c:v>0.24579999999999999</c:v>
                </c:pt>
                <c:pt idx="875">
                  <c:v>0.2455</c:v>
                </c:pt>
                <c:pt idx="876">
                  <c:v>0.24690000000000001</c:v>
                </c:pt>
                <c:pt idx="877">
                  <c:v>0.247</c:v>
                </c:pt>
                <c:pt idx="878">
                  <c:v>0.24690000000000001</c:v>
                </c:pt>
                <c:pt idx="879">
                  <c:v>0.24490000000000001</c:v>
                </c:pt>
                <c:pt idx="880">
                  <c:v>0.24429999999999999</c:v>
                </c:pt>
                <c:pt idx="881">
                  <c:v>0.24590000000000001</c:v>
                </c:pt>
                <c:pt idx="882">
                  <c:v>0.24560000000000001</c:v>
                </c:pt>
                <c:pt idx="883">
                  <c:v>0.24210000000000001</c:v>
                </c:pt>
                <c:pt idx="884">
                  <c:v>0.2432</c:v>
                </c:pt>
                <c:pt idx="885">
                  <c:v>0.2419</c:v>
                </c:pt>
                <c:pt idx="886">
                  <c:v>0.23980000000000001</c:v>
                </c:pt>
                <c:pt idx="887">
                  <c:v>0.23849999999999999</c:v>
                </c:pt>
                <c:pt idx="888">
                  <c:v>0.23960000000000001</c:v>
                </c:pt>
                <c:pt idx="889">
                  <c:v>0.24079999999999999</c:v>
                </c:pt>
                <c:pt idx="890">
                  <c:v>0.24099999999999999</c:v>
                </c:pt>
                <c:pt idx="891">
                  <c:v>0.23830000000000001</c:v>
                </c:pt>
                <c:pt idx="892">
                  <c:v>0.2387</c:v>
                </c:pt>
                <c:pt idx="893">
                  <c:v>0.23960000000000001</c:v>
                </c:pt>
                <c:pt idx="894">
                  <c:v>0.2392</c:v>
                </c:pt>
                <c:pt idx="895">
                  <c:v>0.23760000000000001</c:v>
                </c:pt>
                <c:pt idx="896">
                  <c:v>0.23680000000000001</c:v>
                </c:pt>
                <c:pt idx="897">
                  <c:v>0.23710000000000001</c:v>
                </c:pt>
                <c:pt idx="898">
                  <c:v>0.2437</c:v>
                </c:pt>
                <c:pt idx="899">
                  <c:v>0.24310000000000001</c:v>
                </c:pt>
                <c:pt idx="900">
                  <c:v>0.2414</c:v>
                </c:pt>
                <c:pt idx="901">
                  <c:v>0.2359</c:v>
                </c:pt>
                <c:pt idx="902">
                  <c:v>0.23430000000000001</c:v>
                </c:pt>
                <c:pt idx="903">
                  <c:v>0.23419999999999999</c:v>
                </c:pt>
                <c:pt idx="904">
                  <c:v>0.2392</c:v>
                </c:pt>
                <c:pt idx="905">
                  <c:v>0.2366</c:v>
                </c:pt>
                <c:pt idx="906">
                  <c:v>0.23710000000000001</c:v>
                </c:pt>
                <c:pt idx="907">
                  <c:v>0.2354</c:v>
                </c:pt>
                <c:pt idx="908">
                  <c:v>0.2402</c:v>
                </c:pt>
                <c:pt idx="909">
                  <c:v>0.2369</c:v>
                </c:pt>
                <c:pt idx="910">
                  <c:v>0.23649999999999999</c:v>
                </c:pt>
                <c:pt idx="911">
                  <c:v>0.23469999999999999</c:v>
                </c:pt>
                <c:pt idx="912">
                  <c:v>0.23719999999999999</c:v>
                </c:pt>
                <c:pt idx="913">
                  <c:v>0.2407</c:v>
                </c:pt>
                <c:pt idx="914">
                  <c:v>0.24049999999999999</c:v>
                </c:pt>
                <c:pt idx="915">
                  <c:v>0.2384</c:v>
                </c:pt>
                <c:pt idx="916">
                  <c:v>0.23760000000000001</c:v>
                </c:pt>
                <c:pt idx="917">
                  <c:v>0.23949999999999999</c:v>
                </c:pt>
                <c:pt idx="918">
                  <c:v>0.2397</c:v>
                </c:pt>
                <c:pt idx="919">
                  <c:v>0.24099999999999999</c:v>
                </c:pt>
                <c:pt idx="920">
                  <c:v>0.23949999999999999</c:v>
                </c:pt>
                <c:pt idx="921">
                  <c:v>0.24060000000000001</c:v>
                </c:pt>
                <c:pt idx="922">
                  <c:v>0.2389</c:v>
                </c:pt>
                <c:pt idx="923">
                  <c:v>0.2437</c:v>
                </c:pt>
                <c:pt idx="924">
                  <c:v>0.24160000000000001</c:v>
                </c:pt>
                <c:pt idx="925">
                  <c:v>0.24279999999999999</c:v>
                </c:pt>
                <c:pt idx="926">
                  <c:v>0.2437</c:v>
                </c:pt>
                <c:pt idx="927">
                  <c:v>0.24440000000000001</c:v>
                </c:pt>
                <c:pt idx="928">
                  <c:v>0.24079999999999999</c:v>
                </c:pt>
                <c:pt idx="929">
                  <c:v>0.24099999999999999</c:v>
                </c:pt>
                <c:pt idx="930">
                  <c:v>0.24149999999999999</c:v>
                </c:pt>
                <c:pt idx="931">
                  <c:v>0.24079999999999999</c:v>
                </c:pt>
                <c:pt idx="932">
                  <c:v>0.24149999999999999</c:v>
                </c:pt>
                <c:pt idx="933">
                  <c:v>0.24049999999999999</c:v>
                </c:pt>
                <c:pt idx="934">
                  <c:v>0.24160000000000001</c:v>
                </c:pt>
                <c:pt idx="935">
                  <c:v>0.24229999999999999</c:v>
                </c:pt>
                <c:pt idx="936">
                  <c:v>0.24279999999999999</c:v>
                </c:pt>
                <c:pt idx="937">
                  <c:v>0.24049999999999999</c:v>
                </c:pt>
                <c:pt idx="938">
                  <c:v>0.24340000000000001</c:v>
                </c:pt>
                <c:pt idx="939">
                  <c:v>0.2404</c:v>
                </c:pt>
                <c:pt idx="940">
                  <c:v>0.2432</c:v>
                </c:pt>
                <c:pt idx="941">
                  <c:v>0.2437</c:v>
                </c:pt>
                <c:pt idx="942">
                  <c:v>0.2422</c:v>
                </c:pt>
                <c:pt idx="943">
                  <c:v>0.23949999999999999</c:v>
                </c:pt>
                <c:pt idx="944">
                  <c:v>0.24049999999999999</c:v>
                </c:pt>
                <c:pt idx="945">
                  <c:v>0.24160000000000001</c:v>
                </c:pt>
                <c:pt idx="946">
                  <c:v>0.2417</c:v>
                </c:pt>
                <c:pt idx="947">
                  <c:v>0.2414</c:v>
                </c:pt>
                <c:pt idx="948">
                  <c:v>0.24179999999999999</c:v>
                </c:pt>
                <c:pt idx="949">
                  <c:v>0.2384</c:v>
                </c:pt>
                <c:pt idx="950">
                  <c:v>0.23880000000000001</c:v>
                </c:pt>
                <c:pt idx="951">
                  <c:v>0.23849999999999999</c:v>
                </c:pt>
                <c:pt idx="952">
                  <c:v>0.23880000000000001</c:v>
                </c:pt>
                <c:pt idx="953">
                  <c:v>0.23780000000000001</c:v>
                </c:pt>
                <c:pt idx="954">
                  <c:v>0.2374</c:v>
                </c:pt>
                <c:pt idx="955">
                  <c:v>0.23769999999999999</c:v>
                </c:pt>
                <c:pt idx="956">
                  <c:v>0.23719999999999999</c:v>
                </c:pt>
                <c:pt idx="957">
                  <c:v>0.2361</c:v>
                </c:pt>
                <c:pt idx="958">
                  <c:v>0.2364</c:v>
                </c:pt>
                <c:pt idx="959">
                  <c:v>0.2359</c:v>
                </c:pt>
                <c:pt idx="960">
                  <c:v>0.24210000000000001</c:v>
                </c:pt>
                <c:pt idx="961">
                  <c:v>0.24129999999999999</c:v>
                </c:pt>
                <c:pt idx="962">
                  <c:v>0.23760000000000001</c:v>
                </c:pt>
                <c:pt idx="963">
                  <c:v>0.23530000000000001</c:v>
                </c:pt>
                <c:pt idx="964">
                  <c:v>0.23849999999999999</c:v>
                </c:pt>
                <c:pt idx="965">
                  <c:v>0.23830000000000001</c:v>
                </c:pt>
                <c:pt idx="966">
                  <c:v>0.23580000000000001</c:v>
                </c:pt>
                <c:pt idx="967">
                  <c:v>0.23330000000000001</c:v>
                </c:pt>
                <c:pt idx="968">
                  <c:v>0.2319</c:v>
                </c:pt>
                <c:pt idx="969">
                  <c:v>0.2339</c:v>
                </c:pt>
                <c:pt idx="970">
                  <c:v>0.23730000000000001</c:v>
                </c:pt>
                <c:pt idx="971">
                  <c:v>0.23710000000000001</c:v>
                </c:pt>
                <c:pt idx="972">
                  <c:v>0.23519999999999999</c:v>
                </c:pt>
                <c:pt idx="973">
                  <c:v>0.2356</c:v>
                </c:pt>
                <c:pt idx="974">
                  <c:v>0.2329</c:v>
                </c:pt>
                <c:pt idx="975">
                  <c:v>0.2369</c:v>
                </c:pt>
                <c:pt idx="976">
                  <c:v>0.23810000000000001</c:v>
                </c:pt>
                <c:pt idx="977">
                  <c:v>0.23519999999999999</c:v>
                </c:pt>
                <c:pt idx="978">
                  <c:v>0.2349</c:v>
                </c:pt>
                <c:pt idx="979">
                  <c:v>0.23480000000000001</c:v>
                </c:pt>
                <c:pt idx="980">
                  <c:v>0.2351</c:v>
                </c:pt>
                <c:pt idx="981">
                  <c:v>0.23599999999999999</c:v>
                </c:pt>
                <c:pt idx="982">
                  <c:v>0.2356</c:v>
                </c:pt>
                <c:pt idx="983">
                  <c:v>0.23480000000000001</c:v>
                </c:pt>
                <c:pt idx="984">
                  <c:v>0.2339</c:v>
                </c:pt>
                <c:pt idx="985">
                  <c:v>0.23769999999999999</c:v>
                </c:pt>
                <c:pt idx="986">
                  <c:v>0.23730000000000001</c:v>
                </c:pt>
                <c:pt idx="987">
                  <c:v>0.23710000000000001</c:v>
                </c:pt>
                <c:pt idx="988">
                  <c:v>0.23519999999999999</c:v>
                </c:pt>
                <c:pt idx="989">
                  <c:v>0.23549999999999999</c:v>
                </c:pt>
                <c:pt idx="990">
                  <c:v>0.2351</c:v>
                </c:pt>
                <c:pt idx="991">
                  <c:v>0.23730000000000001</c:v>
                </c:pt>
                <c:pt idx="992">
                  <c:v>0.23519999999999999</c:v>
                </c:pt>
                <c:pt idx="993">
                  <c:v>0.23400000000000001</c:v>
                </c:pt>
                <c:pt idx="994">
                  <c:v>0.23350000000000001</c:v>
                </c:pt>
                <c:pt idx="995">
                  <c:v>0.23419999999999999</c:v>
                </c:pt>
                <c:pt idx="996">
                  <c:v>0.2359</c:v>
                </c:pt>
                <c:pt idx="997">
                  <c:v>0.23469999999999999</c:v>
                </c:pt>
                <c:pt idx="998">
                  <c:v>0.23569999999999999</c:v>
                </c:pt>
                <c:pt idx="999">
                  <c:v>0.23649999999999999</c:v>
                </c:pt>
                <c:pt idx="1000">
                  <c:v>0.23860000000000001</c:v>
                </c:pt>
                <c:pt idx="1001">
                  <c:v>0.23749999999999999</c:v>
                </c:pt>
                <c:pt idx="1002">
                  <c:v>0.2364</c:v>
                </c:pt>
                <c:pt idx="1003">
                  <c:v>0.2361</c:v>
                </c:pt>
                <c:pt idx="1004">
                  <c:v>0.2359</c:v>
                </c:pt>
                <c:pt idx="1005">
                  <c:v>0.2356</c:v>
                </c:pt>
                <c:pt idx="1006">
                  <c:v>0.23630000000000001</c:v>
                </c:pt>
                <c:pt idx="1007">
                  <c:v>0.2351</c:v>
                </c:pt>
                <c:pt idx="1008">
                  <c:v>0.2344</c:v>
                </c:pt>
                <c:pt idx="1009">
                  <c:v>0.2326</c:v>
                </c:pt>
                <c:pt idx="1010">
                  <c:v>0.2349</c:v>
                </c:pt>
                <c:pt idx="1011">
                  <c:v>0.2361</c:v>
                </c:pt>
                <c:pt idx="1012">
                  <c:v>0.23710000000000001</c:v>
                </c:pt>
                <c:pt idx="1013">
                  <c:v>0.2349</c:v>
                </c:pt>
                <c:pt idx="1014">
                  <c:v>0.23619999999999999</c:v>
                </c:pt>
                <c:pt idx="1015">
                  <c:v>0.23619999999999999</c:v>
                </c:pt>
                <c:pt idx="1016">
                  <c:v>0.23719999999999999</c:v>
                </c:pt>
                <c:pt idx="1017">
                  <c:v>0.23400000000000001</c:v>
                </c:pt>
                <c:pt idx="1018">
                  <c:v>0.23319999999999999</c:v>
                </c:pt>
                <c:pt idx="1019">
                  <c:v>0.23369999999999999</c:v>
                </c:pt>
                <c:pt idx="1020">
                  <c:v>0.2354</c:v>
                </c:pt>
                <c:pt idx="1021">
                  <c:v>0.2366</c:v>
                </c:pt>
                <c:pt idx="1022">
                  <c:v>0.23480000000000001</c:v>
                </c:pt>
                <c:pt idx="1023">
                  <c:v>0.23680000000000001</c:v>
                </c:pt>
                <c:pt idx="1024">
                  <c:v>0.2379</c:v>
                </c:pt>
                <c:pt idx="1025">
                  <c:v>0.23769999999999999</c:v>
                </c:pt>
                <c:pt idx="1026">
                  <c:v>0.23580000000000001</c:v>
                </c:pt>
                <c:pt idx="1027">
                  <c:v>0.2379</c:v>
                </c:pt>
                <c:pt idx="1028">
                  <c:v>0.23350000000000001</c:v>
                </c:pt>
                <c:pt idx="1029">
                  <c:v>0.2326</c:v>
                </c:pt>
                <c:pt idx="1030">
                  <c:v>0.2341</c:v>
                </c:pt>
                <c:pt idx="1031">
                  <c:v>0.2344</c:v>
                </c:pt>
                <c:pt idx="1032">
                  <c:v>0.23830000000000001</c:v>
                </c:pt>
                <c:pt idx="1033">
                  <c:v>0.23830000000000001</c:v>
                </c:pt>
                <c:pt idx="1034">
                  <c:v>0.23419999999999999</c:v>
                </c:pt>
                <c:pt idx="1035">
                  <c:v>0.23499999999999999</c:v>
                </c:pt>
                <c:pt idx="1036">
                  <c:v>0.23710000000000001</c:v>
                </c:pt>
                <c:pt idx="1037">
                  <c:v>0.23549999999999999</c:v>
                </c:pt>
                <c:pt idx="1038">
                  <c:v>0.2351</c:v>
                </c:pt>
                <c:pt idx="1039">
                  <c:v>0.23369999999999999</c:v>
                </c:pt>
                <c:pt idx="1040">
                  <c:v>0.23180000000000001</c:v>
                </c:pt>
                <c:pt idx="1041">
                  <c:v>0.2336</c:v>
                </c:pt>
                <c:pt idx="1042">
                  <c:v>0.23719999999999999</c:v>
                </c:pt>
                <c:pt idx="1043">
                  <c:v>0.23669999999999999</c:v>
                </c:pt>
                <c:pt idx="1044">
                  <c:v>0.2374</c:v>
                </c:pt>
                <c:pt idx="1045">
                  <c:v>0.2346</c:v>
                </c:pt>
                <c:pt idx="1046">
                  <c:v>0.2331</c:v>
                </c:pt>
                <c:pt idx="1047">
                  <c:v>0.2341</c:v>
                </c:pt>
                <c:pt idx="1048">
                  <c:v>0.2341</c:v>
                </c:pt>
                <c:pt idx="1049">
                  <c:v>0.23430000000000001</c:v>
                </c:pt>
                <c:pt idx="1050">
                  <c:v>0.2344</c:v>
                </c:pt>
                <c:pt idx="1051">
                  <c:v>0.23139999999999999</c:v>
                </c:pt>
                <c:pt idx="1052">
                  <c:v>0.2321</c:v>
                </c:pt>
                <c:pt idx="1053">
                  <c:v>0.2334</c:v>
                </c:pt>
                <c:pt idx="1054">
                  <c:v>0.23449999999999999</c:v>
                </c:pt>
                <c:pt idx="1055">
                  <c:v>0.23499999999999999</c:v>
                </c:pt>
                <c:pt idx="1056">
                  <c:v>0.23400000000000001</c:v>
                </c:pt>
                <c:pt idx="1057">
                  <c:v>0.23330000000000001</c:v>
                </c:pt>
                <c:pt idx="1058">
                  <c:v>0.23519999999999999</c:v>
                </c:pt>
                <c:pt idx="1059">
                  <c:v>0.2392</c:v>
                </c:pt>
                <c:pt idx="1060">
                  <c:v>0.23430000000000001</c:v>
                </c:pt>
                <c:pt idx="1061">
                  <c:v>0.23619999999999999</c:v>
                </c:pt>
                <c:pt idx="1062">
                  <c:v>0.23580000000000001</c:v>
                </c:pt>
                <c:pt idx="1063">
                  <c:v>0.23</c:v>
                </c:pt>
                <c:pt idx="1064">
                  <c:v>0.23100000000000001</c:v>
                </c:pt>
                <c:pt idx="1065">
                  <c:v>0.23549999999999999</c:v>
                </c:pt>
                <c:pt idx="1066">
                  <c:v>0.2364</c:v>
                </c:pt>
                <c:pt idx="1067">
                  <c:v>0.2356</c:v>
                </c:pt>
                <c:pt idx="1068">
                  <c:v>0.2319</c:v>
                </c:pt>
                <c:pt idx="1069">
                  <c:v>0.23139999999999999</c:v>
                </c:pt>
                <c:pt idx="1070">
                  <c:v>0.2334</c:v>
                </c:pt>
                <c:pt idx="1071">
                  <c:v>0.23430000000000001</c:v>
                </c:pt>
                <c:pt idx="1072">
                  <c:v>0.2349</c:v>
                </c:pt>
                <c:pt idx="1073">
                  <c:v>0.23250000000000001</c:v>
                </c:pt>
                <c:pt idx="1074">
                  <c:v>0.23269999999999999</c:v>
                </c:pt>
                <c:pt idx="1075">
                  <c:v>0.2331</c:v>
                </c:pt>
                <c:pt idx="1076">
                  <c:v>0.2354</c:v>
                </c:pt>
                <c:pt idx="1077">
                  <c:v>0.2354</c:v>
                </c:pt>
                <c:pt idx="1078">
                  <c:v>0.23619999999999999</c:v>
                </c:pt>
                <c:pt idx="1079">
                  <c:v>0.23669999999999999</c:v>
                </c:pt>
                <c:pt idx="1080">
                  <c:v>0.2339</c:v>
                </c:pt>
                <c:pt idx="1081">
                  <c:v>0.23219999999999999</c:v>
                </c:pt>
                <c:pt idx="1082">
                  <c:v>0.2349</c:v>
                </c:pt>
                <c:pt idx="1083">
                  <c:v>0.23569999999999999</c:v>
                </c:pt>
                <c:pt idx="1084">
                  <c:v>0.2366</c:v>
                </c:pt>
                <c:pt idx="1085">
                  <c:v>0.23519999999999999</c:v>
                </c:pt>
                <c:pt idx="1086">
                  <c:v>0.2384</c:v>
                </c:pt>
                <c:pt idx="1087">
                  <c:v>0.23519999999999999</c:v>
                </c:pt>
                <c:pt idx="1088">
                  <c:v>0.23569999999999999</c:v>
                </c:pt>
                <c:pt idx="1089">
                  <c:v>0.2364</c:v>
                </c:pt>
                <c:pt idx="1090">
                  <c:v>0.23430000000000001</c:v>
                </c:pt>
                <c:pt idx="1091">
                  <c:v>0.23419999999999999</c:v>
                </c:pt>
                <c:pt idx="1092">
                  <c:v>0.2339</c:v>
                </c:pt>
                <c:pt idx="1093">
                  <c:v>0.23630000000000001</c:v>
                </c:pt>
                <c:pt idx="1094">
                  <c:v>0.2364</c:v>
                </c:pt>
                <c:pt idx="1095">
                  <c:v>0.23549999999999999</c:v>
                </c:pt>
                <c:pt idx="1096">
                  <c:v>0.23449999999999999</c:v>
                </c:pt>
                <c:pt idx="1097">
                  <c:v>0.23530000000000001</c:v>
                </c:pt>
                <c:pt idx="1098">
                  <c:v>0.2366</c:v>
                </c:pt>
                <c:pt idx="1099">
                  <c:v>0.23699999999999999</c:v>
                </c:pt>
                <c:pt idx="1100">
                  <c:v>0.2409</c:v>
                </c:pt>
                <c:pt idx="1101">
                  <c:v>0.23669999999999999</c:v>
                </c:pt>
                <c:pt idx="1102">
                  <c:v>0.23699999999999999</c:v>
                </c:pt>
                <c:pt idx="1103">
                  <c:v>0.2382</c:v>
                </c:pt>
                <c:pt idx="1104">
                  <c:v>0.23760000000000001</c:v>
                </c:pt>
                <c:pt idx="1105">
                  <c:v>0.23860000000000001</c:v>
                </c:pt>
                <c:pt idx="1106">
                  <c:v>0.24049999999999999</c:v>
                </c:pt>
                <c:pt idx="1107">
                  <c:v>0.24160000000000001</c:v>
                </c:pt>
                <c:pt idx="1108">
                  <c:v>0.2404</c:v>
                </c:pt>
                <c:pt idx="1109">
                  <c:v>0.24149999999999999</c:v>
                </c:pt>
                <c:pt idx="1110">
                  <c:v>0.23730000000000001</c:v>
                </c:pt>
                <c:pt idx="1111">
                  <c:v>0.2379</c:v>
                </c:pt>
                <c:pt idx="1112">
                  <c:v>0.23649999999999999</c:v>
                </c:pt>
                <c:pt idx="1113">
                  <c:v>0.2346</c:v>
                </c:pt>
                <c:pt idx="1114">
                  <c:v>0.23810000000000001</c:v>
                </c:pt>
                <c:pt idx="1115">
                  <c:v>0.23669999999999999</c:v>
                </c:pt>
                <c:pt idx="1116">
                  <c:v>0.23710000000000001</c:v>
                </c:pt>
                <c:pt idx="1117">
                  <c:v>0.23719999999999999</c:v>
                </c:pt>
                <c:pt idx="1118">
                  <c:v>0.23710000000000001</c:v>
                </c:pt>
                <c:pt idx="1119">
                  <c:v>0.23710000000000001</c:v>
                </c:pt>
                <c:pt idx="1120">
                  <c:v>0.23899999999999999</c:v>
                </c:pt>
                <c:pt idx="1121">
                  <c:v>0.23860000000000001</c:v>
                </c:pt>
                <c:pt idx="1122">
                  <c:v>0.23830000000000001</c:v>
                </c:pt>
                <c:pt idx="1123">
                  <c:v>0.2397</c:v>
                </c:pt>
                <c:pt idx="1124">
                  <c:v>0.23899999999999999</c:v>
                </c:pt>
                <c:pt idx="1125">
                  <c:v>0.23749999999999999</c:v>
                </c:pt>
                <c:pt idx="1126">
                  <c:v>0.23330000000000001</c:v>
                </c:pt>
                <c:pt idx="1127">
                  <c:v>0.2387</c:v>
                </c:pt>
                <c:pt idx="1128">
                  <c:v>0.2359</c:v>
                </c:pt>
                <c:pt idx="1129">
                  <c:v>0.23580000000000001</c:v>
                </c:pt>
                <c:pt idx="1130">
                  <c:v>0.2364</c:v>
                </c:pt>
                <c:pt idx="1131">
                  <c:v>0.23630000000000001</c:v>
                </c:pt>
                <c:pt idx="1132">
                  <c:v>0.2369</c:v>
                </c:pt>
                <c:pt idx="1133">
                  <c:v>0.2369</c:v>
                </c:pt>
                <c:pt idx="1134">
                  <c:v>0.2369</c:v>
                </c:pt>
                <c:pt idx="1135">
                  <c:v>0.2387</c:v>
                </c:pt>
                <c:pt idx="1136">
                  <c:v>0.24399999999999999</c:v>
                </c:pt>
                <c:pt idx="1137">
                  <c:v>0.2424</c:v>
                </c:pt>
                <c:pt idx="1138">
                  <c:v>0.24440000000000001</c:v>
                </c:pt>
                <c:pt idx="1139">
                  <c:v>0.24379999999999999</c:v>
                </c:pt>
                <c:pt idx="1140">
                  <c:v>0.2424</c:v>
                </c:pt>
                <c:pt idx="1141">
                  <c:v>0.24279999999999999</c:v>
                </c:pt>
                <c:pt idx="1142">
                  <c:v>0.24310000000000001</c:v>
                </c:pt>
                <c:pt idx="1143">
                  <c:v>0.2417</c:v>
                </c:pt>
                <c:pt idx="1144">
                  <c:v>0.24099999999999999</c:v>
                </c:pt>
                <c:pt idx="1145">
                  <c:v>0.2424</c:v>
                </c:pt>
                <c:pt idx="1146">
                  <c:v>0.2389</c:v>
                </c:pt>
                <c:pt idx="1147">
                  <c:v>0.2369</c:v>
                </c:pt>
                <c:pt idx="1148">
                  <c:v>0.2356</c:v>
                </c:pt>
                <c:pt idx="1149">
                  <c:v>0.23719999999999999</c:v>
                </c:pt>
                <c:pt idx="1150">
                  <c:v>0.2387</c:v>
                </c:pt>
              </c:numCache>
            </c:numRef>
          </c:yVal>
          <c:smooth val="0"/>
          <c:extLst>
            <c:ext xmlns:c16="http://schemas.microsoft.com/office/drawing/2014/chart" uri="{C3380CC4-5D6E-409C-BE32-E72D297353CC}">
              <c16:uniqueId val="{00000000-2FCB-4304-86E7-73E531390280}"/>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in val="0.22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NBAR!$H$1</c:f>
              <c:strCache>
                <c:ptCount val="1"/>
                <c:pt idx="0">
                  <c:v>B4(M4)</c:v>
                </c:pt>
              </c:strCache>
            </c:strRef>
          </c:tx>
          <c:spPr>
            <a:ln w="19050" cap="rnd">
              <a:noFill/>
              <a:round/>
            </a:ln>
            <a:effectLst/>
          </c:spPr>
          <c:marker>
            <c:symbol val="circle"/>
            <c:size val="2"/>
            <c:spPr>
              <a:solidFill>
                <a:schemeClr val="tx1"/>
              </a:solidFill>
              <a:ln w="9525">
                <a:noFill/>
              </a:ln>
              <a:effectLst/>
            </c:spPr>
          </c:marker>
          <c:trendline>
            <c:spPr>
              <a:ln w="25400" cap="rnd">
                <a:solidFill>
                  <a:srgbClr val="FF0000"/>
                </a:solidFill>
                <a:prstDash val="solid"/>
              </a:ln>
              <a:effectLst/>
            </c:spPr>
            <c:trendlineType val="linear"/>
            <c:dispRSqr val="1"/>
            <c:dispEq val="1"/>
            <c:trendlineLbl>
              <c:layout>
                <c:manualLayout>
                  <c:x val="6.7599407870777173E-2"/>
                  <c:y val="-0.33002176249015647"/>
                </c:manualLayout>
              </c:layout>
              <c:numFmt formatCode="0.00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NBAR!$D$2:$D$1167</c:f>
              <c:numCache>
                <c:formatCode>General</c:formatCode>
                <c:ptCount val="1166"/>
                <c:pt idx="0">
                  <c:v>3.0137438356164559E-2</c:v>
                </c:pt>
                <c:pt idx="1">
                  <c:v>3.2877164383561031E-2</c:v>
                </c:pt>
                <c:pt idx="2">
                  <c:v>3.5616890410958391E-2</c:v>
                </c:pt>
                <c:pt idx="3">
                  <c:v>3.8356616438355751E-2</c:v>
                </c:pt>
                <c:pt idx="4">
                  <c:v>4.1096342465753111E-2</c:v>
                </c:pt>
                <c:pt idx="5">
                  <c:v>4.3836068493150471E-2</c:v>
                </c:pt>
                <c:pt idx="6">
                  <c:v>4.6575794520547831E-2</c:v>
                </c:pt>
                <c:pt idx="7">
                  <c:v>4.6575794520547831E-2</c:v>
                </c:pt>
                <c:pt idx="8">
                  <c:v>4.9315520547945191E-2</c:v>
                </c:pt>
                <c:pt idx="9">
                  <c:v>5.2055246575342551E-2</c:v>
                </c:pt>
                <c:pt idx="10">
                  <c:v>6.0274424657533743E-2</c:v>
                </c:pt>
                <c:pt idx="11">
                  <c:v>6.8493602739725823E-2</c:v>
                </c:pt>
                <c:pt idx="12">
                  <c:v>7.1233328767123183E-2</c:v>
                </c:pt>
                <c:pt idx="13">
                  <c:v>7.9452506849315263E-2</c:v>
                </c:pt>
                <c:pt idx="14">
                  <c:v>8.4931958904109095E-2</c:v>
                </c:pt>
                <c:pt idx="15">
                  <c:v>9.0411410958903815E-2</c:v>
                </c:pt>
                <c:pt idx="16">
                  <c:v>9.3151136986301175E-2</c:v>
                </c:pt>
                <c:pt idx="17">
                  <c:v>0.11780867123287653</c:v>
                </c:pt>
                <c:pt idx="18">
                  <c:v>0.12328812328767125</c:v>
                </c:pt>
                <c:pt idx="19">
                  <c:v>0.12876757534246508</c:v>
                </c:pt>
                <c:pt idx="20">
                  <c:v>0.13698675342465716</c:v>
                </c:pt>
                <c:pt idx="21">
                  <c:v>0.15342510958904043</c:v>
                </c:pt>
                <c:pt idx="22">
                  <c:v>0.15616483561643779</c:v>
                </c:pt>
                <c:pt idx="23">
                  <c:v>0.15890456164383515</c:v>
                </c:pt>
                <c:pt idx="24">
                  <c:v>0.16164428767123251</c:v>
                </c:pt>
                <c:pt idx="25">
                  <c:v>0.16712373972602723</c:v>
                </c:pt>
                <c:pt idx="26">
                  <c:v>0.16986346575342459</c:v>
                </c:pt>
                <c:pt idx="27">
                  <c:v>0.17260319178082195</c:v>
                </c:pt>
                <c:pt idx="28">
                  <c:v>0.17534291780821931</c:v>
                </c:pt>
                <c:pt idx="29">
                  <c:v>0.17808264383561578</c:v>
                </c:pt>
                <c:pt idx="30">
                  <c:v>0.17808264383561578</c:v>
                </c:pt>
                <c:pt idx="31">
                  <c:v>0.18082236986301314</c:v>
                </c:pt>
                <c:pt idx="32">
                  <c:v>0.1835620958904105</c:v>
                </c:pt>
                <c:pt idx="33">
                  <c:v>0.18630182191780786</c:v>
                </c:pt>
                <c:pt idx="34">
                  <c:v>0.18904154794520522</c:v>
                </c:pt>
                <c:pt idx="35">
                  <c:v>0.20000045205479466</c:v>
                </c:pt>
                <c:pt idx="36">
                  <c:v>0.20274017808219114</c:v>
                </c:pt>
                <c:pt idx="37">
                  <c:v>0.2054799041095885</c:v>
                </c:pt>
                <c:pt idx="38">
                  <c:v>0.21095935616438322</c:v>
                </c:pt>
                <c:pt idx="39">
                  <c:v>0.21369908219178058</c:v>
                </c:pt>
                <c:pt idx="40">
                  <c:v>0.22465798630137002</c:v>
                </c:pt>
                <c:pt idx="41">
                  <c:v>0.22739771232876649</c:v>
                </c:pt>
                <c:pt idx="42">
                  <c:v>0.23561689041095857</c:v>
                </c:pt>
                <c:pt idx="43">
                  <c:v>0.23835661643835593</c:v>
                </c:pt>
                <c:pt idx="44">
                  <c:v>0.24657579452054801</c:v>
                </c:pt>
                <c:pt idx="45">
                  <c:v>0.25205524657534184</c:v>
                </c:pt>
                <c:pt idx="46">
                  <c:v>0.2547949726027392</c:v>
                </c:pt>
                <c:pt idx="47">
                  <c:v>0.25753469863013656</c:v>
                </c:pt>
                <c:pt idx="48">
                  <c:v>0.26027442465753392</c:v>
                </c:pt>
                <c:pt idx="49">
                  <c:v>0.26301415068493128</c:v>
                </c:pt>
                <c:pt idx="50">
                  <c:v>0.27123332876712336</c:v>
                </c:pt>
                <c:pt idx="51">
                  <c:v>0.29041141095890399</c:v>
                </c:pt>
                <c:pt idx="52">
                  <c:v>0.30137031506849254</c:v>
                </c:pt>
                <c:pt idx="53">
                  <c:v>0.3041100410958899</c:v>
                </c:pt>
                <c:pt idx="54">
                  <c:v>0.30684976712328726</c:v>
                </c:pt>
                <c:pt idx="55">
                  <c:v>0.30958949315068462</c:v>
                </c:pt>
                <c:pt idx="56">
                  <c:v>0.30958949315068462</c:v>
                </c:pt>
                <c:pt idx="57">
                  <c:v>0.31506894520547934</c:v>
                </c:pt>
                <c:pt idx="58">
                  <c:v>0.3178086712328767</c:v>
                </c:pt>
                <c:pt idx="59">
                  <c:v>0.32328812328767143</c:v>
                </c:pt>
                <c:pt idx="60">
                  <c:v>0.3260278493150679</c:v>
                </c:pt>
                <c:pt idx="61">
                  <c:v>0.32876757534246526</c:v>
                </c:pt>
                <c:pt idx="62">
                  <c:v>0.34246620547945206</c:v>
                </c:pt>
                <c:pt idx="63">
                  <c:v>0.34520593150684942</c:v>
                </c:pt>
                <c:pt idx="64">
                  <c:v>0.34794565753424678</c:v>
                </c:pt>
                <c:pt idx="65">
                  <c:v>0.35342510958904061</c:v>
                </c:pt>
                <c:pt idx="66">
                  <c:v>0.35616483561643797</c:v>
                </c:pt>
                <c:pt idx="67">
                  <c:v>0.36164428767123269</c:v>
                </c:pt>
                <c:pt idx="68">
                  <c:v>0.36438401369863005</c:v>
                </c:pt>
                <c:pt idx="69">
                  <c:v>0.36712373972602741</c:v>
                </c:pt>
                <c:pt idx="70">
                  <c:v>0.36986346575342477</c:v>
                </c:pt>
                <c:pt idx="71">
                  <c:v>0.37260319178082124</c:v>
                </c:pt>
                <c:pt idx="72">
                  <c:v>0.3753429178082186</c:v>
                </c:pt>
                <c:pt idx="73">
                  <c:v>0.38082236986301332</c:v>
                </c:pt>
                <c:pt idx="74">
                  <c:v>0.38356209589041068</c:v>
                </c:pt>
                <c:pt idx="75">
                  <c:v>0.41369908219178075</c:v>
                </c:pt>
                <c:pt idx="76">
                  <c:v>0.41643880821917811</c:v>
                </c:pt>
                <c:pt idx="77">
                  <c:v>0.41917853424657547</c:v>
                </c:pt>
                <c:pt idx="78">
                  <c:v>0.42191826027397195</c:v>
                </c:pt>
                <c:pt idx="79">
                  <c:v>0.42465798630136931</c:v>
                </c:pt>
                <c:pt idx="80">
                  <c:v>0.42739771232876667</c:v>
                </c:pt>
                <c:pt idx="81">
                  <c:v>0.43013743835616403</c:v>
                </c:pt>
                <c:pt idx="82">
                  <c:v>0.43287716438356139</c:v>
                </c:pt>
                <c:pt idx="83">
                  <c:v>0.43561689041095875</c:v>
                </c:pt>
                <c:pt idx="84">
                  <c:v>0.43835661643835611</c:v>
                </c:pt>
                <c:pt idx="85">
                  <c:v>0.44109634246575347</c:v>
                </c:pt>
                <c:pt idx="86">
                  <c:v>0.44109634246575347</c:v>
                </c:pt>
                <c:pt idx="87">
                  <c:v>0.495890863013698</c:v>
                </c:pt>
                <c:pt idx="88">
                  <c:v>0.49863058904109536</c:v>
                </c:pt>
                <c:pt idx="89">
                  <c:v>0.50137031506849272</c:v>
                </c:pt>
                <c:pt idx="90">
                  <c:v>0.50411004109589008</c:v>
                </c:pt>
                <c:pt idx="91">
                  <c:v>0.50684976712328744</c:v>
                </c:pt>
                <c:pt idx="92">
                  <c:v>0.5095894931506848</c:v>
                </c:pt>
                <c:pt idx="93">
                  <c:v>0.51232921917808216</c:v>
                </c:pt>
                <c:pt idx="94">
                  <c:v>0.51506894520547952</c:v>
                </c:pt>
                <c:pt idx="95">
                  <c:v>0.51780867123287688</c:v>
                </c:pt>
                <c:pt idx="96">
                  <c:v>0.52054839726027335</c:v>
                </c:pt>
                <c:pt idx="97">
                  <c:v>0.52328812328767071</c:v>
                </c:pt>
                <c:pt idx="98">
                  <c:v>0.52602784931506807</c:v>
                </c:pt>
                <c:pt idx="99">
                  <c:v>0.52876757534246543</c:v>
                </c:pt>
                <c:pt idx="100">
                  <c:v>0.52876757534246543</c:v>
                </c:pt>
                <c:pt idx="101">
                  <c:v>0.53150730136986279</c:v>
                </c:pt>
                <c:pt idx="102">
                  <c:v>0.53424702739726015</c:v>
                </c:pt>
                <c:pt idx="103">
                  <c:v>0.53698675342465751</c:v>
                </c:pt>
                <c:pt idx="104">
                  <c:v>0.53972647945205487</c:v>
                </c:pt>
                <c:pt idx="105">
                  <c:v>0.54246620547945223</c:v>
                </c:pt>
                <c:pt idx="106">
                  <c:v>0.54794565753424607</c:v>
                </c:pt>
                <c:pt idx="107">
                  <c:v>0.55068538356164343</c:v>
                </c:pt>
                <c:pt idx="108">
                  <c:v>0.55342510958904079</c:v>
                </c:pt>
                <c:pt idx="109">
                  <c:v>0.55616483561643815</c:v>
                </c:pt>
                <c:pt idx="110">
                  <c:v>0.55890456164383551</c:v>
                </c:pt>
                <c:pt idx="111">
                  <c:v>0.56164428767123287</c:v>
                </c:pt>
                <c:pt idx="112">
                  <c:v>0.56438401369863023</c:v>
                </c:pt>
                <c:pt idx="113">
                  <c:v>0.56712373972602759</c:v>
                </c:pt>
                <c:pt idx="114">
                  <c:v>0.56986346575342406</c:v>
                </c:pt>
                <c:pt idx="115">
                  <c:v>0.57260319178082142</c:v>
                </c:pt>
                <c:pt idx="116">
                  <c:v>0.57260319178082142</c:v>
                </c:pt>
                <c:pt idx="117">
                  <c:v>0.57534291780821878</c:v>
                </c:pt>
                <c:pt idx="118">
                  <c:v>0.57808264383561614</c:v>
                </c:pt>
                <c:pt idx="119">
                  <c:v>0.5808223698630135</c:v>
                </c:pt>
                <c:pt idx="120">
                  <c:v>0.58356209589041086</c:v>
                </c:pt>
                <c:pt idx="121">
                  <c:v>0.58630182191780822</c:v>
                </c:pt>
                <c:pt idx="122">
                  <c:v>0.59178127397260294</c:v>
                </c:pt>
                <c:pt idx="123">
                  <c:v>0.59452099999999941</c:v>
                </c:pt>
                <c:pt idx="124">
                  <c:v>0.59726072602739677</c:v>
                </c:pt>
                <c:pt idx="125">
                  <c:v>0.60000045205479413</c:v>
                </c:pt>
                <c:pt idx="126">
                  <c:v>0.60274017808219149</c:v>
                </c:pt>
                <c:pt idx="127">
                  <c:v>0.60547990410958885</c:v>
                </c:pt>
                <c:pt idx="128">
                  <c:v>0.60821963013698621</c:v>
                </c:pt>
                <c:pt idx="129">
                  <c:v>0.61369908219178093</c:v>
                </c:pt>
                <c:pt idx="130">
                  <c:v>0.61643880821917829</c:v>
                </c:pt>
                <c:pt idx="131">
                  <c:v>0.61643880821917829</c:v>
                </c:pt>
                <c:pt idx="132">
                  <c:v>0.61917853424657476</c:v>
                </c:pt>
                <c:pt idx="133">
                  <c:v>0.62191826027397212</c:v>
                </c:pt>
                <c:pt idx="134">
                  <c:v>0.62465798630136948</c:v>
                </c:pt>
                <c:pt idx="135">
                  <c:v>0.62739771232876684</c:v>
                </c:pt>
                <c:pt idx="136">
                  <c:v>0.6301374383561642</c:v>
                </c:pt>
                <c:pt idx="137">
                  <c:v>0.63561689041095892</c:v>
                </c:pt>
                <c:pt idx="138">
                  <c:v>0.63835661643835628</c:v>
                </c:pt>
                <c:pt idx="139">
                  <c:v>0.64109634246575276</c:v>
                </c:pt>
                <c:pt idx="140">
                  <c:v>0.64383606849315012</c:v>
                </c:pt>
                <c:pt idx="141">
                  <c:v>0.64657579452054748</c:v>
                </c:pt>
                <c:pt idx="142">
                  <c:v>0.64931552054794484</c:v>
                </c:pt>
                <c:pt idx="143">
                  <c:v>0.6520552465753422</c:v>
                </c:pt>
                <c:pt idx="144">
                  <c:v>0.65479497260273956</c:v>
                </c:pt>
                <c:pt idx="145">
                  <c:v>0.65753469863013692</c:v>
                </c:pt>
                <c:pt idx="146">
                  <c:v>0.66027442465753428</c:v>
                </c:pt>
                <c:pt idx="147">
                  <c:v>0.66575387671232811</c:v>
                </c:pt>
                <c:pt idx="148">
                  <c:v>0.66849360273972547</c:v>
                </c:pt>
                <c:pt idx="149">
                  <c:v>0.67123332876712283</c:v>
                </c:pt>
                <c:pt idx="150">
                  <c:v>0.67397305479452019</c:v>
                </c:pt>
                <c:pt idx="151">
                  <c:v>0.67671278082191755</c:v>
                </c:pt>
                <c:pt idx="152">
                  <c:v>0.67945250684931491</c:v>
                </c:pt>
                <c:pt idx="153">
                  <c:v>0.68219223287671227</c:v>
                </c:pt>
                <c:pt idx="154">
                  <c:v>0.68493195890410963</c:v>
                </c:pt>
                <c:pt idx="155">
                  <c:v>0.68767168493150699</c:v>
                </c:pt>
                <c:pt idx="156">
                  <c:v>0.69041141095890346</c:v>
                </c:pt>
                <c:pt idx="157">
                  <c:v>0.69315113698630082</c:v>
                </c:pt>
                <c:pt idx="158">
                  <c:v>0.69589086301369818</c:v>
                </c:pt>
                <c:pt idx="159">
                  <c:v>0.7013703150684929</c:v>
                </c:pt>
                <c:pt idx="160">
                  <c:v>0.70411004109589026</c:v>
                </c:pt>
                <c:pt idx="161">
                  <c:v>0.70411004109589026</c:v>
                </c:pt>
                <c:pt idx="162">
                  <c:v>0.70684976712328762</c:v>
                </c:pt>
                <c:pt idx="163">
                  <c:v>0.70958949315068498</c:v>
                </c:pt>
                <c:pt idx="164">
                  <c:v>0.71232921917808234</c:v>
                </c:pt>
                <c:pt idx="165">
                  <c:v>0.71506894520547881</c:v>
                </c:pt>
                <c:pt idx="166">
                  <c:v>0.71780867123287617</c:v>
                </c:pt>
                <c:pt idx="167">
                  <c:v>0.72054839726027353</c:v>
                </c:pt>
                <c:pt idx="168">
                  <c:v>0.72602784931506825</c:v>
                </c:pt>
                <c:pt idx="169">
                  <c:v>0.72876757534246561</c:v>
                </c:pt>
                <c:pt idx="170">
                  <c:v>0.73150730136986297</c:v>
                </c:pt>
                <c:pt idx="171">
                  <c:v>0.73972647945205416</c:v>
                </c:pt>
                <c:pt idx="172">
                  <c:v>0.74246620547945152</c:v>
                </c:pt>
                <c:pt idx="173">
                  <c:v>0.74520593150684888</c:v>
                </c:pt>
                <c:pt idx="174">
                  <c:v>0.74794565753424624</c:v>
                </c:pt>
                <c:pt idx="175">
                  <c:v>0.74794565753424624</c:v>
                </c:pt>
                <c:pt idx="176">
                  <c:v>0.76164428767123304</c:v>
                </c:pt>
                <c:pt idx="177">
                  <c:v>0.7726031917808216</c:v>
                </c:pt>
                <c:pt idx="178">
                  <c:v>0.77534291780821896</c:v>
                </c:pt>
                <c:pt idx="179">
                  <c:v>0.77808264383561632</c:v>
                </c:pt>
                <c:pt idx="180">
                  <c:v>0.78082236986301368</c:v>
                </c:pt>
                <c:pt idx="181">
                  <c:v>0.78356209589041104</c:v>
                </c:pt>
                <c:pt idx="182">
                  <c:v>0.7863018219178084</c:v>
                </c:pt>
                <c:pt idx="183">
                  <c:v>0.78904154794520487</c:v>
                </c:pt>
                <c:pt idx="184">
                  <c:v>0.79178127397260223</c:v>
                </c:pt>
                <c:pt idx="185">
                  <c:v>0.79178127397260223</c:v>
                </c:pt>
                <c:pt idx="186">
                  <c:v>0.79452099999999959</c:v>
                </c:pt>
                <c:pt idx="187">
                  <c:v>0.80000045205479431</c:v>
                </c:pt>
                <c:pt idx="188">
                  <c:v>0.80547990410958903</c:v>
                </c:pt>
                <c:pt idx="189">
                  <c:v>0.81095935616438375</c:v>
                </c:pt>
                <c:pt idx="190">
                  <c:v>0.81643880821917758</c:v>
                </c:pt>
                <c:pt idx="191">
                  <c:v>0.81917853424657494</c:v>
                </c:pt>
                <c:pt idx="192">
                  <c:v>0.8219182602739723</c:v>
                </c:pt>
                <c:pt idx="193">
                  <c:v>0.82465798630136966</c:v>
                </c:pt>
                <c:pt idx="194">
                  <c:v>0.82739771232876702</c:v>
                </c:pt>
                <c:pt idx="195">
                  <c:v>0.83013743835616438</c:v>
                </c:pt>
                <c:pt idx="196">
                  <c:v>0.83287716438356174</c:v>
                </c:pt>
                <c:pt idx="197">
                  <c:v>0.8356168904109591</c:v>
                </c:pt>
                <c:pt idx="198">
                  <c:v>0.8356168904109591</c:v>
                </c:pt>
                <c:pt idx="199">
                  <c:v>0.84109634246575293</c:v>
                </c:pt>
                <c:pt idx="200">
                  <c:v>0.84383606849315029</c:v>
                </c:pt>
                <c:pt idx="201">
                  <c:v>0.84657579452054765</c:v>
                </c:pt>
                <c:pt idx="202">
                  <c:v>0.84931552054794501</c:v>
                </c:pt>
                <c:pt idx="203">
                  <c:v>0.85205524657534237</c:v>
                </c:pt>
                <c:pt idx="204">
                  <c:v>0.85753469863013709</c:v>
                </c:pt>
                <c:pt idx="205">
                  <c:v>0.86027442465753445</c:v>
                </c:pt>
                <c:pt idx="206">
                  <c:v>0.86575387671232829</c:v>
                </c:pt>
                <c:pt idx="207">
                  <c:v>0.86849360273972565</c:v>
                </c:pt>
                <c:pt idx="208">
                  <c:v>0.87671278082191773</c:v>
                </c:pt>
                <c:pt idx="209">
                  <c:v>0.87945250684931509</c:v>
                </c:pt>
                <c:pt idx="210">
                  <c:v>0.89041141095890364</c:v>
                </c:pt>
                <c:pt idx="211">
                  <c:v>0.893151136986301</c:v>
                </c:pt>
                <c:pt idx="212">
                  <c:v>0.89589086301369836</c:v>
                </c:pt>
                <c:pt idx="213">
                  <c:v>0.90411004109589044</c:v>
                </c:pt>
                <c:pt idx="214">
                  <c:v>0.90958949315068427</c:v>
                </c:pt>
                <c:pt idx="215">
                  <c:v>0.91780867123287635</c:v>
                </c:pt>
                <c:pt idx="216">
                  <c:v>0.92054839726027371</c:v>
                </c:pt>
                <c:pt idx="217">
                  <c:v>0.92328812328767107</c:v>
                </c:pt>
                <c:pt idx="218">
                  <c:v>0.92328812328767107</c:v>
                </c:pt>
                <c:pt idx="219">
                  <c:v>0.92876757534246579</c:v>
                </c:pt>
                <c:pt idx="220">
                  <c:v>0.93150730136986315</c:v>
                </c:pt>
                <c:pt idx="221">
                  <c:v>0.93424702739725962</c:v>
                </c:pt>
                <c:pt idx="222">
                  <c:v>0.93698675342465698</c:v>
                </c:pt>
                <c:pt idx="223">
                  <c:v>0.93972647945205434</c:v>
                </c:pt>
                <c:pt idx="224">
                  <c:v>0.9424662054794517</c:v>
                </c:pt>
                <c:pt idx="225">
                  <c:v>0.94794565753424642</c:v>
                </c:pt>
                <c:pt idx="226">
                  <c:v>0.95068538356164378</c:v>
                </c:pt>
                <c:pt idx="227">
                  <c:v>0.95342510958904114</c:v>
                </c:pt>
                <c:pt idx="228">
                  <c:v>0.9561648356164385</c:v>
                </c:pt>
                <c:pt idx="229">
                  <c:v>0.96438401369862969</c:v>
                </c:pt>
                <c:pt idx="230">
                  <c:v>0.96712373972602705</c:v>
                </c:pt>
                <c:pt idx="231">
                  <c:v>0.96712373972602705</c:v>
                </c:pt>
                <c:pt idx="232">
                  <c:v>0.97260319178082177</c:v>
                </c:pt>
                <c:pt idx="233">
                  <c:v>0.97534291780821913</c:v>
                </c:pt>
                <c:pt idx="234">
                  <c:v>0.97808264383561649</c:v>
                </c:pt>
                <c:pt idx="235">
                  <c:v>0.98082236986301385</c:v>
                </c:pt>
                <c:pt idx="236">
                  <c:v>0.98356209589041033</c:v>
                </c:pt>
                <c:pt idx="237">
                  <c:v>0.98630182191780769</c:v>
                </c:pt>
                <c:pt idx="238">
                  <c:v>0.99178127397260241</c:v>
                </c:pt>
                <c:pt idx="239">
                  <c:v>0.99452099999999977</c:v>
                </c:pt>
                <c:pt idx="240">
                  <c:v>1.0027401780821918</c:v>
                </c:pt>
                <c:pt idx="241">
                  <c:v>1.0054799041095892</c:v>
                </c:pt>
                <c:pt idx="242">
                  <c:v>1.0082196301369857</c:v>
                </c:pt>
                <c:pt idx="243">
                  <c:v>1.010959356164383</c:v>
                </c:pt>
                <c:pt idx="244">
                  <c:v>1.0136990821917804</c:v>
                </c:pt>
                <c:pt idx="245">
                  <c:v>1.0164388082191778</c:v>
                </c:pt>
                <c:pt idx="246">
                  <c:v>1.0191785342465751</c:v>
                </c:pt>
                <c:pt idx="247">
                  <c:v>1.0219182602739725</c:v>
                </c:pt>
                <c:pt idx="248">
                  <c:v>1.0246579863013698</c:v>
                </c:pt>
                <c:pt idx="249">
                  <c:v>1.0273977123287672</c:v>
                </c:pt>
                <c:pt idx="250">
                  <c:v>1.0301374383561646</c:v>
                </c:pt>
                <c:pt idx="251">
                  <c:v>1.032877164383561</c:v>
                </c:pt>
                <c:pt idx="252">
                  <c:v>1.0356168904109584</c:v>
                </c:pt>
                <c:pt idx="253">
                  <c:v>1.0383566164383558</c:v>
                </c:pt>
                <c:pt idx="254">
                  <c:v>1.0410963424657531</c:v>
                </c:pt>
                <c:pt idx="255">
                  <c:v>1.0465757945205478</c:v>
                </c:pt>
                <c:pt idx="256">
                  <c:v>1.0547949726027399</c:v>
                </c:pt>
                <c:pt idx="257">
                  <c:v>1.0547949726027399</c:v>
                </c:pt>
                <c:pt idx="258">
                  <c:v>1.0575346986301364</c:v>
                </c:pt>
                <c:pt idx="259">
                  <c:v>1.0602744246575337</c:v>
                </c:pt>
                <c:pt idx="260">
                  <c:v>1.0630141506849311</c:v>
                </c:pt>
                <c:pt idx="261">
                  <c:v>1.0657538767123285</c:v>
                </c:pt>
                <c:pt idx="262">
                  <c:v>1.0684936027397258</c:v>
                </c:pt>
                <c:pt idx="263">
                  <c:v>1.0712333287671232</c:v>
                </c:pt>
                <c:pt idx="264">
                  <c:v>1.0739730547945205</c:v>
                </c:pt>
                <c:pt idx="265">
                  <c:v>1.0767127808219179</c:v>
                </c:pt>
                <c:pt idx="266">
                  <c:v>1.0794525068493153</c:v>
                </c:pt>
                <c:pt idx="267">
                  <c:v>1.0821922328767117</c:v>
                </c:pt>
                <c:pt idx="268">
                  <c:v>1.0849319589041091</c:v>
                </c:pt>
                <c:pt idx="269">
                  <c:v>1.0876716849315065</c:v>
                </c:pt>
                <c:pt idx="270">
                  <c:v>1.0904114109589038</c:v>
                </c:pt>
                <c:pt idx="271">
                  <c:v>1.0931511369863012</c:v>
                </c:pt>
                <c:pt idx="272">
                  <c:v>1.0958908630136985</c:v>
                </c:pt>
                <c:pt idx="273">
                  <c:v>1.1013703150684933</c:v>
                </c:pt>
                <c:pt idx="274">
                  <c:v>1.1068497671232871</c:v>
                </c:pt>
                <c:pt idx="275">
                  <c:v>1.1095894931506844</c:v>
                </c:pt>
                <c:pt idx="276">
                  <c:v>1.1260278493150686</c:v>
                </c:pt>
                <c:pt idx="277">
                  <c:v>1.1287675753424651</c:v>
                </c:pt>
                <c:pt idx="278">
                  <c:v>1.1315073013698624</c:v>
                </c:pt>
                <c:pt idx="279">
                  <c:v>1.1342470273972598</c:v>
                </c:pt>
                <c:pt idx="280">
                  <c:v>1.1369867534246572</c:v>
                </c:pt>
                <c:pt idx="281">
                  <c:v>1.1397264794520545</c:v>
                </c:pt>
                <c:pt idx="282">
                  <c:v>1.1424662054794519</c:v>
                </c:pt>
                <c:pt idx="283">
                  <c:v>1.1479456575342466</c:v>
                </c:pt>
                <c:pt idx="284">
                  <c:v>1.150685383561644</c:v>
                </c:pt>
                <c:pt idx="285">
                  <c:v>1.1616442876712325</c:v>
                </c:pt>
                <c:pt idx="286">
                  <c:v>1.1643840136986299</c:v>
                </c:pt>
                <c:pt idx="287">
                  <c:v>1.172603191780822</c:v>
                </c:pt>
                <c:pt idx="288">
                  <c:v>1.1753429178082193</c:v>
                </c:pt>
                <c:pt idx="289">
                  <c:v>1.1780826438356158</c:v>
                </c:pt>
                <c:pt idx="290">
                  <c:v>1.1917812739726026</c:v>
                </c:pt>
                <c:pt idx="291">
                  <c:v>1.1945209999999999</c:v>
                </c:pt>
                <c:pt idx="292">
                  <c:v>1.1972607260273973</c:v>
                </c:pt>
                <c:pt idx="293">
                  <c:v>1.2000004520547947</c:v>
                </c:pt>
                <c:pt idx="294">
                  <c:v>1.2027401780821911</c:v>
                </c:pt>
                <c:pt idx="295">
                  <c:v>1.2054799041095885</c:v>
                </c:pt>
                <c:pt idx="296">
                  <c:v>1.2082196301369859</c:v>
                </c:pt>
                <c:pt idx="297">
                  <c:v>1.2301374383561638</c:v>
                </c:pt>
                <c:pt idx="298">
                  <c:v>1.2301374383561638</c:v>
                </c:pt>
                <c:pt idx="299">
                  <c:v>1.2328771643835612</c:v>
                </c:pt>
                <c:pt idx="300">
                  <c:v>1.2383566164383559</c:v>
                </c:pt>
                <c:pt idx="301">
                  <c:v>1.268493602739726</c:v>
                </c:pt>
                <c:pt idx="302">
                  <c:v>1.2712333287671234</c:v>
                </c:pt>
                <c:pt idx="303">
                  <c:v>1.2739730547945207</c:v>
                </c:pt>
                <c:pt idx="304">
                  <c:v>1.2739730547945207</c:v>
                </c:pt>
                <c:pt idx="305">
                  <c:v>1.2767127808219172</c:v>
                </c:pt>
                <c:pt idx="306">
                  <c:v>1.2821922328767119</c:v>
                </c:pt>
                <c:pt idx="307">
                  <c:v>1.2876716849315066</c:v>
                </c:pt>
                <c:pt idx="308">
                  <c:v>1.290411410958904</c:v>
                </c:pt>
                <c:pt idx="309">
                  <c:v>1.2931511369863014</c:v>
                </c:pt>
                <c:pt idx="310">
                  <c:v>1.2958908630136987</c:v>
                </c:pt>
                <c:pt idx="311">
                  <c:v>1.2986305890410961</c:v>
                </c:pt>
                <c:pt idx="312">
                  <c:v>1.3013703150684925</c:v>
                </c:pt>
                <c:pt idx="313">
                  <c:v>1.3041100410958899</c:v>
                </c:pt>
                <c:pt idx="314">
                  <c:v>1.3068497671232873</c:v>
                </c:pt>
                <c:pt idx="315">
                  <c:v>1.3095894931506846</c:v>
                </c:pt>
                <c:pt idx="316">
                  <c:v>1.312329219178082</c:v>
                </c:pt>
                <c:pt idx="317">
                  <c:v>1.3178086712328767</c:v>
                </c:pt>
                <c:pt idx="318">
                  <c:v>1.3178086712328767</c:v>
                </c:pt>
                <c:pt idx="319">
                  <c:v>1.3205483972602741</c:v>
                </c:pt>
                <c:pt idx="320">
                  <c:v>1.3260278493150679</c:v>
                </c:pt>
                <c:pt idx="321">
                  <c:v>1.3315073013698626</c:v>
                </c:pt>
                <c:pt idx="322">
                  <c:v>1.33424702739726</c:v>
                </c:pt>
                <c:pt idx="323">
                  <c:v>1.3369867534246573</c:v>
                </c:pt>
                <c:pt idx="324">
                  <c:v>1.3452059315068494</c:v>
                </c:pt>
                <c:pt idx="325">
                  <c:v>1.3479456575342468</c:v>
                </c:pt>
                <c:pt idx="326">
                  <c:v>1.3506853835616432</c:v>
                </c:pt>
                <c:pt idx="327">
                  <c:v>1.3534251095890406</c:v>
                </c:pt>
                <c:pt idx="328">
                  <c:v>1.356164835616438</c:v>
                </c:pt>
                <c:pt idx="329">
                  <c:v>1.3589045616438353</c:v>
                </c:pt>
                <c:pt idx="330">
                  <c:v>1.3616442876712327</c:v>
                </c:pt>
                <c:pt idx="331">
                  <c:v>1.36438401369863</c:v>
                </c:pt>
                <c:pt idx="332">
                  <c:v>1.3671237397260274</c:v>
                </c:pt>
                <c:pt idx="333">
                  <c:v>1.3698634657534248</c:v>
                </c:pt>
                <c:pt idx="334">
                  <c:v>1.3726031917808212</c:v>
                </c:pt>
                <c:pt idx="335">
                  <c:v>1.3753429178082186</c:v>
                </c:pt>
                <c:pt idx="336">
                  <c:v>1.378082643835616</c:v>
                </c:pt>
                <c:pt idx="337">
                  <c:v>1.3835620958904107</c:v>
                </c:pt>
                <c:pt idx="338">
                  <c:v>1.386301821917808</c:v>
                </c:pt>
                <c:pt idx="339">
                  <c:v>1.3945210000000001</c:v>
                </c:pt>
                <c:pt idx="340">
                  <c:v>1.400000452054794</c:v>
                </c:pt>
                <c:pt idx="341">
                  <c:v>1.4054799041095887</c:v>
                </c:pt>
                <c:pt idx="342">
                  <c:v>1.4054799041095887</c:v>
                </c:pt>
                <c:pt idx="343">
                  <c:v>1.4109593561643834</c:v>
                </c:pt>
                <c:pt idx="344">
                  <c:v>1.4136990821917808</c:v>
                </c:pt>
                <c:pt idx="345">
                  <c:v>1.4246579863013693</c:v>
                </c:pt>
                <c:pt idx="346">
                  <c:v>1.4273977123287667</c:v>
                </c:pt>
                <c:pt idx="347">
                  <c:v>1.4328771643835614</c:v>
                </c:pt>
                <c:pt idx="348">
                  <c:v>1.4356168904109587</c:v>
                </c:pt>
                <c:pt idx="349">
                  <c:v>1.4383566164383561</c:v>
                </c:pt>
                <c:pt idx="350">
                  <c:v>1.4410963424657535</c:v>
                </c:pt>
                <c:pt idx="351">
                  <c:v>1.4438360684931508</c:v>
                </c:pt>
                <c:pt idx="352">
                  <c:v>1.4465757945205473</c:v>
                </c:pt>
                <c:pt idx="353">
                  <c:v>1.4493155205479447</c:v>
                </c:pt>
                <c:pt idx="354">
                  <c:v>1.4493155205479447</c:v>
                </c:pt>
                <c:pt idx="355">
                  <c:v>1.452055246575342</c:v>
                </c:pt>
                <c:pt idx="356">
                  <c:v>1.4547949726027394</c:v>
                </c:pt>
                <c:pt idx="357">
                  <c:v>1.4575346986301367</c:v>
                </c:pt>
                <c:pt idx="358">
                  <c:v>1.4602744246575341</c:v>
                </c:pt>
                <c:pt idx="359">
                  <c:v>1.4630141506849315</c:v>
                </c:pt>
                <c:pt idx="360">
                  <c:v>1.4657538767123288</c:v>
                </c:pt>
                <c:pt idx="361">
                  <c:v>1.4684936027397262</c:v>
                </c:pt>
                <c:pt idx="362">
                  <c:v>1.4712333287671227</c:v>
                </c:pt>
                <c:pt idx="363">
                  <c:v>1.47397305479452</c:v>
                </c:pt>
                <c:pt idx="364">
                  <c:v>1.4767127808219174</c:v>
                </c:pt>
                <c:pt idx="365">
                  <c:v>1.4794525068493147</c:v>
                </c:pt>
                <c:pt idx="366">
                  <c:v>1.4821922328767121</c:v>
                </c:pt>
                <c:pt idx="367">
                  <c:v>1.4849319589041095</c:v>
                </c:pt>
                <c:pt idx="368">
                  <c:v>1.4876716849315068</c:v>
                </c:pt>
                <c:pt idx="369">
                  <c:v>1.4904114109589042</c:v>
                </c:pt>
                <c:pt idx="370">
                  <c:v>1.4931511369863015</c:v>
                </c:pt>
                <c:pt idx="371">
                  <c:v>1.495890863013698</c:v>
                </c:pt>
                <c:pt idx="372">
                  <c:v>1.4986305890410954</c:v>
                </c:pt>
                <c:pt idx="373">
                  <c:v>1.5013703150684927</c:v>
                </c:pt>
                <c:pt idx="374">
                  <c:v>1.5041100410958901</c:v>
                </c:pt>
                <c:pt idx="375">
                  <c:v>1.5068497671232874</c:v>
                </c:pt>
                <c:pt idx="376">
                  <c:v>1.5095894931506848</c:v>
                </c:pt>
                <c:pt idx="377">
                  <c:v>1.5123292191780822</c:v>
                </c:pt>
                <c:pt idx="378">
                  <c:v>1.5150689452054795</c:v>
                </c:pt>
                <c:pt idx="379">
                  <c:v>1.5178086712328769</c:v>
                </c:pt>
                <c:pt idx="380">
                  <c:v>1.5205483972602734</c:v>
                </c:pt>
                <c:pt idx="381">
                  <c:v>1.5232881232876707</c:v>
                </c:pt>
                <c:pt idx="382">
                  <c:v>1.5260278493150681</c:v>
                </c:pt>
                <c:pt idx="383">
                  <c:v>1.5287675753424654</c:v>
                </c:pt>
                <c:pt idx="384">
                  <c:v>1.5315073013698628</c:v>
                </c:pt>
                <c:pt idx="385">
                  <c:v>1.5342470273972602</c:v>
                </c:pt>
                <c:pt idx="386">
                  <c:v>1.5369867534246575</c:v>
                </c:pt>
                <c:pt idx="387">
                  <c:v>1.5369867534246575</c:v>
                </c:pt>
                <c:pt idx="388">
                  <c:v>1.5397264794520549</c:v>
                </c:pt>
                <c:pt idx="389">
                  <c:v>1.5424662054794522</c:v>
                </c:pt>
                <c:pt idx="390">
                  <c:v>1.5452059315068487</c:v>
                </c:pt>
                <c:pt idx="391">
                  <c:v>1.5479456575342461</c:v>
                </c:pt>
                <c:pt idx="392">
                  <c:v>1.5506853835616434</c:v>
                </c:pt>
                <c:pt idx="393">
                  <c:v>1.5534251095890408</c:v>
                </c:pt>
                <c:pt idx="394">
                  <c:v>1.5561648356164381</c:v>
                </c:pt>
                <c:pt idx="395">
                  <c:v>1.5589045616438355</c:v>
                </c:pt>
                <c:pt idx="396">
                  <c:v>1.5616442876712329</c:v>
                </c:pt>
                <c:pt idx="397">
                  <c:v>1.5643840136986302</c:v>
                </c:pt>
                <c:pt idx="398">
                  <c:v>1.5671237397260276</c:v>
                </c:pt>
                <c:pt idx="399">
                  <c:v>1.5698634657534241</c:v>
                </c:pt>
                <c:pt idx="400">
                  <c:v>1.5726031917808214</c:v>
                </c:pt>
                <c:pt idx="401">
                  <c:v>1.5753429178082188</c:v>
                </c:pt>
                <c:pt idx="402">
                  <c:v>1.5780826438356161</c:v>
                </c:pt>
                <c:pt idx="403">
                  <c:v>1.5808223698630135</c:v>
                </c:pt>
                <c:pt idx="404">
                  <c:v>1.5808223698630135</c:v>
                </c:pt>
                <c:pt idx="405">
                  <c:v>1.5835620958904109</c:v>
                </c:pt>
                <c:pt idx="406">
                  <c:v>1.5863018219178082</c:v>
                </c:pt>
                <c:pt idx="407">
                  <c:v>1.5890415479452056</c:v>
                </c:pt>
                <c:pt idx="408">
                  <c:v>1.5917812739726029</c:v>
                </c:pt>
                <c:pt idx="409">
                  <c:v>1.5945209999999994</c:v>
                </c:pt>
                <c:pt idx="410">
                  <c:v>1.5972607260273968</c:v>
                </c:pt>
                <c:pt idx="411">
                  <c:v>1.6000004520547941</c:v>
                </c:pt>
                <c:pt idx="412">
                  <c:v>1.6027401780821915</c:v>
                </c:pt>
                <c:pt idx="413">
                  <c:v>1.6054799041095889</c:v>
                </c:pt>
                <c:pt idx="414">
                  <c:v>1.6082196301369862</c:v>
                </c:pt>
                <c:pt idx="415">
                  <c:v>1.6109593561643836</c:v>
                </c:pt>
                <c:pt idx="416">
                  <c:v>1.6136990821917809</c:v>
                </c:pt>
                <c:pt idx="417">
                  <c:v>1.6164388082191783</c:v>
                </c:pt>
                <c:pt idx="418">
                  <c:v>1.6191785342465748</c:v>
                </c:pt>
                <c:pt idx="419">
                  <c:v>1.6219182602739721</c:v>
                </c:pt>
                <c:pt idx="420">
                  <c:v>1.6246579863013695</c:v>
                </c:pt>
                <c:pt idx="421">
                  <c:v>1.6246579863013695</c:v>
                </c:pt>
                <c:pt idx="422">
                  <c:v>1.6273977123287668</c:v>
                </c:pt>
                <c:pt idx="423">
                  <c:v>1.6328771643835616</c:v>
                </c:pt>
                <c:pt idx="424">
                  <c:v>1.6356168904109589</c:v>
                </c:pt>
                <c:pt idx="425">
                  <c:v>1.6383566164383563</c:v>
                </c:pt>
                <c:pt idx="426">
                  <c:v>1.6410963424657528</c:v>
                </c:pt>
                <c:pt idx="427">
                  <c:v>1.6438360684931501</c:v>
                </c:pt>
                <c:pt idx="428">
                  <c:v>1.6465757945205475</c:v>
                </c:pt>
                <c:pt idx="429">
                  <c:v>1.6493155205479448</c:v>
                </c:pt>
                <c:pt idx="430">
                  <c:v>1.6575346986301369</c:v>
                </c:pt>
                <c:pt idx="431">
                  <c:v>1.6602744246575343</c:v>
                </c:pt>
                <c:pt idx="432">
                  <c:v>1.6630141506849316</c:v>
                </c:pt>
                <c:pt idx="433">
                  <c:v>1.6657538767123281</c:v>
                </c:pt>
                <c:pt idx="434">
                  <c:v>1.6684936027397255</c:v>
                </c:pt>
                <c:pt idx="435">
                  <c:v>1.6684936027397255</c:v>
                </c:pt>
                <c:pt idx="436">
                  <c:v>1.6712333287671228</c:v>
                </c:pt>
                <c:pt idx="437">
                  <c:v>1.6739730547945202</c:v>
                </c:pt>
                <c:pt idx="438">
                  <c:v>1.6767127808219175</c:v>
                </c:pt>
                <c:pt idx="439">
                  <c:v>1.6794525068493149</c:v>
                </c:pt>
                <c:pt idx="440">
                  <c:v>1.6821922328767123</c:v>
                </c:pt>
                <c:pt idx="441">
                  <c:v>1.6849319589041096</c:v>
                </c:pt>
                <c:pt idx="442">
                  <c:v>1.687671684931507</c:v>
                </c:pt>
                <c:pt idx="443">
                  <c:v>1.6904114109589035</c:v>
                </c:pt>
                <c:pt idx="444">
                  <c:v>1.6931511369863008</c:v>
                </c:pt>
                <c:pt idx="445">
                  <c:v>1.6958908630136982</c:v>
                </c:pt>
                <c:pt idx="446">
                  <c:v>1.6986305890410955</c:v>
                </c:pt>
                <c:pt idx="447">
                  <c:v>1.7013703150684929</c:v>
                </c:pt>
                <c:pt idx="448">
                  <c:v>1.7041100410958903</c:v>
                </c:pt>
                <c:pt idx="449">
                  <c:v>1.7068497671232876</c:v>
                </c:pt>
                <c:pt idx="450">
                  <c:v>1.709589493150685</c:v>
                </c:pt>
                <c:pt idx="451">
                  <c:v>1.7123292191780823</c:v>
                </c:pt>
                <c:pt idx="452">
                  <c:v>1.7123292191780823</c:v>
                </c:pt>
                <c:pt idx="453">
                  <c:v>1.7150689452054788</c:v>
                </c:pt>
                <c:pt idx="454">
                  <c:v>1.7178086712328762</c:v>
                </c:pt>
                <c:pt idx="455">
                  <c:v>1.7205483972602735</c:v>
                </c:pt>
                <c:pt idx="456">
                  <c:v>1.7260278493150683</c:v>
                </c:pt>
                <c:pt idx="457">
                  <c:v>1.7287675753424656</c:v>
                </c:pt>
                <c:pt idx="458">
                  <c:v>1.731507301369863</c:v>
                </c:pt>
                <c:pt idx="459">
                  <c:v>1.7342470273972603</c:v>
                </c:pt>
                <c:pt idx="460">
                  <c:v>1.7369867534246577</c:v>
                </c:pt>
                <c:pt idx="461">
                  <c:v>1.7397264794520542</c:v>
                </c:pt>
                <c:pt idx="462">
                  <c:v>1.7424662054794515</c:v>
                </c:pt>
                <c:pt idx="463">
                  <c:v>1.7452059315068489</c:v>
                </c:pt>
                <c:pt idx="464">
                  <c:v>1.7479456575342462</c:v>
                </c:pt>
                <c:pt idx="465">
                  <c:v>1.7506853835616436</c:v>
                </c:pt>
                <c:pt idx="466">
                  <c:v>1.753425109589041</c:v>
                </c:pt>
                <c:pt idx="467">
                  <c:v>1.7561648356164383</c:v>
                </c:pt>
                <c:pt idx="468">
                  <c:v>1.7561648356164383</c:v>
                </c:pt>
                <c:pt idx="469">
                  <c:v>1.7589045616438357</c:v>
                </c:pt>
                <c:pt idx="470">
                  <c:v>1.761644287671233</c:v>
                </c:pt>
                <c:pt idx="471">
                  <c:v>1.7671237397260269</c:v>
                </c:pt>
                <c:pt idx="472">
                  <c:v>1.775342917808219</c:v>
                </c:pt>
                <c:pt idx="473">
                  <c:v>1.7780826438356163</c:v>
                </c:pt>
                <c:pt idx="474">
                  <c:v>1.783562095890411</c:v>
                </c:pt>
                <c:pt idx="475">
                  <c:v>1.7890415479452049</c:v>
                </c:pt>
                <c:pt idx="476">
                  <c:v>1.8000004520547943</c:v>
                </c:pt>
                <c:pt idx="477">
                  <c:v>1.8000004520547943</c:v>
                </c:pt>
                <c:pt idx="478">
                  <c:v>1.805479904109589</c:v>
                </c:pt>
                <c:pt idx="479">
                  <c:v>1.8082196301369864</c:v>
                </c:pt>
                <c:pt idx="480">
                  <c:v>1.8136990821917802</c:v>
                </c:pt>
                <c:pt idx="481">
                  <c:v>1.8164388082191776</c:v>
                </c:pt>
                <c:pt idx="482">
                  <c:v>1.8191785342465749</c:v>
                </c:pt>
                <c:pt idx="483">
                  <c:v>1.8219182602739723</c:v>
                </c:pt>
                <c:pt idx="484">
                  <c:v>1.8246579863013697</c:v>
                </c:pt>
                <c:pt idx="485">
                  <c:v>1.827397712328767</c:v>
                </c:pt>
                <c:pt idx="486">
                  <c:v>1.8301374383561644</c:v>
                </c:pt>
                <c:pt idx="487">
                  <c:v>1.8328771643835617</c:v>
                </c:pt>
                <c:pt idx="488">
                  <c:v>1.8356168904109591</c:v>
                </c:pt>
                <c:pt idx="489">
                  <c:v>1.8383566164383556</c:v>
                </c:pt>
                <c:pt idx="490">
                  <c:v>1.8410963424657529</c:v>
                </c:pt>
                <c:pt idx="491">
                  <c:v>1.8438360684931503</c:v>
                </c:pt>
                <c:pt idx="492">
                  <c:v>1.8438360684931503</c:v>
                </c:pt>
                <c:pt idx="493">
                  <c:v>1.8465757945205477</c:v>
                </c:pt>
                <c:pt idx="494">
                  <c:v>1.849315520547945</c:v>
                </c:pt>
                <c:pt idx="495">
                  <c:v>1.8520552465753424</c:v>
                </c:pt>
                <c:pt idx="496">
                  <c:v>1.8547949726027397</c:v>
                </c:pt>
                <c:pt idx="497">
                  <c:v>1.8575346986301371</c:v>
                </c:pt>
                <c:pt idx="498">
                  <c:v>1.8602744246575345</c:v>
                </c:pt>
                <c:pt idx="499">
                  <c:v>1.8630141506849309</c:v>
                </c:pt>
                <c:pt idx="500">
                  <c:v>1.8684936027397256</c:v>
                </c:pt>
                <c:pt idx="501">
                  <c:v>1.871233328767123</c:v>
                </c:pt>
                <c:pt idx="502">
                  <c:v>1.8739730547945204</c:v>
                </c:pt>
                <c:pt idx="503">
                  <c:v>1.8794525068493151</c:v>
                </c:pt>
                <c:pt idx="504">
                  <c:v>1.8821922328767124</c:v>
                </c:pt>
                <c:pt idx="505">
                  <c:v>1.8904114109589036</c:v>
                </c:pt>
                <c:pt idx="506">
                  <c:v>1.893151136986301</c:v>
                </c:pt>
                <c:pt idx="507">
                  <c:v>1.8958908630136984</c:v>
                </c:pt>
                <c:pt idx="508">
                  <c:v>1.8986305890410957</c:v>
                </c:pt>
                <c:pt idx="509">
                  <c:v>1.9013703150684931</c:v>
                </c:pt>
                <c:pt idx="510">
                  <c:v>1.9041100410958904</c:v>
                </c:pt>
                <c:pt idx="511">
                  <c:v>1.9068497671232878</c:v>
                </c:pt>
                <c:pt idx="512">
                  <c:v>1.9095894931506843</c:v>
                </c:pt>
                <c:pt idx="513">
                  <c:v>1.9123292191780816</c:v>
                </c:pt>
                <c:pt idx="514">
                  <c:v>1.915068945205479</c:v>
                </c:pt>
                <c:pt idx="515">
                  <c:v>1.9260278493150684</c:v>
                </c:pt>
                <c:pt idx="516">
                  <c:v>1.9287675753424658</c:v>
                </c:pt>
                <c:pt idx="517">
                  <c:v>1.9315073013698631</c:v>
                </c:pt>
                <c:pt idx="518">
                  <c:v>1.9315073013698631</c:v>
                </c:pt>
                <c:pt idx="519">
                  <c:v>1.9342470273972596</c:v>
                </c:pt>
                <c:pt idx="520">
                  <c:v>1.936986753424657</c:v>
                </c:pt>
                <c:pt idx="521">
                  <c:v>1.9397264794520543</c:v>
                </c:pt>
                <c:pt idx="522">
                  <c:v>1.9452059315068491</c:v>
                </c:pt>
                <c:pt idx="523">
                  <c:v>1.9479456575342464</c:v>
                </c:pt>
                <c:pt idx="524">
                  <c:v>1.9506853835616438</c:v>
                </c:pt>
                <c:pt idx="525">
                  <c:v>1.9534251095890411</c:v>
                </c:pt>
                <c:pt idx="526">
                  <c:v>1.9561648356164385</c:v>
                </c:pt>
                <c:pt idx="527">
                  <c:v>1.958904561643835</c:v>
                </c:pt>
                <c:pt idx="528">
                  <c:v>1.9643840136986297</c:v>
                </c:pt>
                <c:pt idx="529">
                  <c:v>1.9671237397260271</c:v>
                </c:pt>
                <c:pt idx="530">
                  <c:v>1.9698634657534244</c:v>
                </c:pt>
                <c:pt idx="531">
                  <c:v>1.9726031917808218</c:v>
                </c:pt>
                <c:pt idx="532">
                  <c:v>1.9753429178082191</c:v>
                </c:pt>
                <c:pt idx="533">
                  <c:v>1.9753429178082191</c:v>
                </c:pt>
                <c:pt idx="534">
                  <c:v>1.9808223698630139</c:v>
                </c:pt>
                <c:pt idx="535">
                  <c:v>1.9863018219178077</c:v>
                </c:pt>
                <c:pt idx="536">
                  <c:v>1.989041547945205</c:v>
                </c:pt>
                <c:pt idx="537">
                  <c:v>1.9945209999999998</c:v>
                </c:pt>
                <c:pt idx="538">
                  <c:v>1.9972607260273962</c:v>
                </c:pt>
                <c:pt idx="539">
                  <c:v>2.002740178082191</c:v>
                </c:pt>
                <c:pt idx="540">
                  <c:v>2.0054799041095892</c:v>
                </c:pt>
                <c:pt idx="541">
                  <c:v>2.0082196301369857</c:v>
                </c:pt>
                <c:pt idx="542">
                  <c:v>2.0109593561643839</c:v>
                </c:pt>
                <c:pt idx="543">
                  <c:v>2.0164388082191786</c:v>
                </c:pt>
                <c:pt idx="544">
                  <c:v>2.0191785342465751</c:v>
                </c:pt>
                <c:pt idx="545">
                  <c:v>2.0219182602739716</c:v>
                </c:pt>
                <c:pt idx="546">
                  <c:v>2.0246579863013698</c:v>
                </c:pt>
                <c:pt idx="547">
                  <c:v>2.041096342465754</c:v>
                </c:pt>
                <c:pt idx="548">
                  <c:v>2.0438360684931505</c:v>
                </c:pt>
                <c:pt idx="549">
                  <c:v>2.0520552465753417</c:v>
                </c:pt>
                <c:pt idx="550">
                  <c:v>2.0547949726027399</c:v>
                </c:pt>
                <c:pt idx="551">
                  <c:v>2.0602744246575346</c:v>
                </c:pt>
                <c:pt idx="552">
                  <c:v>2.0630141506849311</c:v>
                </c:pt>
                <c:pt idx="553">
                  <c:v>2.0630141506849311</c:v>
                </c:pt>
                <c:pt idx="554">
                  <c:v>2.0657538767123294</c:v>
                </c:pt>
                <c:pt idx="555">
                  <c:v>2.0739730547945205</c:v>
                </c:pt>
                <c:pt idx="556">
                  <c:v>2.076712780821917</c:v>
                </c:pt>
                <c:pt idx="557">
                  <c:v>2.0794525068493153</c:v>
                </c:pt>
                <c:pt idx="558">
                  <c:v>2.0821922328767117</c:v>
                </c:pt>
                <c:pt idx="559">
                  <c:v>2.08493195890411</c:v>
                </c:pt>
                <c:pt idx="560">
                  <c:v>2.0876716849315065</c:v>
                </c:pt>
                <c:pt idx="561">
                  <c:v>2.0904114109589047</c:v>
                </c:pt>
                <c:pt idx="562">
                  <c:v>2.0958908630136976</c:v>
                </c:pt>
                <c:pt idx="563">
                  <c:v>2.1013703150684924</c:v>
                </c:pt>
                <c:pt idx="564">
                  <c:v>2.1041100410958906</c:v>
                </c:pt>
                <c:pt idx="565">
                  <c:v>2.1068497671232871</c:v>
                </c:pt>
                <c:pt idx="566">
                  <c:v>2.1095894931506853</c:v>
                </c:pt>
                <c:pt idx="567">
                  <c:v>2.1123292191780818</c:v>
                </c:pt>
                <c:pt idx="568">
                  <c:v>2.1150689452054801</c:v>
                </c:pt>
                <c:pt idx="569">
                  <c:v>2.1178086712328765</c:v>
                </c:pt>
                <c:pt idx="570">
                  <c:v>2.120548397260273</c:v>
                </c:pt>
                <c:pt idx="571">
                  <c:v>2.1232881232876712</c:v>
                </c:pt>
                <c:pt idx="572">
                  <c:v>2.1342470273972607</c:v>
                </c:pt>
                <c:pt idx="573">
                  <c:v>2.1369867534246572</c:v>
                </c:pt>
                <c:pt idx="574">
                  <c:v>2.1424662054794519</c:v>
                </c:pt>
                <c:pt idx="575">
                  <c:v>2.1479456575342466</c:v>
                </c:pt>
                <c:pt idx="576">
                  <c:v>2.1506853835616431</c:v>
                </c:pt>
                <c:pt idx="577">
                  <c:v>2.1506853835616431</c:v>
                </c:pt>
                <c:pt idx="578">
                  <c:v>2.1534251095890413</c:v>
                </c:pt>
                <c:pt idx="579">
                  <c:v>2.158904561643836</c:v>
                </c:pt>
                <c:pt idx="580">
                  <c:v>2.1616442876712325</c:v>
                </c:pt>
                <c:pt idx="581">
                  <c:v>2.1643840136986308</c:v>
                </c:pt>
                <c:pt idx="582">
                  <c:v>2.1671237397260272</c:v>
                </c:pt>
                <c:pt idx="583">
                  <c:v>2.172603191780822</c:v>
                </c:pt>
                <c:pt idx="584">
                  <c:v>2.1780826438356167</c:v>
                </c:pt>
                <c:pt idx="585">
                  <c:v>2.1808223698630131</c:v>
                </c:pt>
                <c:pt idx="586">
                  <c:v>2.1863018219178079</c:v>
                </c:pt>
                <c:pt idx="587">
                  <c:v>2.1890415479452061</c:v>
                </c:pt>
                <c:pt idx="588">
                  <c:v>2.2000004520547938</c:v>
                </c:pt>
                <c:pt idx="589">
                  <c:v>2.202740178082192</c:v>
                </c:pt>
                <c:pt idx="590">
                  <c:v>2.2054799041095885</c:v>
                </c:pt>
                <c:pt idx="591">
                  <c:v>2.2082196301369867</c:v>
                </c:pt>
                <c:pt idx="592">
                  <c:v>2.2109593561643832</c:v>
                </c:pt>
                <c:pt idx="593">
                  <c:v>2.2164388082191779</c:v>
                </c:pt>
                <c:pt idx="594">
                  <c:v>2.2191785342465744</c:v>
                </c:pt>
                <c:pt idx="595">
                  <c:v>2.2246579863013691</c:v>
                </c:pt>
                <c:pt idx="596">
                  <c:v>2.2273977123287674</c:v>
                </c:pt>
                <c:pt idx="597">
                  <c:v>2.2356168904109586</c:v>
                </c:pt>
                <c:pt idx="598">
                  <c:v>2.2383566164383568</c:v>
                </c:pt>
                <c:pt idx="599">
                  <c:v>2.2383566164383568</c:v>
                </c:pt>
                <c:pt idx="600">
                  <c:v>2.246575794520548</c:v>
                </c:pt>
                <c:pt idx="601">
                  <c:v>2.2493155205479445</c:v>
                </c:pt>
                <c:pt idx="602">
                  <c:v>2.2520552465753427</c:v>
                </c:pt>
                <c:pt idx="603">
                  <c:v>2.2547949726027392</c:v>
                </c:pt>
                <c:pt idx="604">
                  <c:v>2.2575346986301374</c:v>
                </c:pt>
                <c:pt idx="605">
                  <c:v>2.2602744246575339</c:v>
                </c:pt>
                <c:pt idx="606">
                  <c:v>2.2630141506849304</c:v>
                </c:pt>
                <c:pt idx="607">
                  <c:v>2.2657538767123286</c:v>
                </c:pt>
                <c:pt idx="608">
                  <c:v>2.2739730547945198</c:v>
                </c:pt>
                <c:pt idx="609">
                  <c:v>2.2767127808219181</c:v>
                </c:pt>
                <c:pt idx="610">
                  <c:v>2.2794525068493146</c:v>
                </c:pt>
                <c:pt idx="611">
                  <c:v>2.2821922328767128</c:v>
                </c:pt>
                <c:pt idx="612">
                  <c:v>2.2849319589041093</c:v>
                </c:pt>
                <c:pt idx="613">
                  <c:v>2.290411410958904</c:v>
                </c:pt>
                <c:pt idx="614">
                  <c:v>2.2931511369863005</c:v>
                </c:pt>
                <c:pt idx="615">
                  <c:v>2.2958908630136987</c:v>
                </c:pt>
                <c:pt idx="616">
                  <c:v>2.2986305890410952</c:v>
                </c:pt>
                <c:pt idx="617">
                  <c:v>2.3041100410958899</c:v>
                </c:pt>
                <c:pt idx="618">
                  <c:v>2.3068497671232882</c:v>
                </c:pt>
                <c:pt idx="619">
                  <c:v>2.3123292191780811</c:v>
                </c:pt>
                <c:pt idx="620">
                  <c:v>2.3150689452054793</c:v>
                </c:pt>
                <c:pt idx="621">
                  <c:v>2.3178086712328758</c:v>
                </c:pt>
                <c:pt idx="622">
                  <c:v>2.3205483972602741</c:v>
                </c:pt>
                <c:pt idx="623">
                  <c:v>2.3232881232876705</c:v>
                </c:pt>
                <c:pt idx="624">
                  <c:v>2.3260278493150688</c:v>
                </c:pt>
                <c:pt idx="625">
                  <c:v>2.3260278493150688</c:v>
                </c:pt>
                <c:pt idx="626">
                  <c:v>2.3315073013698635</c:v>
                </c:pt>
                <c:pt idx="627">
                  <c:v>2.33424702739726</c:v>
                </c:pt>
                <c:pt idx="628">
                  <c:v>2.3369867534246564</c:v>
                </c:pt>
                <c:pt idx="629">
                  <c:v>2.3397264794520547</c:v>
                </c:pt>
                <c:pt idx="630">
                  <c:v>2.3424662054794512</c:v>
                </c:pt>
                <c:pt idx="631">
                  <c:v>2.3452059315068494</c:v>
                </c:pt>
                <c:pt idx="632">
                  <c:v>2.3479456575342459</c:v>
                </c:pt>
                <c:pt idx="633">
                  <c:v>2.3506853835616441</c:v>
                </c:pt>
                <c:pt idx="634">
                  <c:v>2.3534251095890406</c:v>
                </c:pt>
                <c:pt idx="635">
                  <c:v>2.3589045616438353</c:v>
                </c:pt>
                <c:pt idx="636">
                  <c:v>2.3616442876712318</c:v>
                </c:pt>
                <c:pt idx="637">
                  <c:v>2.3671237397260265</c:v>
                </c:pt>
                <c:pt idx="638">
                  <c:v>2.3698634657534248</c:v>
                </c:pt>
                <c:pt idx="639">
                  <c:v>2.3698634657534248</c:v>
                </c:pt>
                <c:pt idx="640">
                  <c:v>2.3726031917808212</c:v>
                </c:pt>
                <c:pt idx="641">
                  <c:v>2.3753429178082195</c:v>
                </c:pt>
                <c:pt idx="642">
                  <c:v>2.378082643835616</c:v>
                </c:pt>
                <c:pt idx="643">
                  <c:v>2.3808223698630142</c:v>
                </c:pt>
                <c:pt idx="644">
                  <c:v>2.3835620958904107</c:v>
                </c:pt>
                <c:pt idx="645">
                  <c:v>2.3863018219178072</c:v>
                </c:pt>
                <c:pt idx="646">
                  <c:v>2.3890415479452054</c:v>
                </c:pt>
                <c:pt idx="647">
                  <c:v>2.3945210000000001</c:v>
                </c:pt>
                <c:pt idx="648">
                  <c:v>2.3972607260273966</c:v>
                </c:pt>
                <c:pt idx="649">
                  <c:v>2.4000004520547948</c:v>
                </c:pt>
                <c:pt idx="650">
                  <c:v>2.4027401780821913</c:v>
                </c:pt>
                <c:pt idx="651">
                  <c:v>2.4054799041095896</c:v>
                </c:pt>
                <c:pt idx="652">
                  <c:v>2.408219630136986</c:v>
                </c:pt>
                <c:pt idx="653">
                  <c:v>2.4109593561643825</c:v>
                </c:pt>
                <c:pt idx="654">
                  <c:v>2.4136990821917808</c:v>
                </c:pt>
                <c:pt idx="655">
                  <c:v>2.4164388082191772</c:v>
                </c:pt>
                <c:pt idx="656">
                  <c:v>2.4219182602739719</c:v>
                </c:pt>
                <c:pt idx="657">
                  <c:v>2.4246579863013702</c:v>
                </c:pt>
                <c:pt idx="658">
                  <c:v>2.4273977123287667</c:v>
                </c:pt>
                <c:pt idx="659">
                  <c:v>2.4328771643835614</c:v>
                </c:pt>
                <c:pt idx="660">
                  <c:v>2.4356168904109579</c:v>
                </c:pt>
                <c:pt idx="661">
                  <c:v>2.4383566164383561</c:v>
                </c:pt>
                <c:pt idx="662">
                  <c:v>2.4410963424657526</c:v>
                </c:pt>
                <c:pt idx="663">
                  <c:v>2.4465757945205473</c:v>
                </c:pt>
                <c:pt idx="664">
                  <c:v>2.4493155205479455</c:v>
                </c:pt>
                <c:pt idx="665">
                  <c:v>2.452055246575342</c:v>
                </c:pt>
                <c:pt idx="666">
                  <c:v>2.4547949726027403</c:v>
                </c:pt>
                <c:pt idx="667">
                  <c:v>2.4602744246575332</c:v>
                </c:pt>
                <c:pt idx="668">
                  <c:v>2.4630141506849315</c:v>
                </c:pt>
                <c:pt idx="669">
                  <c:v>2.4657538767123279</c:v>
                </c:pt>
                <c:pt idx="670">
                  <c:v>2.4684936027397262</c:v>
                </c:pt>
                <c:pt idx="671">
                  <c:v>2.4712333287671227</c:v>
                </c:pt>
                <c:pt idx="672">
                  <c:v>2.4739730547945209</c:v>
                </c:pt>
                <c:pt idx="673">
                  <c:v>2.4767127808219174</c:v>
                </c:pt>
                <c:pt idx="674">
                  <c:v>2.4794525068493156</c:v>
                </c:pt>
                <c:pt idx="675">
                  <c:v>2.4821922328767121</c:v>
                </c:pt>
                <c:pt idx="676">
                  <c:v>2.4849319589041086</c:v>
                </c:pt>
                <c:pt idx="677">
                  <c:v>2.4876716849315068</c:v>
                </c:pt>
                <c:pt idx="678">
                  <c:v>2.4904114109589033</c:v>
                </c:pt>
                <c:pt idx="679">
                  <c:v>2.4931511369863015</c:v>
                </c:pt>
                <c:pt idx="680">
                  <c:v>2.495890863013698</c:v>
                </c:pt>
                <c:pt idx="681">
                  <c:v>2.4986305890410963</c:v>
                </c:pt>
                <c:pt idx="682">
                  <c:v>2.5013703150684927</c:v>
                </c:pt>
                <c:pt idx="683">
                  <c:v>2.5013703150684927</c:v>
                </c:pt>
                <c:pt idx="684">
                  <c:v>2.504110041095891</c:v>
                </c:pt>
                <c:pt idx="685">
                  <c:v>2.5068497671232874</c:v>
                </c:pt>
                <c:pt idx="686">
                  <c:v>2.5095894931506839</c:v>
                </c:pt>
                <c:pt idx="687">
                  <c:v>2.5123292191780822</c:v>
                </c:pt>
                <c:pt idx="688">
                  <c:v>2.5150689452054786</c:v>
                </c:pt>
                <c:pt idx="689">
                  <c:v>2.5178086712328769</c:v>
                </c:pt>
                <c:pt idx="690">
                  <c:v>2.5205483972602734</c:v>
                </c:pt>
                <c:pt idx="691">
                  <c:v>2.5232881232876716</c:v>
                </c:pt>
                <c:pt idx="692">
                  <c:v>2.5260278493150681</c:v>
                </c:pt>
                <c:pt idx="693">
                  <c:v>2.5287675753424663</c:v>
                </c:pt>
                <c:pt idx="694">
                  <c:v>2.5315073013698628</c:v>
                </c:pt>
                <c:pt idx="695">
                  <c:v>2.5342470273972593</c:v>
                </c:pt>
                <c:pt idx="696">
                  <c:v>2.5369867534246575</c:v>
                </c:pt>
                <c:pt idx="697">
                  <c:v>2.539726479452054</c:v>
                </c:pt>
                <c:pt idx="698">
                  <c:v>2.5424662054794522</c:v>
                </c:pt>
                <c:pt idx="699">
                  <c:v>2.5452059315068487</c:v>
                </c:pt>
                <c:pt idx="700">
                  <c:v>2.5452059315068487</c:v>
                </c:pt>
                <c:pt idx="701">
                  <c:v>2.547945657534247</c:v>
                </c:pt>
                <c:pt idx="702">
                  <c:v>2.5506853835616434</c:v>
                </c:pt>
                <c:pt idx="703">
                  <c:v>2.5534251095890417</c:v>
                </c:pt>
                <c:pt idx="704">
                  <c:v>2.5561648356164381</c:v>
                </c:pt>
                <c:pt idx="705">
                  <c:v>2.5589045616438346</c:v>
                </c:pt>
                <c:pt idx="706">
                  <c:v>2.5616442876712329</c:v>
                </c:pt>
                <c:pt idx="707">
                  <c:v>2.5643840136986293</c:v>
                </c:pt>
                <c:pt idx="708">
                  <c:v>2.5671237397260276</c:v>
                </c:pt>
                <c:pt idx="709">
                  <c:v>2.5698634657534241</c:v>
                </c:pt>
                <c:pt idx="710">
                  <c:v>2.5726031917808223</c:v>
                </c:pt>
                <c:pt idx="711">
                  <c:v>2.5753429178082188</c:v>
                </c:pt>
                <c:pt idx="712">
                  <c:v>2.578082643835617</c:v>
                </c:pt>
                <c:pt idx="713">
                  <c:v>2.5808223698630135</c:v>
                </c:pt>
                <c:pt idx="714">
                  <c:v>2.58356209589041</c:v>
                </c:pt>
                <c:pt idx="715">
                  <c:v>2.5863018219178082</c:v>
                </c:pt>
                <c:pt idx="716">
                  <c:v>2.5890415479452047</c:v>
                </c:pt>
                <c:pt idx="717">
                  <c:v>2.5890415479452047</c:v>
                </c:pt>
                <c:pt idx="718">
                  <c:v>2.5917812739726029</c:v>
                </c:pt>
                <c:pt idx="719">
                  <c:v>2.5945209999999994</c:v>
                </c:pt>
                <c:pt idx="720">
                  <c:v>2.5972607260273977</c:v>
                </c:pt>
                <c:pt idx="721">
                  <c:v>2.6000004520547941</c:v>
                </c:pt>
                <c:pt idx="722">
                  <c:v>2.6027401780821924</c:v>
                </c:pt>
                <c:pt idx="723">
                  <c:v>2.6054799041095889</c:v>
                </c:pt>
                <c:pt idx="724">
                  <c:v>2.6082196301369853</c:v>
                </c:pt>
                <c:pt idx="725">
                  <c:v>2.6109593561643836</c:v>
                </c:pt>
                <c:pt idx="726">
                  <c:v>2.61369908219178</c:v>
                </c:pt>
                <c:pt idx="727">
                  <c:v>2.6164388082191783</c:v>
                </c:pt>
                <c:pt idx="728">
                  <c:v>2.6191785342465748</c:v>
                </c:pt>
                <c:pt idx="729">
                  <c:v>2.621918260273973</c:v>
                </c:pt>
                <c:pt idx="730">
                  <c:v>2.6246579863013695</c:v>
                </c:pt>
                <c:pt idx="731">
                  <c:v>2.6273977123287677</c:v>
                </c:pt>
                <c:pt idx="732">
                  <c:v>2.6301374383561642</c:v>
                </c:pt>
                <c:pt idx="733">
                  <c:v>2.6328771643835607</c:v>
                </c:pt>
                <c:pt idx="734">
                  <c:v>2.6328771643835607</c:v>
                </c:pt>
                <c:pt idx="735">
                  <c:v>2.6356168904109589</c:v>
                </c:pt>
                <c:pt idx="736">
                  <c:v>2.6383566164383554</c:v>
                </c:pt>
                <c:pt idx="737">
                  <c:v>2.6410963424657536</c:v>
                </c:pt>
                <c:pt idx="738">
                  <c:v>2.6438360684931501</c:v>
                </c:pt>
                <c:pt idx="739">
                  <c:v>2.6465757945205484</c:v>
                </c:pt>
                <c:pt idx="740">
                  <c:v>2.6493155205479448</c:v>
                </c:pt>
                <c:pt idx="741">
                  <c:v>2.6520552465753431</c:v>
                </c:pt>
                <c:pt idx="742">
                  <c:v>2.6547949726027396</c:v>
                </c:pt>
                <c:pt idx="743">
                  <c:v>2.657534698630136</c:v>
                </c:pt>
                <c:pt idx="744">
                  <c:v>2.6602744246575343</c:v>
                </c:pt>
                <c:pt idx="745">
                  <c:v>2.6630141506849307</c:v>
                </c:pt>
                <c:pt idx="746">
                  <c:v>2.665753876712329</c:v>
                </c:pt>
                <c:pt idx="747">
                  <c:v>2.6684936027397255</c:v>
                </c:pt>
                <c:pt idx="748">
                  <c:v>2.6712333287671237</c:v>
                </c:pt>
                <c:pt idx="749">
                  <c:v>2.6739730547945202</c:v>
                </c:pt>
                <c:pt idx="750">
                  <c:v>2.6767127808219184</c:v>
                </c:pt>
                <c:pt idx="751">
                  <c:v>2.6767127808219184</c:v>
                </c:pt>
                <c:pt idx="752">
                  <c:v>2.6794525068493149</c:v>
                </c:pt>
                <c:pt idx="753">
                  <c:v>2.6821922328767114</c:v>
                </c:pt>
                <c:pt idx="754">
                  <c:v>2.6849319589041096</c:v>
                </c:pt>
                <c:pt idx="755">
                  <c:v>2.6876716849315061</c:v>
                </c:pt>
                <c:pt idx="756">
                  <c:v>2.6904114109589043</c:v>
                </c:pt>
                <c:pt idx="757">
                  <c:v>2.6931511369863008</c:v>
                </c:pt>
                <c:pt idx="758">
                  <c:v>2.6958908630136991</c:v>
                </c:pt>
                <c:pt idx="759">
                  <c:v>2.6986305890410955</c:v>
                </c:pt>
                <c:pt idx="760">
                  <c:v>2.7013703150684938</c:v>
                </c:pt>
                <c:pt idx="761">
                  <c:v>2.7041100410958903</c:v>
                </c:pt>
                <c:pt idx="762">
                  <c:v>2.7068497671232867</c:v>
                </c:pt>
                <c:pt idx="763">
                  <c:v>2.709589493150685</c:v>
                </c:pt>
                <c:pt idx="764">
                  <c:v>2.7123292191780815</c:v>
                </c:pt>
                <c:pt idx="765">
                  <c:v>2.7150689452054797</c:v>
                </c:pt>
                <c:pt idx="766">
                  <c:v>2.7178086712328762</c:v>
                </c:pt>
                <c:pt idx="767">
                  <c:v>2.7205483972602744</c:v>
                </c:pt>
                <c:pt idx="768">
                  <c:v>2.7205483972602744</c:v>
                </c:pt>
                <c:pt idx="769">
                  <c:v>2.7232881232876709</c:v>
                </c:pt>
                <c:pt idx="770">
                  <c:v>2.7260278493150691</c:v>
                </c:pt>
                <c:pt idx="771">
                  <c:v>2.7287675753424656</c:v>
                </c:pt>
                <c:pt idx="772">
                  <c:v>2.7315073013698621</c:v>
                </c:pt>
                <c:pt idx="773">
                  <c:v>2.7342470273972603</c:v>
                </c:pt>
                <c:pt idx="774">
                  <c:v>2.7369867534246568</c:v>
                </c:pt>
                <c:pt idx="775">
                  <c:v>2.7397264794520551</c:v>
                </c:pt>
                <c:pt idx="776">
                  <c:v>2.7424662054794515</c:v>
                </c:pt>
                <c:pt idx="777">
                  <c:v>2.7452059315068498</c:v>
                </c:pt>
                <c:pt idx="778">
                  <c:v>2.7479456575342462</c:v>
                </c:pt>
                <c:pt idx="779">
                  <c:v>2.7506853835616427</c:v>
                </c:pt>
                <c:pt idx="780">
                  <c:v>2.753425109589041</c:v>
                </c:pt>
                <c:pt idx="781">
                  <c:v>2.7561648356164374</c:v>
                </c:pt>
                <c:pt idx="782">
                  <c:v>2.7589045616438357</c:v>
                </c:pt>
                <c:pt idx="783">
                  <c:v>2.7616442876712322</c:v>
                </c:pt>
                <c:pt idx="784">
                  <c:v>2.7643840136986304</c:v>
                </c:pt>
                <c:pt idx="785">
                  <c:v>2.7643840136986304</c:v>
                </c:pt>
                <c:pt idx="786">
                  <c:v>2.7671237397260269</c:v>
                </c:pt>
                <c:pt idx="787">
                  <c:v>2.7698634657534251</c:v>
                </c:pt>
                <c:pt idx="788">
                  <c:v>2.7726031917808216</c:v>
                </c:pt>
                <c:pt idx="789">
                  <c:v>2.7780826438356163</c:v>
                </c:pt>
                <c:pt idx="790">
                  <c:v>2.7808223698630128</c:v>
                </c:pt>
                <c:pt idx="791">
                  <c:v>2.783562095890411</c:v>
                </c:pt>
                <c:pt idx="792">
                  <c:v>2.7890415479452058</c:v>
                </c:pt>
                <c:pt idx="793">
                  <c:v>2.7917812739726022</c:v>
                </c:pt>
                <c:pt idx="794">
                  <c:v>2.7945210000000005</c:v>
                </c:pt>
                <c:pt idx="795">
                  <c:v>2.7972607260273969</c:v>
                </c:pt>
                <c:pt idx="796">
                  <c:v>2.8000004520547934</c:v>
                </c:pt>
                <c:pt idx="797">
                  <c:v>2.8027401780821917</c:v>
                </c:pt>
                <c:pt idx="798">
                  <c:v>2.8054799041095881</c:v>
                </c:pt>
                <c:pt idx="799">
                  <c:v>2.8109593561643829</c:v>
                </c:pt>
                <c:pt idx="800">
                  <c:v>2.8164388082191776</c:v>
                </c:pt>
                <c:pt idx="801">
                  <c:v>2.8191785342465758</c:v>
                </c:pt>
                <c:pt idx="802">
                  <c:v>2.8246579863013688</c:v>
                </c:pt>
                <c:pt idx="803">
                  <c:v>2.827397712328767</c:v>
                </c:pt>
                <c:pt idx="804">
                  <c:v>2.8383566164383565</c:v>
                </c:pt>
                <c:pt idx="805">
                  <c:v>2.8438360684931512</c:v>
                </c:pt>
                <c:pt idx="806">
                  <c:v>2.8493155205479441</c:v>
                </c:pt>
                <c:pt idx="807">
                  <c:v>2.8520552465753424</c:v>
                </c:pt>
                <c:pt idx="808">
                  <c:v>2.8520552465753424</c:v>
                </c:pt>
                <c:pt idx="809">
                  <c:v>2.8575346986301371</c:v>
                </c:pt>
                <c:pt idx="810">
                  <c:v>2.8602744246575336</c:v>
                </c:pt>
                <c:pt idx="811">
                  <c:v>2.8630141506849318</c:v>
                </c:pt>
                <c:pt idx="812">
                  <c:v>2.8657538767123283</c:v>
                </c:pt>
                <c:pt idx="813">
                  <c:v>2.8684936027397265</c:v>
                </c:pt>
                <c:pt idx="814">
                  <c:v>2.8739730547945195</c:v>
                </c:pt>
                <c:pt idx="815">
                  <c:v>2.8794525068493142</c:v>
                </c:pt>
                <c:pt idx="816">
                  <c:v>2.8821922328767124</c:v>
                </c:pt>
                <c:pt idx="817">
                  <c:v>2.8849319589041089</c:v>
                </c:pt>
                <c:pt idx="818">
                  <c:v>2.8876716849315072</c:v>
                </c:pt>
                <c:pt idx="819">
                  <c:v>2.8904114109589036</c:v>
                </c:pt>
                <c:pt idx="820">
                  <c:v>2.8931511369863019</c:v>
                </c:pt>
                <c:pt idx="821">
                  <c:v>2.8986305890410948</c:v>
                </c:pt>
                <c:pt idx="822">
                  <c:v>2.9013703150684931</c:v>
                </c:pt>
                <c:pt idx="823">
                  <c:v>2.9095894931506843</c:v>
                </c:pt>
                <c:pt idx="824">
                  <c:v>2.9123292191780825</c:v>
                </c:pt>
                <c:pt idx="825">
                  <c:v>2.915068945205479</c:v>
                </c:pt>
                <c:pt idx="826">
                  <c:v>2.9205483972602737</c:v>
                </c:pt>
                <c:pt idx="827">
                  <c:v>2.9232881232876702</c:v>
                </c:pt>
                <c:pt idx="828">
                  <c:v>2.9260278493150684</c:v>
                </c:pt>
                <c:pt idx="829">
                  <c:v>2.9287675753424649</c:v>
                </c:pt>
                <c:pt idx="830">
                  <c:v>2.9315073013698631</c:v>
                </c:pt>
                <c:pt idx="831">
                  <c:v>2.9369867534246579</c:v>
                </c:pt>
                <c:pt idx="832">
                  <c:v>2.9397264794520543</c:v>
                </c:pt>
                <c:pt idx="833">
                  <c:v>2.9397264794520543</c:v>
                </c:pt>
                <c:pt idx="834">
                  <c:v>2.9506853835616438</c:v>
                </c:pt>
                <c:pt idx="835">
                  <c:v>2.9534251095890403</c:v>
                </c:pt>
                <c:pt idx="836">
                  <c:v>2.958904561643835</c:v>
                </c:pt>
                <c:pt idx="837">
                  <c:v>2.9616442876712332</c:v>
                </c:pt>
                <c:pt idx="838">
                  <c:v>2.9671237397260279</c:v>
                </c:pt>
                <c:pt idx="839">
                  <c:v>2.9698634657534244</c:v>
                </c:pt>
                <c:pt idx="840">
                  <c:v>2.9726031917808209</c:v>
                </c:pt>
                <c:pt idx="841">
                  <c:v>2.9753429178082191</c:v>
                </c:pt>
                <c:pt idx="842">
                  <c:v>2.9780826438356156</c:v>
                </c:pt>
                <c:pt idx="843">
                  <c:v>2.9808223698630139</c:v>
                </c:pt>
                <c:pt idx="844">
                  <c:v>2.989041547945205</c:v>
                </c:pt>
                <c:pt idx="845">
                  <c:v>2.9917812739726033</c:v>
                </c:pt>
                <c:pt idx="846">
                  <c:v>2.9945209999999998</c:v>
                </c:pt>
                <c:pt idx="847">
                  <c:v>2.9972607260273962</c:v>
                </c:pt>
                <c:pt idx="848">
                  <c:v>3.0082196301369857</c:v>
                </c:pt>
                <c:pt idx="849">
                  <c:v>3.0164388082191786</c:v>
                </c:pt>
                <c:pt idx="850">
                  <c:v>3.0191785342465751</c:v>
                </c:pt>
                <c:pt idx="851">
                  <c:v>3.0219182602739716</c:v>
                </c:pt>
                <c:pt idx="852">
                  <c:v>3.0246579863013698</c:v>
                </c:pt>
                <c:pt idx="853">
                  <c:v>3.0273977123287663</c:v>
                </c:pt>
                <c:pt idx="854">
                  <c:v>3.0273977123287663</c:v>
                </c:pt>
                <c:pt idx="855">
                  <c:v>3.0301374383561646</c:v>
                </c:pt>
                <c:pt idx="856">
                  <c:v>3.0438360684931505</c:v>
                </c:pt>
                <c:pt idx="857">
                  <c:v>3.0493155205479452</c:v>
                </c:pt>
                <c:pt idx="858">
                  <c:v>3.0520552465753417</c:v>
                </c:pt>
                <c:pt idx="859">
                  <c:v>3.0547949726027399</c:v>
                </c:pt>
                <c:pt idx="860">
                  <c:v>3.0575346986301364</c:v>
                </c:pt>
                <c:pt idx="861">
                  <c:v>3.0602744246575346</c:v>
                </c:pt>
                <c:pt idx="862">
                  <c:v>3.0630141506849311</c:v>
                </c:pt>
                <c:pt idx="863">
                  <c:v>3.0657538767123294</c:v>
                </c:pt>
                <c:pt idx="864">
                  <c:v>3.0684936027397258</c:v>
                </c:pt>
                <c:pt idx="865">
                  <c:v>3.076712780821917</c:v>
                </c:pt>
                <c:pt idx="866">
                  <c:v>3.0794525068493153</c:v>
                </c:pt>
                <c:pt idx="867">
                  <c:v>3.0821922328767117</c:v>
                </c:pt>
                <c:pt idx="868">
                  <c:v>3.08493195890411</c:v>
                </c:pt>
                <c:pt idx="869">
                  <c:v>3.0904114109589047</c:v>
                </c:pt>
                <c:pt idx="870">
                  <c:v>3.0958908630136976</c:v>
                </c:pt>
                <c:pt idx="871">
                  <c:v>3.0986305890410959</c:v>
                </c:pt>
                <c:pt idx="872">
                  <c:v>3.1013703150684924</c:v>
                </c:pt>
                <c:pt idx="873">
                  <c:v>3.1041100410958906</c:v>
                </c:pt>
                <c:pt idx="874">
                  <c:v>3.1095894931506853</c:v>
                </c:pt>
                <c:pt idx="875">
                  <c:v>3.1123292191780818</c:v>
                </c:pt>
                <c:pt idx="876">
                  <c:v>3.1150689452054801</c:v>
                </c:pt>
                <c:pt idx="877">
                  <c:v>3.1150689452054801</c:v>
                </c:pt>
                <c:pt idx="878">
                  <c:v>3.1178086712328765</c:v>
                </c:pt>
                <c:pt idx="879">
                  <c:v>3.120548397260273</c:v>
                </c:pt>
                <c:pt idx="880">
                  <c:v>3.1232881232876712</c:v>
                </c:pt>
                <c:pt idx="881">
                  <c:v>3.1260278493150677</c:v>
                </c:pt>
                <c:pt idx="882">
                  <c:v>3.128767575342466</c:v>
                </c:pt>
                <c:pt idx="883">
                  <c:v>3.1369867534246572</c:v>
                </c:pt>
                <c:pt idx="884">
                  <c:v>3.1397264794520554</c:v>
                </c:pt>
                <c:pt idx="885">
                  <c:v>3.1424662054794519</c:v>
                </c:pt>
                <c:pt idx="886">
                  <c:v>3.1479456575342466</c:v>
                </c:pt>
                <c:pt idx="887">
                  <c:v>3.1506853835616431</c:v>
                </c:pt>
                <c:pt idx="888">
                  <c:v>3.1534251095890413</c:v>
                </c:pt>
                <c:pt idx="889">
                  <c:v>3.1561648356164378</c:v>
                </c:pt>
                <c:pt idx="890">
                  <c:v>3.1616442876712325</c:v>
                </c:pt>
                <c:pt idx="891">
                  <c:v>3.1643840136986308</c:v>
                </c:pt>
                <c:pt idx="892">
                  <c:v>3.1671237397260272</c:v>
                </c:pt>
                <c:pt idx="893">
                  <c:v>3.1698634657534237</c:v>
                </c:pt>
                <c:pt idx="894">
                  <c:v>3.172603191780822</c:v>
                </c:pt>
                <c:pt idx="895">
                  <c:v>3.1753429178082184</c:v>
                </c:pt>
                <c:pt idx="896">
                  <c:v>3.1780826438356167</c:v>
                </c:pt>
                <c:pt idx="897">
                  <c:v>3.1808223698630131</c:v>
                </c:pt>
                <c:pt idx="898">
                  <c:v>3.1863018219178079</c:v>
                </c:pt>
                <c:pt idx="899">
                  <c:v>3.1890415479452061</c:v>
                </c:pt>
                <c:pt idx="900">
                  <c:v>3.202740178082192</c:v>
                </c:pt>
                <c:pt idx="901">
                  <c:v>3.2054799041095885</c:v>
                </c:pt>
                <c:pt idx="902">
                  <c:v>3.2082196301369867</c:v>
                </c:pt>
                <c:pt idx="903">
                  <c:v>3.2109593561643832</c:v>
                </c:pt>
                <c:pt idx="904">
                  <c:v>3.2328771643835621</c:v>
                </c:pt>
                <c:pt idx="905">
                  <c:v>3.2356168904109586</c:v>
                </c:pt>
                <c:pt idx="906">
                  <c:v>3.2383566164383568</c:v>
                </c:pt>
                <c:pt idx="907">
                  <c:v>3.2410963424657533</c:v>
                </c:pt>
                <c:pt idx="908">
                  <c:v>3.246575794520548</c:v>
                </c:pt>
                <c:pt idx="909">
                  <c:v>3.2493155205479445</c:v>
                </c:pt>
                <c:pt idx="910">
                  <c:v>3.2520552465753427</c:v>
                </c:pt>
                <c:pt idx="911">
                  <c:v>3.2547949726027392</c:v>
                </c:pt>
                <c:pt idx="912">
                  <c:v>3.2575346986301374</c:v>
                </c:pt>
                <c:pt idx="913">
                  <c:v>3.2602744246575339</c:v>
                </c:pt>
                <c:pt idx="914">
                  <c:v>3.2630141506849304</c:v>
                </c:pt>
                <c:pt idx="915">
                  <c:v>3.2657538767123286</c:v>
                </c:pt>
                <c:pt idx="916">
                  <c:v>3.2684936027397251</c:v>
                </c:pt>
                <c:pt idx="917">
                  <c:v>3.2712333287671234</c:v>
                </c:pt>
                <c:pt idx="918">
                  <c:v>3.2739730547945198</c:v>
                </c:pt>
                <c:pt idx="919">
                  <c:v>3.2767127808219181</c:v>
                </c:pt>
                <c:pt idx="920">
                  <c:v>3.2794525068493146</c:v>
                </c:pt>
                <c:pt idx="921">
                  <c:v>3.2821922328767128</c:v>
                </c:pt>
                <c:pt idx="922">
                  <c:v>3.2849319589041093</c:v>
                </c:pt>
                <c:pt idx="923">
                  <c:v>3.2876716849315057</c:v>
                </c:pt>
                <c:pt idx="924">
                  <c:v>3.290411410958904</c:v>
                </c:pt>
                <c:pt idx="925">
                  <c:v>3.290411410958904</c:v>
                </c:pt>
                <c:pt idx="926">
                  <c:v>3.3013703150684934</c:v>
                </c:pt>
                <c:pt idx="927">
                  <c:v>3.3041100410958899</c:v>
                </c:pt>
                <c:pt idx="928">
                  <c:v>3.3150689452054793</c:v>
                </c:pt>
                <c:pt idx="929">
                  <c:v>3.3178086712328758</c:v>
                </c:pt>
                <c:pt idx="930">
                  <c:v>3.3205483972602741</c:v>
                </c:pt>
                <c:pt idx="931">
                  <c:v>3.3232881232876705</c:v>
                </c:pt>
                <c:pt idx="932">
                  <c:v>3.3260278493150688</c:v>
                </c:pt>
                <c:pt idx="933">
                  <c:v>3.3287675753424653</c:v>
                </c:pt>
                <c:pt idx="934">
                  <c:v>3.3315073013698635</c:v>
                </c:pt>
                <c:pt idx="935">
                  <c:v>3.33424702739726</c:v>
                </c:pt>
                <c:pt idx="936">
                  <c:v>3.33424702739726</c:v>
                </c:pt>
                <c:pt idx="937">
                  <c:v>3.3369867534246564</c:v>
                </c:pt>
                <c:pt idx="938">
                  <c:v>3.3397264794520547</c:v>
                </c:pt>
                <c:pt idx="939">
                  <c:v>3.3424662054794512</c:v>
                </c:pt>
                <c:pt idx="940">
                  <c:v>3.3452059315068494</c:v>
                </c:pt>
                <c:pt idx="941">
                  <c:v>3.3479456575342459</c:v>
                </c:pt>
                <c:pt idx="942">
                  <c:v>3.3534251095890406</c:v>
                </c:pt>
                <c:pt idx="943">
                  <c:v>3.3561648356164389</c:v>
                </c:pt>
                <c:pt idx="944">
                  <c:v>3.3589045616438353</c:v>
                </c:pt>
                <c:pt idx="945">
                  <c:v>3.3616442876712318</c:v>
                </c:pt>
                <c:pt idx="946">
                  <c:v>3.36438401369863</c:v>
                </c:pt>
                <c:pt idx="947">
                  <c:v>3.3671237397260265</c:v>
                </c:pt>
                <c:pt idx="948">
                  <c:v>3.3698634657534248</c:v>
                </c:pt>
                <c:pt idx="949">
                  <c:v>3.3726031917808212</c:v>
                </c:pt>
                <c:pt idx="950">
                  <c:v>3.3753429178082195</c:v>
                </c:pt>
                <c:pt idx="951">
                  <c:v>3.378082643835616</c:v>
                </c:pt>
                <c:pt idx="952">
                  <c:v>3.378082643835616</c:v>
                </c:pt>
                <c:pt idx="953">
                  <c:v>3.3808223698630142</c:v>
                </c:pt>
                <c:pt idx="954">
                  <c:v>3.3835620958904107</c:v>
                </c:pt>
                <c:pt idx="955">
                  <c:v>3.3890415479452054</c:v>
                </c:pt>
                <c:pt idx="956">
                  <c:v>3.3917812739726019</c:v>
                </c:pt>
                <c:pt idx="957">
                  <c:v>3.3945210000000001</c:v>
                </c:pt>
                <c:pt idx="958">
                  <c:v>3.3972607260273966</c:v>
                </c:pt>
                <c:pt idx="959">
                  <c:v>3.4000004520547948</c:v>
                </c:pt>
                <c:pt idx="960">
                  <c:v>3.4054799041095896</c:v>
                </c:pt>
                <c:pt idx="961">
                  <c:v>3.408219630136986</c:v>
                </c:pt>
                <c:pt idx="962">
                  <c:v>3.4136990821917808</c:v>
                </c:pt>
                <c:pt idx="963">
                  <c:v>3.4164388082191772</c:v>
                </c:pt>
                <c:pt idx="964">
                  <c:v>3.4219182602739719</c:v>
                </c:pt>
                <c:pt idx="965">
                  <c:v>3.4219182602739719</c:v>
                </c:pt>
                <c:pt idx="966">
                  <c:v>3.4246579863013702</c:v>
                </c:pt>
                <c:pt idx="967">
                  <c:v>3.4273977123287667</c:v>
                </c:pt>
                <c:pt idx="968">
                  <c:v>3.4301374383561649</c:v>
                </c:pt>
                <c:pt idx="969">
                  <c:v>3.4328771643835614</c:v>
                </c:pt>
                <c:pt idx="970">
                  <c:v>3.4356168904109579</c:v>
                </c:pt>
                <c:pt idx="971">
                  <c:v>3.4383566164383561</c:v>
                </c:pt>
                <c:pt idx="972">
                  <c:v>3.4410963424657526</c:v>
                </c:pt>
                <c:pt idx="973">
                  <c:v>3.4438360684931508</c:v>
                </c:pt>
                <c:pt idx="974">
                  <c:v>3.4465757945205473</c:v>
                </c:pt>
                <c:pt idx="975">
                  <c:v>3.4493155205479455</c:v>
                </c:pt>
                <c:pt idx="976">
                  <c:v>3.452055246575342</c:v>
                </c:pt>
                <c:pt idx="977">
                  <c:v>3.4547949726027403</c:v>
                </c:pt>
                <c:pt idx="978">
                  <c:v>3.4575346986301367</c:v>
                </c:pt>
                <c:pt idx="979">
                  <c:v>3.4630141506849315</c:v>
                </c:pt>
                <c:pt idx="980">
                  <c:v>3.4657538767123279</c:v>
                </c:pt>
                <c:pt idx="981">
                  <c:v>3.4657538767123279</c:v>
                </c:pt>
                <c:pt idx="982">
                  <c:v>3.4684936027397262</c:v>
                </c:pt>
                <c:pt idx="983">
                  <c:v>3.4712333287671227</c:v>
                </c:pt>
                <c:pt idx="984">
                  <c:v>3.4739730547945209</c:v>
                </c:pt>
                <c:pt idx="985">
                  <c:v>3.4767127808219174</c:v>
                </c:pt>
                <c:pt idx="986">
                  <c:v>3.4794525068493156</c:v>
                </c:pt>
                <c:pt idx="987">
                  <c:v>3.4821922328767121</c:v>
                </c:pt>
                <c:pt idx="988">
                  <c:v>3.4849319589041086</c:v>
                </c:pt>
                <c:pt idx="989">
                  <c:v>3.4876716849315068</c:v>
                </c:pt>
                <c:pt idx="990">
                  <c:v>3.4904114109589033</c:v>
                </c:pt>
                <c:pt idx="991">
                  <c:v>3.4931511369863015</c:v>
                </c:pt>
                <c:pt idx="992">
                  <c:v>3.4986305890410963</c:v>
                </c:pt>
                <c:pt idx="993">
                  <c:v>3.5013703150684927</c:v>
                </c:pt>
                <c:pt idx="994">
                  <c:v>3.504110041095891</c:v>
                </c:pt>
                <c:pt idx="995">
                  <c:v>3.5068497671232874</c:v>
                </c:pt>
                <c:pt idx="996">
                  <c:v>3.5123292191780822</c:v>
                </c:pt>
                <c:pt idx="997">
                  <c:v>3.5150689452054786</c:v>
                </c:pt>
                <c:pt idx="998">
                  <c:v>3.5178086712328769</c:v>
                </c:pt>
                <c:pt idx="999">
                  <c:v>3.5205483972602734</c:v>
                </c:pt>
                <c:pt idx="1000">
                  <c:v>3.5232881232876716</c:v>
                </c:pt>
                <c:pt idx="1001">
                  <c:v>3.5260278493150681</c:v>
                </c:pt>
                <c:pt idx="1002">
                  <c:v>3.5287675753424663</c:v>
                </c:pt>
                <c:pt idx="1003">
                  <c:v>3.5315073013698628</c:v>
                </c:pt>
                <c:pt idx="1004">
                  <c:v>3.5342470273972593</c:v>
                </c:pt>
                <c:pt idx="1005">
                  <c:v>3.5369867534246575</c:v>
                </c:pt>
                <c:pt idx="1006">
                  <c:v>3.539726479452054</c:v>
                </c:pt>
                <c:pt idx="1007">
                  <c:v>3.5424662054794522</c:v>
                </c:pt>
                <c:pt idx="1008">
                  <c:v>3.5452059315068487</c:v>
                </c:pt>
                <c:pt idx="1009">
                  <c:v>3.547945657534247</c:v>
                </c:pt>
                <c:pt idx="1010">
                  <c:v>3.5506853835616434</c:v>
                </c:pt>
                <c:pt idx="1011">
                  <c:v>3.5534251095890417</c:v>
                </c:pt>
                <c:pt idx="1012">
                  <c:v>3.5534251095890417</c:v>
                </c:pt>
                <c:pt idx="1013">
                  <c:v>3.5616442876712329</c:v>
                </c:pt>
                <c:pt idx="1014">
                  <c:v>3.5643840136986293</c:v>
                </c:pt>
                <c:pt idx="1015">
                  <c:v>3.5671237397260276</c:v>
                </c:pt>
                <c:pt idx="1016">
                  <c:v>3.5698634657534241</c:v>
                </c:pt>
                <c:pt idx="1017">
                  <c:v>3.5726031917808223</c:v>
                </c:pt>
                <c:pt idx="1018">
                  <c:v>3.5753429178082188</c:v>
                </c:pt>
                <c:pt idx="1019">
                  <c:v>3.578082643835617</c:v>
                </c:pt>
                <c:pt idx="1020">
                  <c:v>3.5808223698630135</c:v>
                </c:pt>
                <c:pt idx="1021">
                  <c:v>3.58356209589041</c:v>
                </c:pt>
                <c:pt idx="1022">
                  <c:v>3.5863018219178082</c:v>
                </c:pt>
                <c:pt idx="1023">
                  <c:v>3.5890415479452047</c:v>
                </c:pt>
                <c:pt idx="1024">
                  <c:v>3.5917812739726029</c:v>
                </c:pt>
                <c:pt idx="1025">
                  <c:v>3.5945209999999994</c:v>
                </c:pt>
                <c:pt idx="1026">
                  <c:v>3.5972607260273977</c:v>
                </c:pt>
                <c:pt idx="1027">
                  <c:v>3.5972607260273977</c:v>
                </c:pt>
                <c:pt idx="1028">
                  <c:v>3.6000004520547941</c:v>
                </c:pt>
                <c:pt idx="1029">
                  <c:v>3.6027401780821924</c:v>
                </c:pt>
                <c:pt idx="1030">
                  <c:v>3.6054799041095889</c:v>
                </c:pt>
                <c:pt idx="1031">
                  <c:v>3.6082196301369853</c:v>
                </c:pt>
                <c:pt idx="1032">
                  <c:v>3.6109593561643836</c:v>
                </c:pt>
                <c:pt idx="1033">
                  <c:v>3.61369908219178</c:v>
                </c:pt>
                <c:pt idx="1034">
                  <c:v>3.6164388082191783</c:v>
                </c:pt>
                <c:pt idx="1035">
                  <c:v>3.6191785342465748</c:v>
                </c:pt>
                <c:pt idx="1036">
                  <c:v>3.621918260273973</c:v>
                </c:pt>
                <c:pt idx="1037">
                  <c:v>3.6246579863013695</c:v>
                </c:pt>
                <c:pt idx="1038">
                  <c:v>3.6273977123287677</c:v>
                </c:pt>
                <c:pt idx="1039">
                  <c:v>3.6301374383561642</c:v>
                </c:pt>
                <c:pt idx="1040">
                  <c:v>3.6328771643835607</c:v>
                </c:pt>
                <c:pt idx="1041">
                  <c:v>3.6356168904109589</c:v>
                </c:pt>
                <c:pt idx="1042">
                  <c:v>3.6383566164383554</c:v>
                </c:pt>
                <c:pt idx="1043">
                  <c:v>3.6410963424657536</c:v>
                </c:pt>
                <c:pt idx="1044">
                  <c:v>3.6410963424657536</c:v>
                </c:pt>
                <c:pt idx="1045">
                  <c:v>3.6438360684931501</c:v>
                </c:pt>
                <c:pt idx="1046">
                  <c:v>3.6465757945205484</c:v>
                </c:pt>
                <c:pt idx="1047">
                  <c:v>3.6493155205479448</c:v>
                </c:pt>
                <c:pt idx="1048">
                  <c:v>3.6520552465753431</c:v>
                </c:pt>
                <c:pt idx="1049">
                  <c:v>3.6547949726027396</c:v>
                </c:pt>
                <c:pt idx="1050">
                  <c:v>3.657534698630136</c:v>
                </c:pt>
                <c:pt idx="1051">
                  <c:v>3.6602744246575343</c:v>
                </c:pt>
                <c:pt idx="1052">
                  <c:v>3.6630141506849307</c:v>
                </c:pt>
                <c:pt idx="1053">
                  <c:v>3.665753876712329</c:v>
                </c:pt>
                <c:pt idx="1054">
                  <c:v>3.6684936027397255</c:v>
                </c:pt>
                <c:pt idx="1055">
                  <c:v>3.6712333287671237</c:v>
                </c:pt>
                <c:pt idx="1056">
                  <c:v>3.6739730547945202</c:v>
                </c:pt>
                <c:pt idx="1057">
                  <c:v>3.6767127808219184</c:v>
                </c:pt>
                <c:pt idx="1058">
                  <c:v>3.6794525068493149</c:v>
                </c:pt>
                <c:pt idx="1059">
                  <c:v>3.6821922328767114</c:v>
                </c:pt>
                <c:pt idx="1060">
                  <c:v>3.6849319589041096</c:v>
                </c:pt>
                <c:pt idx="1061">
                  <c:v>3.6849319589041096</c:v>
                </c:pt>
                <c:pt idx="1062">
                  <c:v>3.6876716849315061</c:v>
                </c:pt>
                <c:pt idx="1063">
                  <c:v>3.6904114109589043</c:v>
                </c:pt>
                <c:pt idx="1064">
                  <c:v>3.6931511369863008</c:v>
                </c:pt>
                <c:pt idx="1065">
                  <c:v>3.6958908630136991</c:v>
                </c:pt>
                <c:pt idx="1066">
                  <c:v>3.6986305890410955</c:v>
                </c:pt>
                <c:pt idx="1067">
                  <c:v>3.7013703150684938</c:v>
                </c:pt>
                <c:pt idx="1068">
                  <c:v>3.7041100410958903</c:v>
                </c:pt>
                <c:pt idx="1069">
                  <c:v>3.7068497671232867</c:v>
                </c:pt>
                <c:pt idx="1070">
                  <c:v>3.709589493150685</c:v>
                </c:pt>
                <c:pt idx="1071">
                  <c:v>3.7123292191780815</c:v>
                </c:pt>
                <c:pt idx="1072">
                  <c:v>3.7150689452054797</c:v>
                </c:pt>
                <c:pt idx="1073">
                  <c:v>3.7178086712328762</c:v>
                </c:pt>
                <c:pt idx="1074">
                  <c:v>3.7205483972602744</c:v>
                </c:pt>
                <c:pt idx="1075">
                  <c:v>3.7232881232876709</c:v>
                </c:pt>
                <c:pt idx="1076">
                  <c:v>3.7260278493150691</c:v>
                </c:pt>
                <c:pt idx="1077">
                  <c:v>3.7287675753424656</c:v>
                </c:pt>
                <c:pt idx="1078">
                  <c:v>3.7287675753424656</c:v>
                </c:pt>
                <c:pt idx="1079">
                  <c:v>3.7315073013698621</c:v>
                </c:pt>
                <c:pt idx="1080">
                  <c:v>3.7342470273972603</c:v>
                </c:pt>
                <c:pt idx="1081">
                  <c:v>3.7369867534246568</c:v>
                </c:pt>
                <c:pt idx="1082">
                  <c:v>3.7397264794520551</c:v>
                </c:pt>
                <c:pt idx="1083">
                  <c:v>3.7424662054794515</c:v>
                </c:pt>
                <c:pt idx="1084">
                  <c:v>3.7452059315068498</c:v>
                </c:pt>
                <c:pt idx="1085">
                  <c:v>3.7479456575342462</c:v>
                </c:pt>
                <c:pt idx="1086">
                  <c:v>3.7506853835616427</c:v>
                </c:pt>
                <c:pt idx="1087">
                  <c:v>3.753425109589041</c:v>
                </c:pt>
                <c:pt idx="1088">
                  <c:v>3.7561648356164374</c:v>
                </c:pt>
                <c:pt idx="1089">
                  <c:v>3.7589045616438357</c:v>
                </c:pt>
                <c:pt idx="1090">
                  <c:v>3.7616442876712322</c:v>
                </c:pt>
                <c:pt idx="1091">
                  <c:v>3.7643840136986304</c:v>
                </c:pt>
                <c:pt idx="1092">
                  <c:v>3.7671237397260269</c:v>
                </c:pt>
                <c:pt idx="1093">
                  <c:v>3.7726031917808216</c:v>
                </c:pt>
                <c:pt idx="1094">
                  <c:v>3.7726031917808216</c:v>
                </c:pt>
                <c:pt idx="1095">
                  <c:v>3.7753429178082181</c:v>
                </c:pt>
                <c:pt idx="1096">
                  <c:v>3.7780826438356163</c:v>
                </c:pt>
                <c:pt idx="1097">
                  <c:v>3.7808223698630128</c:v>
                </c:pt>
                <c:pt idx="1098">
                  <c:v>3.783562095890411</c:v>
                </c:pt>
                <c:pt idx="1099">
                  <c:v>3.7863018219178075</c:v>
                </c:pt>
                <c:pt idx="1100">
                  <c:v>3.7890415479452058</c:v>
                </c:pt>
                <c:pt idx="1101">
                  <c:v>3.7917812739726022</c:v>
                </c:pt>
                <c:pt idx="1102">
                  <c:v>3.7945210000000005</c:v>
                </c:pt>
                <c:pt idx="1103">
                  <c:v>3.7972607260273969</c:v>
                </c:pt>
                <c:pt idx="1104">
                  <c:v>3.8027401780821917</c:v>
                </c:pt>
                <c:pt idx="1105">
                  <c:v>3.8054799041095881</c:v>
                </c:pt>
                <c:pt idx="1106">
                  <c:v>3.8082196301369864</c:v>
                </c:pt>
                <c:pt idx="1107">
                  <c:v>3.8109593561643829</c:v>
                </c:pt>
                <c:pt idx="1108">
                  <c:v>3.8164388082191776</c:v>
                </c:pt>
                <c:pt idx="1109">
                  <c:v>3.8164388082191776</c:v>
                </c:pt>
                <c:pt idx="1110">
                  <c:v>3.8219182602739723</c:v>
                </c:pt>
                <c:pt idx="1111">
                  <c:v>3.8246579863013688</c:v>
                </c:pt>
                <c:pt idx="1112">
                  <c:v>3.8301374383561635</c:v>
                </c:pt>
                <c:pt idx="1113">
                  <c:v>3.8328771643835617</c:v>
                </c:pt>
                <c:pt idx="1114">
                  <c:v>3.8356168904109582</c:v>
                </c:pt>
                <c:pt idx="1115">
                  <c:v>3.8383566164383565</c:v>
                </c:pt>
                <c:pt idx="1116">
                  <c:v>3.8410963424657529</c:v>
                </c:pt>
                <c:pt idx="1117">
                  <c:v>3.8438360684931512</c:v>
                </c:pt>
                <c:pt idx="1118">
                  <c:v>3.8465757945205477</c:v>
                </c:pt>
                <c:pt idx="1119">
                  <c:v>3.8493155205479441</c:v>
                </c:pt>
                <c:pt idx="1120">
                  <c:v>3.8520552465753424</c:v>
                </c:pt>
                <c:pt idx="1121">
                  <c:v>3.8547949726027388</c:v>
                </c:pt>
                <c:pt idx="1122">
                  <c:v>3.8575346986301371</c:v>
                </c:pt>
                <c:pt idx="1123">
                  <c:v>3.8630141506849318</c:v>
                </c:pt>
                <c:pt idx="1124">
                  <c:v>3.8657538767123283</c:v>
                </c:pt>
                <c:pt idx="1125">
                  <c:v>3.8684936027397265</c:v>
                </c:pt>
                <c:pt idx="1126">
                  <c:v>3.8794525068493142</c:v>
                </c:pt>
                <c:pt idx="1127">
                  <c:v>3.8821922328767124</c:v>
                </c:pt>
                <c:pt idx="1128">
                  <c:v>3.8849319589041089</c:v>
                </c:pt>
                <c:pt idx="1129">
                  <c:v>3.8876716849315072</c:v>
                </c:pt>
                <c:pt idx="1130">
                  <c:v>3.8931511369863019</c:v>
                </c:pt>
                <c:pt idx="1131">
                  <c:v>3.8986305890410948</c:v>
                </c:pt>
                <c:pt idx="1132">
                  <c:v>3.9041100410958895</c:v>
                </c:pt>
                <c:pt idx="1133">
                  <c:v>3.9041100410958895</c:v>
                </c:pt>
                <c:pt idx="1134">
                  <c:v>3.9068497671232878</c:v>
                </c:pt>
                <c:pt idx="1135">
                  <c:v>3.9123292191780825</c:v>
                </c:pt>
                <c:pt idx="1136">
                  <c:v>3.9287675753424649</c:v>
                </c:pt>
                <c:pt idx="1137">
                  <c:v>3.9315073013698631</c:v>
                </c:pt>
                <c:pt idx="1138">
                  <c:v>3.9342470273972596</c:v>
                </c:pt>
                <c:pt idx="1139">
                  <c:v>3.9369867534246579</c:v>
                </c:pt>
                <c:pt idx="1140">
                  <c:v>3.9397264794520543</c:v>
                </c:pt>
                <c:pt idx="1141">
                  <c:v>3.9424662054794526</c:v>
                </c:pt>
                <c:pt idx="1142">
                  <c:v>3.9506853835616438</c:v>
                </c:pt>
                <c:pt idx="1143">
                  <c:v>3.9726031917808209</c:v>
                </c:pt>
                <c:pt idx="1144">
                  <c:v>3.9753429178082191</c:v>
                </c:pt>
                <c:pt idx="1145">
                  <c:v>3.9808223698630139</c:v>
                </c:pt>
                <c:pt idx="1146">
                  <c:v>3.9835620958904103</c:v>
                </c:pt>
                <c:pt idx="1147">
                  <c:v>3.9863018219178086</c:v>
                </c:pt>
                <c:pt idx="1148">
                  <c:v>3.9917812739726033</c:v>
                </c:pt>
                <c:pt idx="1149">
                  <c:v>3.9945209999999998</c:v>
                </c:pt>
                <c:pt idx="1150">
                  <c:v>4.0000004520547945</c:v>
                </c:pt>
              </c:numCache>
            </c:numRef>
          </c:xVal>
          <c:yVal>
            <c:numRef>
              <c:f>NBAR!$H$2:$H$1167</c:f>
              <c:numCache>
                <c:formatCode>General</c:formatCode>
                <c:ptCount val="1166"/>
                <c:pt idx="0">
                  <c:v>0.34799999999999998</c:v>
                </c:pt>
                <c:pt idx="1">
                  <c:v>0.34949999999999998</c:v>
                </c:pt>
                <c:pt idx="2">
                  <c:v>0.34810000000000002</c:v>
                </c:pt>
                <c:pt idx="3">
                  <c:v>0.34439999999999998</c:v>
                </c:pt>
                <c:pt idx="4">
                  <c:v>0.34379999999999999</c:v>
                </c:pt>
                <c:pt idx="5">
                  <c:v>0.34339999999999998</c:v>
                </c:pt>
                <c:pt idx="6">
                  <c:v>0.34489999999999998</c:v>
                </c:pt>
                <c:pt idx="7">
                  <c:v>0.34420000000000001</c:v>
                </c:pt>
                <c:pt idx="8">
                  <c:v>0.34520000000000001</c:v>
                </c:pt>
                <c:pt idx="9">
                  <c:v>0.3448</c:v>
                </c:pt>
                <c:pt idx="10">
                  <c:v>0.34079999999999999</c:v>
                </c:pt>
                <c:pt idx="11">
                  <c:v>0.34429999999999999</c:v>
                </c:pt>
                <c:pt idx="12">
                  <c:v>0.3422</c:v>
                </c:pt>
                <c:pt idx="13">
                  <c:v>0.34150000000000003</c:v>
                </c:pt>
                <c:pt idx="14">
                  <c:v>0.34160000000000001</c:v>
                </c:pt>
                <c:pt idx="15">
                  <c:v>0.34300000000000003</c:v>
                </c:pt>
                <c:pt idx="16">
                  <c:v>0.34389999999999998</c:v>
                </c:pt>
                <c:pt idx="17">
                  <c:v>0.34110000000000001</c:v>
                </c:pt>
                <c:pt idx="18">
                  <c:v>0.3412</c:v>
                </c:pt>
                <c:pt idx="19">
                  <c:v>0.3367</c:v>
                </c:pt>
                <c:pt idx="20">
                  <c:v>0.33979999999999999</c:v>
                </c:pt>
                <c:pt idx="21">
                  <c:v>0.33929999999999999</c:v>
                </c:pt>
                <c:pt idx="22">
                  <c:v>0.3412</c:v>
                </c:pt>
                <c:pt idx="23">
                  <c:v>0.34360000000000002</c:v>
                </c:pt>
                <c:pt idx="24">
                  <c:v>0.34360000000000002</c:v>
                </c:pt>
                <c:pt idx="25">
                  <c:v>0.34329999999999999</c:v>
                </c:pt>
                <c:pt idx="26">
                  <c:v>0.34360000000000002</c:v>
                </c:pt>
                <c:pt idx="27">
                  <c:v>0.34410000000000002</c:v>
                </c:pt>
                <c:pt idx="28">
                  <c:v>0.34339999999999998</c:v>
                </c:pt>
                <c:pt idx="29">
                  <c:v>0.3448</c:v>
                </c:pt>
                <c:pt idx="30">
                  <c:v>0.34429999999999999</c:v>
                </c:pt>
                <c:pt idx="31">
                  <c:v>0.34560000000000002</c:v>
                </c:pt>
                <c:pt idx="32">
                  <c:v>0.34549999999999997</c:v>
                </c:pt>
                <c:pt idx="33">
                  <c:v>0.34449999999999997</c:v>
                </c:pt>
                <c:pt idx="34">
                  <c:v>0.34410000000000002</c:v>
                </c:pt>
                <c:pt idx="35">
                  <c:v>0.34129999999999999</c:v>
                </c:pt>
                <c:pt idx="36">
                  <c:v>0.3412</c:v>
                </c:pt>
                <c:pt idx="37">
                  <c:v>0.3407</c:v>
                </c:pt>
                <c:pt idx="38">
                  <c:v>0.33910000000000001</c:v>
                </c:pt>
                <c:pt idx="39">
                  <c:v>0.33879999999999999</c:v>
                </c:pt>
                <c:pt idx="40">
                  <c:v>0.3382</c:v>
                </c:pt>
                <c:pt idx="41">
                  <c:v>0.3377</c:v>
                </c:pt>
                <c:pt idx="42">
                  <c:v>0.33960000000000001</c:v>
                </c:pt>
                <c:pt idx="43">
                  <c:v>0.34060000000000001</c:v>
                </c:pt>
                <c:pt idx="44">
                  <c:v>0.34179999999999999</c:v>
                </c:pt>
                <c:pt idx="45">
                  <c:v>0.34139999999999998</c:v>
                </c:pt>
                <c:pt idx="46">
                  <c:v>0.34179999999999999</c:v>
                </c:pt>
                <c:pt idx="47">
                  <c:v>0.3417</c:v>
                </c:pt>
                <c:pt idx="48">
                  <c:v>0.34079999999999999</c:v>
                </c:pt>
                <c:pt idx="49">
                  <c:v>0.34060000000000001</c:v>
                </c:pt>
                <c:pt idx="50">
                  <c:v>0.3392</c:v>
                </c:pt>
                <c:pt idx="51">
                  <c:v>0.33829999999999999</c:v>
                </c:pt>
                <c:pt idx="52">
                  <c:v>0.33810000000000001</c:v>
                </c:pt>
                <c:pt idx="53">
                  <c:v>0.33900000000000002</c:v>
                </c:pt>
                <c:pt idx="54">
                  <c:v>0.3387</c:v>
                </c:pt>
                <c:pt idx="55">
                  <c:v>0.3392</c:v>
                </c:pt>
                <c:pt idx="56">
                  <c:v>0.33850000000000002</c:v>
                </c:pt>
                <c:pt idx="57">
                  <c:v>0.34010000000000001</c:v>
                </c:pt>
                <c:pt idx="58">
                  <c:v>0.3392</c:v>
                </c:pt>
                <c:pt idx="59">
                  <c:v>0.33700000000000002</c:v>
                </c:pt>
                <c:pt idx="60">
                  <c:v>0.33689999999999998</c:v>
                </c:pt>
                <c:pt idx="61">
                  <c:v>0.33679999999999999</c:v>
                </c:pt>
                <c:pt idx="62">
                  <c:v>0.33760000000000001</c:v>
                </c:pt>
                <c:pt idx="63">
                  <c:v>0.3377</c:v>
                </c:pt>
                <c:pt idx="64">
                  <c:v>0.33910000000000001</c:v>
                </c:pt>
                <c:pt idx="65">
                  <c:v>0.33800000000000002</c:v>
                </c:pt>
                <c:pt idx="66">
                  <c:v>0.33860000000000001</c:v>
                </c:pt>
                <c:pt idx="67">
                  <c:v>0.33850000000000002</c:v>
                </c:pt>
                <c:pt idx="68">
                  <c:v>0.33860000000000001</c:v>
                </c:pt>
                <c:pt idx="69">
                  <c:v>0.33710000000000001</c:v>
                </c:pt>
                <c:pt idx="70">
                  <c:v>0.33629999999999999</c:v>
                </c:pt>
                <c:pt idx="71">
                  <c:v>0.33589999999999998</c:v>
                </c:pt>
                <c:pt idx="72">
                  <c:v>0.33589999999999998</c:v>
                </c:pt>
                <c:pt idx="73">
                  <c:v>0.33560000000000001</c:v>
                </c:pt>
                <c:pt idx="74">
                  <c:v>0.33510000000000001</c:v>
                </c:pt>
                <c:pt idx="75">
                  <c:v>0.33529999999999999</c:v>
                </c:pt>
                <c:pt idx="76">
                  <c:v>0.33560000000000001</c:v>
                </c:pt>
                <c:pt idx="77">
                  <c:v>0.33560000000000001</c:v>
                </c:pt>
                <c:pt idx="78">
                  <c:v>0.33410000000000001</c:v>
                </c:pt>
                <c:pt idx="79">
                  <c:v>0.33529999999999999</c:v>
                </c:pt>
                <c:pt idx="80">
                  <c:v>0.33550000000000002</c:v>
                </c:pt>
                <c:pt idx="81">
                  <c:v>0.33689999999999998</c:v>
                </c:pt>
                <c:pt idx="82">
                  <c:v>0.33679999999999999</c:v>
                </c:pt>
                <c:pt idx="83">
                  <c:v>0.33639999999999998</c:v>
                </c:pt>
                <c:pt idx="84">
                  <c:v>0.33610000000000001</c:v>
                </c:pt>
                <c:pt idx="85">
                  <c:v>0.33579999999999999</c:v>
                </c:pt>
                <c:pt idx="86">
                  <c:v>0.33539999999999998</c:v>
                </c:pt>
                <c:pt idx="87">
                  <c:v>0.33629999999999999</c:v>
                </c:pt>
                <c:pt idx="88">
                  <c:v>0.33589999999999998</c:v>
                </c:pt>
                <c:pt idx="89">
                  <c:v>0.3357</c:v>
                </c:pt>
                <c:pt idx="90">
                  <c:v>0.33360000000000001</c:v>
                </c:pt>
                <c:pt idx="91">
                  <c:v>0.33339999999999997</c:v>
                </c:pt>
                <c:pt idx="92">
                  <c:v>0.33350000000000002</c:v>
                </c:pt>
                <c:pt idx="93">
                  <c:v>0.33300000000000002</c:v>
                </c:pt>
                <c:pt idx="94">
                  <c:v>0.33289999999999997</c:v>
                </c:pt>
                <c:pt idx="95">
                  <c:v>0.33339999999999997</c:v>
                </c:pt>
                <c:pt idx="96">
                  <c:v>0.33360000000000001</c:v>
                </c:pt>
                <c:pt idx="97">
                  <c:v>0.33339999999999997</c:v>
                </c:pt>
                <c:pt idx="98">
                  <c:v>0.3332</c:v>
                </c:pt>
                <c:pt idx="99">
                  <c:v>0.33360000000000001</c:v>
                </c:pt>
                <c:pt idx="100">
                  <c:v>0.33350000000000002</c:v>
                </c:pt>
                <c:pt idx="101">
                  <c:v>0.33400000000000002</c:v>
                </c:pt>
                <c:pt idx="102">
                  <c:v>0.3342</c:v>
                </c:pt>
                <c:pt idx="103">
                  <c:v>0.33400000000000002</c:v>
                </c:pt>
                <c:pt idx="104">
                  <c:v>0.33379999999999999</c:v>
                </c:pt>
                <c:pt idx="105">
                  <c:v>0.33289999999999997</c:v>
                </c:pt>
                <c:pt idx="106">
                  <c:v>0.33339999999999997</c:v>
                </c:pt>
                <c:pt idx="107">
                  <c:v>0.33339999999999997</c:v>
                </c:pt>
                <c:pt idx="108">
                  <c:v>0.3332</c:v>
                </c:pt>
                <c:pt idx="109">
                  <c:v>0.3327</c:v>
                </c:pt>
                <c:pt idx="110">
                  <c:v>0.3322</c:v>
                </c:pt>
                <c:pt idx="111">
                  <c:v>0.33250000000000002</c:v>
                </c:pt>
                <c:pt idx="112">
                  <c:v>0.33279999999999998</c:v>
                </c:pt>
                <c:pt idx="113">
                  <c:v>0.33260000000000001</c:v>
                </c:pt>
                <c:pt idx="114">
                  <c:v>0.33239999999999997</c:v>
                </c:pt>
                <c:pt idx="115">
                  <c:v>0.33189999999999997</c:v>
                </c:pt>
                <c:pt idx="116">
                  <c:v>0.33119999999999999</c:v>
                </c:pt>
                <c:pt idx="117">
                  <c:v>0.33139999999999997</c:v>
                </c:pt>
                <c:pt idx="118">
                  <c:v>0.33139999999999997</c:v>
                </c:pt>
                <c:pt idx="119">
                  <c:v>0.33119999999999999</c:v>
                </c:pt>
                <c:pt idx="120">
                  <c:v>0.33100000000000002</c:v>
                </c:pt>
                <c:pt idx="121">
                  <c:v>0.33019999999999999</c:v>
                </c:pt>
                <c:pt idx="122">
                  <c:v>0.33040000000000003</c:v>
                </c:pt>
                <c:pt idx="123">
                  <c:v>0.33019999999999999</c:v>
                </c:pt>
                <c:pt idx="124">
                  <c:v>0.32990000000000003</c:v>
                </c:pt>
                <c:pt idx="125">
                  <c:v>0.32969999999999999</c:v>
                </c:pt>
                <c:pt idx="126">
                  <c:v>0.33029999999999998</c:v>
                </c:pt>
                <c:pt idx="127">
                  <c:v>0.33079999999999998</c:v>
                </c:pt>
                <c:pt idx="128">
                  <c:v>0.33139999999999997</c:v>
                </c:pt>
                <c:pt idx="129">
                  <c:v>0.33189999999999997</c:v>
                </c:pt>
                <c:pt idx="130">
                  <c:v>0.33329999999999999</c:v>
                </c:pt>
                <c:pt idx="131">
                  <c:v>0.33389999999999997</c:v>
                </c:pt>
                <c:pt idx="132">
                  <c:v>0.33429999999999999</c:v>
                </c:pt>
                <c:pt idx="133">
                  <c:v>0.3352</c:v>
                </c:pt>
                <c:pt idx="134">
                  <c:v>0.33579999999999999</c:v>
                </c:pt>
                <c:pt idx="135">
                  <c:v>0.3352</c:v>
                </c:pt>
                <c:pt idx="136">
                  <c:v>0.33550000000000002</c:v>
                </c:pt>
                <c:pt idx="137">
                  <c:v>0.33639999999999998</c:v>
                </c:pt>
                <c:pt idx="138">
                  <c:v>0.3367</c:v>
                </c:pt>
                <c:pt idx="139">
                  <c:v>0.33610000000000001</c:v>
                </c:pt>
                <c:pt idx="140">
                  <c:v>0.3357</c:v>
                </c:pt>
                <c:pt idx="141">
                  <c:v>0.3352</c:v>
                </c:pt>
                <c:pt idx="142">
                  <c:v>0.33479999999999999</c:v>
                </c:pt>
                <c:pt idx="143">
                  <c:v>0.33510000000000001</c:v>
                </c:pt>
                <c:pt idx="144">
                  <c:v>0.33500000000000002</c:v>
                </c:pt>
                <c:pt idx="145">
                  <c:v>0.33460000000000001</c:v>
                </c:pt>
                <c:pt idx="146">
                  <c:v>0.33429999999999999</c:v>
                </c:pt>
                <c:pt idx="147">
                  <c:v>0.33510000000000001</c:v>
                </c:pt>
                <c:pt idx="148">
                  <c:v>0.33579999999999999</c:v>
                </c:pt>
                <c:pt idx="149">
                  <c:v>0.33539999999999998</c:v>
                </c:pt>
                <c:pt idx="150">
                  <c:v>0.33479999999999999</c:v>
                </c:pt>
                <c:pt idx="151">
                  <c:v>0.33389999999999997</c:v>
                </c:pt>
                <c:pt idx="152">
                  <c:v>0.33410000000000001</c:v>
                </c:pt>
                <c:pt idx="153">
                  <c:v>0.3337</c:v>
                </c:pt>
                <c:pt idx="154">
                  <c:v>0.33289999999999997</c:v>
                </c:pt>
                <c:pt idx="155">
                  <c:v>0.33250000000000002</c:v>
                </c:pt>
                <c:pt idx="156">
                  <c:v>0.3327</c:v>
                </c:pt>
                <c:pt idx="157">
                  <c:v>0.33339999999999997</c:v>
                </c:pt>
                <c:pt idx="158">
                  <c:v>0.33339999999999997</c:v>
                </c:pt>
                <c:pt idx="159">
                  <c:v>0.33329999999999999</c:v>
                </c:pt>
                <c:pt idx="160">
                  <c:v>0.33360000000000001</c:v>
                </c:pt>
                <c:pt idx="161">
                  <c:v>0.33360000000000001</c:v>
                </c:pt>
                <c:pt idx="162">
                  <c:v>0.33400000000000002</c:v>
                </c:pt>
                <c:pt idx="163">
                  <c:v>0.33439999999999998</c:v>
                </c:pt>
                <c:pt idx="164">
                  <c:v>0.33439999999999998</c:v>
                </c:pt>
                <c:pt idx="165">
                  <c:v>0.33350000000000002</c:v>
                </c:pt>
                <c:pt idx="166">
                  <c:v>0.33379999999999999</c:v>
                </c:pt>
                <c:pt idx="167">
                  <c:v>0.33379999999999999</c:v>
                </c:pt>
                <c:pt idx="168">
                  <c:v>0.33379999999999999</c:v>
                </c:pt>
                <c:pt idx="169">
                  <c:v>0.33300000000000002</c:v>
                </c:pt>
                <c:pt idx="170">
                  <c:v>0.33279999999999998</c:v>
                </c:pt>
                <c:pt idx="171">
                  <c:v>0.33339999999999997</c:v>
                </c:pt>
                <c:pt idx="172">
                  <c:v>0.33379999999999999</c:v>
                </c:pt>
                <c:pt idx="173">
                  <c:v>0.33400000000000002</c:v>
                </c:pt>
                <c:pt idx="174">
                  <c:v>0.3352</c:v>
                </c:pt>
                <c:pt idx="175">
                  <c:v>0.33529999999999999</c:v>
                </c:pt>
                <c:pt idx="176">
                  <c:v>0.33600000000000002</c:v>
                </c:pt>
                <c:pt idx="177">
                  <c:v>0.34050000000000002</c:v>
                </c:pt>
                <c:pt idx="178">
                  <c:v>0.3412</c:v>
                </c:pt>
                <c:pt idx="179">
                  <c:v>0.34129999999999999</c:v>
                </c:pt>
                <c:pt idx="180">
                  <c:v>0.34010000000000001</c:v>
                </c:pt>
                <c:pt idx="181">
                  <c:v>0.33889999999999998</c:v>
                </c:pt>
                <c:pt idx="182">
                  <c:v>0.33760000000000001</c:v>
                </c:pt>
                <c:pt idx="183">
                  <c:v>0.33739999999999998</c:v>
                </c:pt>
                <c:pt idx="184">
                  <c:v>0.33710000000000001</c:v>
                </c:pt>
                <c:pt idx="185">
                  <c:v>0.33710000000000001</c:v>
                </c:pt>
                <c:pt idx="186">
                  <c:v>0.33700000000000002</c:v>
                </c:pt>
                <c:pt idx="187">
                  <c:v>0.33739999999999998</c:v>
                </c:pt>
                <c:pt idx="188">
                  <c:v>0.33739999999999998</c:v>
                </c:pt>
                <c:pt idx="189">
                  <c:v>0.3362</c:v>
                </c:pt>
                <c:pt idx="190">
                  <c:v>0.33650000000000002</c:v>
                </c:pt>
                <c:pt idx="191">
                  <c:v>0.33650000000000002</c:v>
                </c:pt>
                <c:pt idx="192">
                  <c:v>0.33550000000000002</c:v>
                </c:pt>
                <c:pt idx="193">
                  <c:v>0.3352</c:v>
                </c:pt>
                <c:pt idx="194">
                  <c:v>0.33529999999999999</c:v>
                </c:pt>
                <c:pt idx="195">
                  <c:v>0.33479999999999999</c:v>
                </c:pt>
                <c:pt idx="196">
                  <c:v>0.33460000000000001</c:v>
                </c:pt>
                <c:pt idx="197">
                  <c:v>0.33479999999999999</c:v>
                </c:pt>
                <c:pt idx="198">
                  <c:v>0.3347</c:v>
                </c:pt>
                <c:pt idx="199">
                  <c:v>0.33629999999999999</c:v>
                </c:pt>
                <c:pt idx="200">
                  <c:v>0.33639999999999998</c:v>
                </c:pt>
                <c:pt idx="201">
                  <c:v>0.3362</c:v>
                </c:pt>
                <c:pt idx="202">
                  <c:v>0.33660000000000001</c:v>
                </c:pt>
                <c:pt idx="203">
                  <c:v>0.33639999999999998</c:v>
                </c:pt>
                <c:pt idx="204">
                  <c:v>0.3362</c:v>
                </c:pt>
                <c:pt idx="205">
                  <c:v>0.33710000000000001</c:v>
                </c:pt>
                <c:pt idx="206">
                  <c:v>0.33629999999999999</c:v>
                </c:pt>
                <c:pt idx="207">
                  <c:v>0.3372</c:v>
                </c:pt>
                <c:pt idx="208">
                  <c:v>0.34210000000000002</c:v>
                </c:pt>
                <c:pt idx="209">
                  <c:v>0.34160000000000001</c:v>
                </c:pt>
                <c:pt idx="210">
                  <c:v>0.35520000000000002</c:v>
                </c:pt>
                <c:pt idx="211">
                  <c:v>0.3614</c:v>
                </c:pt>
                <c:pt idx="212">
                  <c:v>0.36180000000000001</c:v>
                </c:pt>
                <c:pt idx="213">
                  <c:v>0.36780000000000002</c:v>
                </c:pt>
                <c:pt idx="214">
                  <c:v>0.3695</c:v>
                </c:pt>
                <c:pt idx="215">
                  <c:v>0.36259999999999998</c:v>
                </c:pt>
                <c:pt idx="216">
                  <c:v>0.36209999999999998</c:v>
                </c:pt>
                <c:pt idx="217">
                  <c:v>0.36009999999999998</c:v>
                </c:pt>
                <c:pt idx="218">
                  <c:v>0.35899999999999999</c:v>
                </c:pt>
                <c:pt idx="219">
                  <c:v>0.3528</c:v>
                </c:pt>
                <c:pt idx="220">
                  <c:v>0.34749999999999998</c:v>
                </c:pt>
                <c:pt idx="221">
                  <c:v>0.34250000000000003</c:v>
                </c:pt>
                <c:pt idx="222">
                  <c:v>0.3422</c:v>
                </c:pt>
                <c:pt idx="223">
                  <c:v>0.34100000000000003</c:v>
                </c:pt>
                <c:pt idx="224">
                  <c:v>0.34079999999999999</c:v>
                </c:pt>
                <c:pt idx="225">
                  <c:v>0.33939999999999998</c:v>
                </c:pt>
                <c:pt idx="226">
                  <c:v>0.33800000000000002</c:v>
                </c:pt>
                <c:pt idx="227">
                  <c:v>0.33739999999999998</c:v>
                </c:pt>
                <c:pt idx="228">
                  <c:v>0.33629999999999999</c:v>
                </c:pt>
                <c:pt idx="229">
                  <c:v>0.3427</c:v>
                </c:pt>
                <c:pt idx="230">
                  <c:v>0.34250000000000003</c:v>
                </c:pt>
                <c:pt idx="231">
                  <c:v>0.34189999999999998</c:v>
                </c:pt>
                <c:pt idx="232">
                  <c:v>0.33500000000000002</c:v>
                </c:pt>
                <c:pt idx="233">
                  <c:v>0.33489999999999998</c:v>
                </c:pt>
                <c:pt idx="234">
                  <c:v>0.33489999999999998</c:v>
                </c:pt>
                <c:pt idx="235">
                  <c:v>0.33529999999999999</c:v>
                </c:pt>
                <c:pt idx="236">
                  <c:v>0.33500000000000002</c:v>
                </c:pt>
                <c:pt idx="237">
                  <c:v>0.33589999999999998</c:v>
                </c:pt>
                <c:pt idx="238">
                  <c:v>0.33500000000000002</c:v>
                </c:pt>
                <c:pt idx="239">
                  <c:v>0.3387</c:v>
                </c:pt>
                <c:pt idx="240">
                  <c:v>0.34179999999999999</c:v>
                </c:pt>
                <c:pt idx="241">
                  <c:v>0.3473</c:v>
                </c:pt>
                <c:pt idx="242">
                  <c:v>0.3488</c:v>
                </c:pt>
                <c:pt idx="243">
                  <c:v>0.34899999999999998</c:v>
                </c:pt>
                <c:pt idx="244">
                  <c:v>0.34899999999999998</c:v>
                </c:pt>
                <c:pt idx="245">
                  <c:v>0.34960000000000002</c:v>
                </c:pt>
                <c:pt idx="246">
                  <c:v>0.34849999999999998</c:v>
                </c:pt>
                <c:pt idx="247">
                  <c:v>0.34870000000000001</c:v>
                </c:pt>
                <c:pt idx="248">
                  <c:v>0.3488</c:v>
                </c:pt>
                <c:pt idx="249">
                  <c:v>0.34810000000000002</c:v>
                </c:pt>
                <c:pt idx="250">
                  <c:v>0.34649999999999997</c:v>
                </c:pt>
                <c:pt idx="251">
                  <c:v>0.34300000000000003</c:v>
                </c:pt>
                <c:pt idx="252">
                  <c:v>0.34489999999999998</c:v>
                </c:pt>
                <c:pt idx="253">
                  <c:v>0.34470000000000001</c:v>
                </c:pt>
                <c:pt idx="254">
                  <c:v>0.34320000000000001</c:v>
                </c:pt>
                <c:pt idx="255">
                  <c:v>0.34229999999999999</c:v>
                </c:pt>
                <c:pt idx="256">
                  <c:v>0.34179999999999999</c:v>
                </c:pt>
                <c:pt idx="257">
                  <c:v>0.34200000000000003</c:v>
                </c:pt>
                <c:pt idx="258">
                  <c:v>0.3412</c:v>
                </c:pt>
                <c:pt idx="259">
                  <c:v>0.34050000000000002</c:v>
                </c:pt>
                <c:pt idx="260">
                  <c:v>0.33979999999999999</c:v>
                </c:pt>
                <c:pt idx="261">
                  <c:v>0.34029999999999999</c:v>
                </c:pt>
                <c:pt idx="262">
                  <c:v>0.33929999999999999</c:v>
                </c:pt>
                <c:pt idx="263">
                  <c:v>0.34</c:v>
                </c:pt>
                <c:pt idx="264">
                  <c:v>0.3397</c:v>
                </c:pt>
                <c:pt idx="265">
                  <c:v>0.33889999999999998</c:v>
                </c:pt>
                <c:pt idx="266">
                  <c:v>0.33910000000000001</c:v>
                </c:pt>
                <c:pt idx="267">
                  <c:v>0.33900000000000002</c:v>
                </c:pt>
                <c:pt idx="268">
                  <c:v>0.33760000000000001</c:v>
                </c:pt>
                <c:pt idx="269">
                  <c:v>0.33739999999999998</c:v>
                </c:pt>
                <c:pt idx="270">
                  <c:v>0.33689999999999998</c:v>
                </c:pt>
                <c:pt idx="271">
                  <c:v>0.33639999999999998</c:v>
                </c:pt>
                <c:pt idx="272">
                  <c:v>0.3362</c:v>
                </c:pt>
                <c:pt idx="273">
                  <c:v>0.3362</c:v>
                </c:pt>
                <c:pt idx="274">
                  <c:v>0.33739999999999998</c:v>
                </c:pt>
                <c:pt idx="275">
                  <c:v>0.33679999999999999</c:v>
                </c:pt>
                <c:pt idx="276">
                  <c:v>0.3407</c:v>
                </c:pt>
                <c:pt idx="277">
                  <c:v>0.34210000000000002</c:v>
                </c:pt>
                <c:pt idx="278">
                  <c:v>0.34060000000000001</c:v>
                </c:pt>
                <c:pt idx="279">
                  <c:v>0.3397</c:v>
                </c:pt>
                <c:pt idx="280">
                  <c:v>0.34060000000000001</c:v>
                </c:pt>
                <c:pt idx="281">
                  <c:v>0.3397</c:v>
                </c:pt>
                <c:pt idx="282">
                  <c:v>0.34010000000000001</c:v>
                </c:pt>
                <c:pt idx="283">
                  <c:v>0.34039999999999998</c:v>
                </c:pt>
                <c:pt idx="284">
                  <c:v>0.3407</c:v>
                </c:pt>
                <c:pt idx="285">
                  <c:v>0.3407</c:v>
                </c:pt>
                <c:pt idx="286">
                  <c:v>0.34079999999999999</c:v>
                </c:pt>
                <c:pt idx="287">
                  <c:v>0.3387</c:v>
                </c:pt>
                <c:pt idx="288">
                  <c:v>0.33860000000000001</c:v>
                </c:pt>
                <c:pt idx="289">
                  <c:v>0.33750000000000002</c:v>
                </c:pt>
                <c:pt idx="290">
                  <c:v>0.3372</c:v>
                </c:pt>
                <c:pt idx="291">
                  <c:v>0.33779999999999999</c:v>
                </c:pt>
                <c:pt idx="292">
                  <c:v>0.33760000000000001</c:v>
                </c:pt>
                <c:pt idx="293">
                  <c:v>0.33639999999999998</c:v>
                </c:pt>
                <c:pt idx="294">
                  <c:v>0.33679999999999999</c:v>
                </c:pt>
                <c:pt idx="295">
                  <c:v>0.33729999999999999</c:v>
                </c:pt>
                <c:pt idx="296">
                  <c:v>0.33679999999999999</c:v>
                </c:pt>
                <c:pt idx="297">
                  <c:v>0.33560000000000001</c:v>
                </c:pt>
                <c:pt idx="298">
                  <c:v>0.33539999999999998</c:v>
                </c:pt>
                <c:pt idx="299">
                  <c:v>0.33560000000000001</c:v>
                </c:pt>
                <c:pt idx="300">
                  <c:v>0.33510000000000001</c:v>
                </c:pt>
                <c:pt idx="301">
                  <c:v>0.3357</c:v>
                </c:pt>
                <c:pt idx="302">
                  <c:v>0.33589999999999998</c:v>
                </c:pt>
                <c:pt idx="303">
                  <c:v>0.33310000000000001</c:v>
                </c:pt>
                <c:pt idx="304">
                  <c:v>0.33579999999999999</c:v>
                </c:pt>
                <c:pt idx="305">
                  <c:v>0.33400000000000002</c:v>
                </c:pt>
                <c:pt idx="306">
                  <c:v>0.33610000000000001</c:v>
                </c:pt>
                <c:pt idx="307">
                  <c:v>0.33539999999999998</c:v>
                </c:pt>
                <c:pt idx="308">
                  <c:v>0.33560000000000001</c:v>
                </c:pt>
                <c:pt idx="309">
                  <c:v>0.3362</c:v>
                </c:pt>
                <c:pt idx="310">
                  <c:v>0.3357</c:v>
                </c:pt>
                <c:pt idx="311">
                  <c:v>0.33550000000000002</c:v>
                </c:pt>
                <c:pt idx="312">
                  <c:v>0.33500000000000002</c:v>
                </c:pt>
                <c:pt idx="313">
                  <c:v>0.3357</c:v>
                </c:pt>
                <c:pt idx="314">
                  <c:v>0.33579999999999999</c:v>
                </c:pt>
                <c:pt idx="315">
                  <c:v>0.33450000000000002</c:v>
                </c:pt>
                <c:pt idx="316">
                  <c:v>0.33489999999999998</c:v>
                </c:pt>
                <c:pt idx="317">
                  <c:v>0.33829999999999999</c:v>
                </c:pt>
                <c:pt idx="318">
                  <c:v>0.33660000000000001</c:v>
                </c:pt>
                <c:pt idx="319">
                  <c:v>0.33989999999999998</c:v>
                </c:pt>
                <c:pt idx="320">
                  <c:v>0.3402</c:v>
                </c:pt>
                <c:pt idx="321">
                  <c:v>0.3402</c:v>
                </c:pt>
                <c:pt idx="322">
                  <c:v>0.3422</c:v>
                </c:pt>
                <c:pt idx="323">
                  <c:v>0.34210000000000002</c:v>
                </c:pt>
                <c:pt idx="324">
                  <c:v>0.33960000000000001</c:v>
                </c:pt>
                <c:pt idx="325">
                  <c:v>0.33710000000000001</c:v>
                </c:pt>
                <c:pt idx="326">
                  <c:v>0.3367</c:v>
                </c:pt>
                <c:pt idx="327">
                  <c:v>0.33639999999999998</c:v>
                </c:pt>
                <c:pt idx="328">
                  <c:v>0.33500000000000002</c:v>
                </c:pt>
                <c:pt idx="329">
                  <c:v>0.33339999999999997</c:v>
                </c:pt>
                <c:pt idx="330">
                  <c:v>0.33119999999999999</c:v>
                </c:pt>
                <c:pt idx="331">
                  <c:v>0.33229999999999998</c:v>
                </c:pt>
                <c:pt idx="332">
                  <c:v>0.33050000000000002</c:v>
                </c:pt>
                <c:pt idx="333">
                  <c:v>0.33210000000000001</c:v>
                </c:pt>
                <c:pt idx="334">
                  <c:v>0.33260000000000001</c:v>
                </c:pt>
                <c:pt idx="335">
                  <c:v>0.33239999999999997</c:v>
                </c:pt>
                <c:pt idx="336">
                  <c:v>0.33300000000000002</c:v>
                </c:pt>
                <c:pt idx="337">
                  <c:v>0.33339999999999997</c:v>
                </c:pt>
                <c:pt idx="338">
                  <c:v>0.3332</c:v>
                </c:pt>
                <c:pt idx="339">
                  <c:v>0.33560000000000001</c:v>
                </c:pt>
                <c:pt idx="340">
                  <c:v>0.33539999999999998</c:v>
                </c:pt>
                <c:pt idx="341">
                  <c:v>0.33710000000000001</c:v>
                </c:pt>
                <c:pt idx="342">
                  <c:v>0.33650000000000002</c:v>
                </c:pt>
                <c:pt idx="343">
                  <c:v>0.33750000000000002</c:v>
                </c:pt>
                <c:pt idx="344">
                  <c:v>0.3387</c:v>
                </c:pt>
                <c:pt idx="345">
                  <c:v>0.33800000000000002</c:v>
                </c:pt>
                <c:pt idx="346">
                  <c:v>0.33779999999999999</c:v>
                </c:pt>
                <c:pt idx="347">
                  <c:v>0.33479999999999999</c:v>
                </c:pt>
                <c:pt idx="348">
                  <c:v>0.33300000000000002</c:v>
                </c:pt>
                <c:pt idx="349">
                  <c:v>0.3332</c:v>
                </c:pt>
                <c:pt idx="350">
                  <c:v>0.3332</c:v>
                </c:pt>
                <c:pt idx="351">
                  <c:v>0.33200000000000002</c:v>
                </c:pt>
                <c:pt idx="352">
                  <c:v>0.33189999999999997</c:v>
                </c:pt>
                <c:pt idx="353">
                  <c:v>0.33189999999999997</c:v>
                </c:pt>
                <c:pt idx="354">
                  <c:v>0.33179999999999998</c:v>
                </c:pt>
                <c:pt idx="355">
                  <c:v>0.3322</c:v>
                </c:pt>
                <c:pt idx="356">
                  <c:v>0.33250000000000002</c:v>
                </c:pt>
                <c:pt idx="357">
                  <c:v>0.3322</c:v>
                </c:pt>
                <c:pt idx="358">
                  <c:v>0.33179999999999998</c:v>
                </c:pt>
                <c:pt idx="359">
                  <c:v>0.33160000000000001</c:v>
                </c:pt>
                <c:pt idx="360">
                  <c:v>0.3322</c:v>
                </c:pt>
                <c:pt idx="361">
                  <c:v>0.3327</c:v>
                </c:pt>
                <c:pt idx="362">
                  <c:v>0.33300000000000002</c:v>
                </c:pt>
                <c:pt idx="363">
                  <c:v>0.33310000000000001</c:v>
                </c:pt>
                <c:pt idx="364">
                  <c:v>0.33289999999999997</c:v>
                </c:pt>
                <c:pt idx="365">
                  <c:v>0.33329999999999999</c:v>
                </c:pt>
                <c:pt idx="366">
                  <c:v>0.33389999999999997</c:v>
                </c:pt>
                <c:pt idx="367">
                  <c:v>0.33360000000000001</c:v>
                </c:pt>
                <c:pt idx="368">
                  <c:v>0.3342</c:v>
                </c:pt>
                <c:pt idx="369">
                  <c:v>0.33439999999999998</c:v>
                </c:pt>
                <c:pt idx="370">
                  <c:v>0.33289999999999997</c:v>
                </c:pt>
                <c:pt idx="371">
                  <c:v>0.33310000000000001</c:v>
                </c:pt>
                <c:pt idx="372">
                  <c:v>0.33389999999999997</c:v>
                </c:pt>
                <c:pt idx="373">
                  <c:v>0.33400000000000002</c:v>
                </c:pt>
                <c:pt idx="374">
                  <c:v>0.33379999999999999</c:v>
                </c:pt>
                <c:pt idx="375">
                  <c:v>0.33310000000000001</c:v>
                </c:pt>
                <c:pt idx="376">
                  <c:v>0.33239999999999997</c:v>
                </c:pt>
                <c:pt idx="377">
                  <c:v>0.33310000000000001</c:v>
                </c:pt>
                <c:pt idx="378">
                  <c:v>0.33310000000000001</c:v>
                </c:pt>
                <c:pt idx="379">
                  <c:v>0.3332</c:v>
                </c:pt>
                <c:pt idx="380">
                  <c:v>0.33300000000000002</c:v>
                </c:pt>
                <c:pt idx="381">
                  <c:v>0.33260000000000001</c:v>
                </c:pt>
                <c:pt idx="382">
                  <c:v>0.33279999999999998</c:v>
                </c:pt>
                <c:pt idx="383">
                  <c:v>0.33250000000000002</c:v>
                </c:pt>
                <c:pt idx="384">
                  <c:v>0.33289999999999997</c:v>
                </c:pt>
                <c:pt idx="385">
                  <c:v>0.33229999999999998</c:v>
                </c:pt>
                <c:pt idx="386">
                  <c:v>0.33360000000000001</c:v>
                </c:pt>
                <c:pt idx="387">
                  <c:v>0.3327</c:v>
                </c:pt>
                <c:pt idx="388">
                  <c:v>0.33400000000000002</c:v>
                </c:pt>
                <c:pt idx="389">
                  <c:v>0.3347</c:v>
                </c:pt>
                <c:pt idx="390">
                  <c:v>0.33429999999999999</c:v>
                </c:pt>
                <c:pt idx="391">
                  <c:v>0.33389999999999997</c:v>
                </c:pt>
                <c:pt idx="392">
                  <c:v>0.3332</c:v>
                </c:pt>
                <c:pt idx="393">
                  <c:v>0.33310000000000001</c:v>
                </c:pt>
                <c:pt idx="394">
                  <c:v>0.33279999999999998</c:v>
                </c:pt>
                <c:pt idx="395">
                  <c:v>0.3322</c:v>
                </c:pt>
                <c:pt idx="396">
                  <c:v>0.33210000000000001</c:v>
                </c:pt>
                <c:pt idx="397">
                  <c:v>0.33129999999999998</c:v>
                </c:pt>
                <c:pt idx="398">
                  <c:v>0.3291</c:v>
                </c:pt>
                <c:pt idx="399">
                  <c:v>0.32869999999999999</c:v>
                </c:pt>
                <c:pt idx="400">
                  <c:v>0.32869999999999999</c:v>
                </c:pt>
                <c:pt idx="401">
                  <c:v>0.32750000000000001</c:v>
                </c:pt>
                <c:pt idx="402">
                  <c:v>0.32769999999999999</c:v>
                </c:pt>
                <c:pt idx="403">
                  <c:v>0.32750000000000001</c:v>
                </c:pt>
                <c:pt idx="404">
                  <c:v>0.32790000000000002</c:v>
                </c:pt>
                <c:pt idx="405">
                  <c:v>0.32819999999999999</c:v>
                </c:pt>
                <c:pt idx="406">
                  <c:v>0.32829999999999998</c:v>
                </c:pt>
                <c:pt idx="407">
                  <c:v>0.32840000000000003</c:v>
                </c:pt>
                <c:pt idx="408">
                  <c:v>0.32879999999999998</c:v>
                </c:pt>
                <c:pt idx="409">
                  <c:v>0.32890000000000003</c:v>
                </c:pt>
                <c:pt idx="410">
                  <c:v>0.3291</c:v>
                </c:pt>
                <c:pt idx="411">
                  <c:v>0.3291</c:v>
                </c:pt>
                <c:pt idx="412">
                  <c:v>0.32929999999999998</c:v>
                </c:pt>
                <c:pt idx="413">
                  <c:v>0.33</c:v>
                </c:pt>
                <c:pt idx="414">
                  <c:v>0.33</c:v>
                </c:pt>
                <c:pt idx="415">
                  <c:v>0.32950000000000002</c:v>
                </c:pt>
                <c:pt idx="416">
                  <c:v>0.3296</c:v>
                </c:pt>
                <c:pt idx="417">
                  <c:v>0.32940000000000003</c:v>
                </c:pt>
                <c:pt idx="418">
                  <c:v>0.32940000000000003</c:v>
                </c:pt>
                <c:pt idx="419">
                  <c:v>0.32919999999999999</c:v>
                </c:pt>
                <c:pt idx="420">
                  <c:v>0.3291</c:v>
                </c:pt>
                <c:pt idx="421">
                  <c:v>0.3291</c:v>
                </c:pt>
                <c:pt idx="422">
                  <c:v>0.32940000000000003</c:v>
                </c:pt>
                <c:pt idx="423">
                  <c:v>0.32979999999999998</c:v>
                </c:pt>
                <c:pt idx="424">
                  <c:v>0.32979999999999998</c:v>
                </c:pt>
                <c:pt idx="425">
                  <c:v>0.32969999999999999</c:v>
                </c:pt>
                <c:pt idx="426">
                  <c:v>0.32979999999999998</c:v>
                </c:pt>
                <c:pt idx="427">
                  <c:v>0.33040000000000003</c:v>
                </c:pt>
                <c:pt idx="428">
                  <c:v>0.33029999999999998</c:v>
                </c:pt>
                <c:pt idx="429">
                  <c:v>0.32979999999999998</c:v>
                </c:pt>
                <c:pt idx="430">
                  <c:v>0.33</c:v>
                </c:pt>
                <c:pt idx="431">
                  <c:v>0.33139999999999997</c:v>
                </c:pt>
                <c:pt idx="432">
                  <c:v>0.33119999999999999</c:v>
                </c:pt>
                <c:pt idx="433">
                  <c:v>0.33139999999999997</c:v>
                </c:pt>
                <c:pt idx="434">
                  <c:v>0.33129999999999998</c:v>
                </c:pt>
                <c:pt idx="435">
                  <c:v>0.33139999999999997</c:v>
                </c:pt>
                <c:pt idx="436">
                  <c:v>0.33150000000000002</c:v>
                </c:pt>
                <c:pt idx="437">
                  <c:v>0.33189999999999997</c:v>
                </c:pt>
                <c:pt idx="438">
                  <c:v>0.33160000000000001</c:v>
                </c:pt>
                <c:pt idx="439">
                  <c:v>0.33160000000000001</c:v>
                </c:pt>
                <c:pt idx="440">
                  <c:v>0.33129999999999998</c:v>
                </c:pt>
                <c:pt idx="441">
                  <c:v>0.33100000000000002</c:v>
                </c:pt>
                <c:pt idx="442">
                  <c:v>0.33129999999999998</c:v>
                </c:pt>
                <c:pt idx="443">
                  <c:v>0.33160000000000001</c:v>
                </c:pt>
                <c:pt idx="444">
                  <c:v>0.33119999999999999</c:v>
                </c:pt>
                <c:pt idx="445">
                  <c:v>0.33119999999999999</c:v>
                </c:pt>
                <c:pt idx="446">
                  <c:v>0.33179999999999998</c:v>
                </c:pt>
                <c:pt idx="447">
                  <c:v>0.33239999999999997</c:v>
                </c:pt>
                <c:pt idx="448">
                  <c:v>0.3332</c:v>
                </c:pt>
                <c:pt idx="449">
                  <c:v>0.33339999999999997</c:v>
                </c:pt>
                <c:pt idx="450">
                  <c:v>0.33350000000000002</c:v>
                </c:pt>
                <c:pt idx="451">
                  <c:v>0.33360000000000001</c:v>
                </c:pt>
                <c:pt idx="452">
                  <c:v>0.33339999999999997</c:v>
                </c:pt>
                <c:pt idx="453">
                  <c:v>0.33360000000000001</c:v>
                </c:pt>
                <c:pt idx="454">
                  <c:v>0.33400000000000002</c:v>
                </c:pt>
                <c:pt idx="455">
                  <c:v>0.33379999999999999</c:v>
                </c:pt>
                <c:pt idx="456">
                  <c:v>0.33450000000000002</c:v>
                </c:pt>
                <c:pt idx="457">
                  <c:v>0.33460000000000001</c:v>
                </c:pt>
                <c:pt idx="458">
                  <c:v>0.33410000000000001</c:v>
                </c:pt>
                <c:pt idx="459">
                  <c:v>0.33310000000000001</c:v>
                </c:pt>
                <c:pt idx="460">
                  <c:v>0.33289999999999997</c:v>
                </c:pt>
                <c:pt idx="461">
                  <c:v>0.33300000000000002</c:v>
                </c:pt>
                <c:pt idx="462">
                  <c:v>0.33360000000000001</c:v>
                </c:pt>
                <c:pt idx="463">
                  <c:v>0.3342</c:v>
                </c:pt>
                <c:pt idx="464">
                  <c:v>0.33479999999999999</c:v>
                </c:pt>
                <c:pt idx="465">
                  <c:v>0.33550000000000002</c:v>
                </c:pt>
                <c:pt idx="466">
                  <c:v>0.33550000000000002</c:v>
                </c:pt>
                <c:pt idx="467">
                  <c:v>0.33550000000000002</c:v>
                </c:pt>
                <c:pt idx="468">
                  <c:v>0.33550000000000002</c:v>
                </c:pt>
                <c:pt idx="469">
                  <c:v>0.33500000000000002</c:v>
                </c:pt>
                <c:pt idx="470">
                  <c:v>0.33650000000000002</c:v>
                </c:pt>
                <c:pt idx="471">
                  <c:v>0.3367</c:v>
                </c:pt>
                <c:pt idx="472">
                  <c:v>0.33610000000000001</c:v>
                </c:pt>
                <c:pt idx="473">
                  <c:v>0.33650000000000002</c:v>
                </c:pt>
                <c:pt idx="474">
                  <c:v>0.33700000000000002</c:v>
                </c:pt>
                <c:pt idx="475">
                  <c:v>0.33750000000000002</c:v>
                </c:pt>
                <c:pt idx="476">
                  <c:v>0.33989999999999998</c:v>
                </c:pt>
                <c:pt idx="477">
                  <c:v>0.33879999999999999</c:v>
                </c:pt>
                <c:pt idx="478">
                  <c:v>0.33960000000000001</c:v>
                </c:pt>
                <c:pt idx="479">
                  <c:v>0.33560000000000001</c:v>
                </c:pt>
                <c:pt idx="480">
                  <c:v>0.33300000000000002</c:v>
                </c:pt>
                <c:pt idx="481">
                  <c:v>0.3327</c:v>
                </c:pt>
                <c:pt idx="482">
                  <c:v>0.33300000000000002</c:v>
                </c:pt>
                <c:pt idx="483">
                  <c:v>0.33300000000000002</c:v>
                </c:pt>
                <c:pt idx="484">
                  <c:v>0.33360000000000001</c:v>
                </c:pt>
                <c:pt idx="485">
                  <c:v>0.33310000000000001</c:v>
                </c:pt>
                <c:pt idx="486">
                  <c:v>0.33350000000000002</c:v>
                </c:pt>
                <c:pt idx="487">
                  <c:v>0.33400000000000002</c:v>
                </c:pt>
                <c:pt idx="488">
                  <c:v>0.33479999999999999</c:v>
                </c:pt>
                <c:pt idx="489">
                  <c:v>0.33500000000000002</c:v>
                </c:pt>
                <c:pt idx="490">
                  <c:v>0.3357</c:v>
                </c:pt>
                <c:pt idx="491">
                  <c:v>0.33589999999999998</c:v>
                </c:pt>
                <c:pt idx="492">
                  <c:v>0.33600000000000002</c:v>
                </c:pt>
                <c:pt idx="493">
                  <c:v>0.33579999999999999</c:v>
                </c:pt>
                <c:pt idx="494">
                  <c:v>0.33700000000000002</c:v>
                </c:pt>
                <c:pt idx="495">
                  <c:v>0.33760000000000001</c:v>
                </c:pt>
                <c:pt idx="496">
                  <c:v>0.3377</c:v>
                </c:pt>
                <c:pt idx="497">
                  <c:v>0.33750000000000002</c:v>
                </c:pt>
                <c:pt idx="498">
                  <c:v>0.33729999999999999</c:v>
                </c:pt>
                <c:pt idx="499">
                  <c:v>0.3377</c:v>
                </c:pt>
                <c:pt idx="500">
                  <c:v>0.33989999999999998</c:v>
                </c:pt>
                <c:pt idx="501">
                  <c:v>0.34089999999999998</c:v>
                </c:pt>
                <c:pt idx="502">
                  <c:v>0.33989999999999998</c:v>
                </c:pt>
                <c:pt idx="503">
                  <c:v>0.34060000000000001</c:v>
                </c:pt>
                <c:pt idx="504">
                  <c:v>0.34029999999999999</c:v>
                </c:pt>
                <c:pt idx="505">
                  <c:v>0.34100000000000003</c:v>
                </c:pt>
                <c:pt idx="506">
                  <c:v>0.33989999999999998</c:v>
                </c:pt>
                <c:pt idx="507">
                  <c:v>0.33839999999999998</c:v>
                </c:pt>
                <c:pt idx="508">
                  <c:v>0.33729999999999999</c:v>
                </c:pt>
                <c:pt idx="509">
                  <c:v>0.33789999999999998</c:v>
                </c:pt>
                <c:pt idx="510">
                  <c:v>0.33789999999999998</c:v>
                </c:pt>
                <c:pt idx="511">
                  <c:v>0.33829999999999999</c:v>
                </c:pt>
                <c:pt idx="512">
                  <c:v>0.33900000000000002</c:v>
                </c:pt>
                <c:pt idx="513">
                  <c:v>0.33879999999999999</c:v>
                </c:pt>
                <c:pt idx="514">
                  <c:v>0.33939999999999998</c:v>
                </c:pt>
                <c:pt idx="515">
                  <c:v>0.34289999999999998</c:v>
                </c:pt>
                <c:pt idx="516">
                  <c:v>0.34410000000000002</c:v>
                </c:pt>
                <c:pt idx="517">
                  <c:v>0.34589999999999999</c:v>
                </c:pt>
                <c:pt idx="518">
                  <c:v>0.34589999999999999</c:v>
                </c:pt>
                <c:pt idx="519">
                  <c:v>0.34429999999999999</c:v>
                </c:pt>
                <c:pt idx="520">
                  <c:v>0.34320000000000001</c:v>
                </c:pt>
                <c:pt idx="521">
                  <c:v>0.34239999999999998</c:v>
                </c:pt>
                <c:pt idx="522">
                  <c:v>0.34260000000000002</c:v>
                </c:pt>
                <c:pt idx="523">
                  <c:v>0.34339999999999998</c:v>
                </c:pt>
                <c:pt idx="524">
                  <c:v>0.3427</c:v>
                </c:pt>
                <c:pt idx="525">
                  <c:v>0.34129999999999999</c:v>
                </c:pt>
                <c:pt idx="526">
                  <c:v>0.34079999999999999</c:v>
                </c:pt>
                <c:pt idx="527">
                  <c:v>0.34079999999999999</c:v>
                </c:pt>
                <c:pt idx="528">
                  <c:v>0.33939999999999998</c:v>
                </c:pt>
                <c:pt idx="529">
                  <c:v>0.33929999999999999</c:v>
                </c:pt>
                <c:pt idx="530">
                  <c:v>0.33810000000000001</c:v>
                </c:pt>
                <c:pt idx="531">
                  <c:v>0.3382</c:v>
                </c:pt>
                <c:pt idx="532">
                  <c:v>0.33879999999999999</c:v>
                </c:pt>
                <c:pt idx="533">
                  <c:v>0.33889999999999998</c:v>
                </c:pt>
                <c:pt idx="534">
                  <c:v>0.33829999999999999</c:v>
                </c:pt>
                <c:pt idx="535">
                  <c:v>0.34110000000000001</c:v>
                </c:pt>
                <c:pt idx="536">
                  <c:v>0.3417</c:v>
                </c:pt>
                <c:pt idx="537">
                  <c:v>0.34339999999999998</c:v>
                </c:pt>
                <c:pt idx="538">
                  <c:v>0.34429999999999999</c:v>
                </c:pt>
                <c:pt idx="539">
                  <c:v>0.34329999999999999</c:v>
                </c:pt>
                <c:pt idx="540">
                  <c:v>0.3463</c:v>
                </c:pt>
                <c:pt idx="541">
                  <c:v>0.34439999999999998</c:v>
                </c:pt>
                <c:pt idx="542">
                  <c:v>0.34100000000000003</c:v>
                </c:pt>
                <c:pt idx="543">
                  <c:v>0.33550000000000002</c:v>
                </c:pt>
                <c:pt idx="544">
                  <c:v>0.33810000000000001</c:v>
                </c:pt>
                <c:pt idx="545">
                  <c:v>0.33810000000000001</c:v>
                </c:pt>
                <c:pt idx="546">
                  <c:v>0.33810000000000001</c:v>
                </c:pt>
                <c:pt idx="547">
                  <c:v>0.33500000000000002</c:v>
                </c:pt>
                <c:pt idx="548">
                  <c:v>0.33810000000000001</c:v>
                </c:pt>
                <c:pt idx="549">
                  <c:v>0.33910000000000001</c:v>
                </c:pt>
                <c:pt idx="550">
                  <c:v>0.3402</c:v>
                </c:pt>
                <c:pt idx="551">
                  <c:v>0.33589999999999998</c:v>
                </c:pt>
                <c:pt idx="552">
                  <c:v>0.33510000000000001</c:v>
                </c:pt>
                <c:pt idx="553">
                  <c:v>0.33439999999999998</c:v>
                </c:pt>
                <c:pt idx="554">
                  <c:v>0.33410000000000001</c:v>
                </c:pt>
                <c:pt idx="555">
                  <c:v>0.3362</c:v>
                </c:pt>
                <c:pt idx="556">
                  <c:v>0.33729999999999999</c:v>
                </c:pt>
                <c:pt idx="557">
                  <c:v>0.33689999999999998</c:v>
                </c:pt>
                <c:pt idx="558">
                  <c:v>0.33629999999999999</c:v>
                </c:pt>
                <c:pt idx="559">
                  <c:v>0.33579999999999999</c:v>
                </c:pt>
                <c:pt idx="560">
                  <c:v>0.33529999999999999</c:v>
                </c:pt>
                <c:pt idx="561">
                  <c:v>0.3357</c:v>
                </c:pt>
                <c:pt idx="562">
                  <c:v>0.33550000000000002</c:v>
                </c:pt>
                <c:pt idx="563">
                  <c:v>0.33600000000000002</c:v>
                </c:pt>
                <c:pt idx="564">
                  <c:v>0.33679999999999999</c:v>
                </c:pt>
                <c:pt idx="565">
                  <c:v>0.33579999999999999</c:v>
                </c:pt>
                <c:pt idx="566">
                  <c:v>0.33610000000000001</c:v>
                </c:pt>
                <c:pt idx="567">
                  <c:v>0.3362</c:v>
                </c:pt>
                <c:pt idx="568">
                  <c:v>0.3357</c:v>
                </c:pt>
                <c:pt idx="569">
                  <c:v>0.33510000000000001</c:v>
                </c:pt>
                <c:pt idx="570">
                  <c:v>0.33500000000000002</c:v>
                </c:pt>
                <c:pt idx="571">
                  <c:v>0.33489999999999998</c:v>
                </c:pt>
                <c:pt idx="572">
                  <c:v>0.33350000000000002</c:v>
                </c:pt>
                <c:pt idx="573">
                  <c:v>0.33339999999999997</c:v>
                </c:pt>
                <c:pt idx="574">
                  <c:v>0.33400000000000002</c:v>
                </c:pt>
                <c:pt idx="575">
                  <c:v>0.33650000000000002</c:v>
                </c:pt>
                <c:pt idx="576">
                  <c:v>0.3372</c:v>
                </c:pt>
                <c:pt idx="577">
                  <c:v>0.33710000000000001</c:v>
                </c:pt>
                <c:pt idx="578">
                  <c:v>0.33789999999999998</c:v>
                </c:pt>
                <c:pt idx="579">
                  <c:v>0.33910000000000001</c:v>
                </c:pt>
                <c:pt idx="580">
                  <c:v>0.33850000000000002</c:v>
                </c:pt>
                <c:pt idx="581">
                  <c:v>0.33889999999999998</c:v>
                </c:pt>
                <c:pt idx="582">
                  <c:v>0.3392</c:v>
                </c:pt>
                <c:pt idx="583">
                  <c:v>0.34060000000000001</c:v>
                </c:pt>
                <c:pt idx="584">
                  <c:v>0.34029999999999999</c:v>
                </c:pt>
                <c:pt idx="585">
                  <c:v>0.34039999999999998</c:v>
                </c:pt>
                <c:pt idx="586">
                  <c:v>0.34</c:v>
                </c:pt>
                <c:pt idx="587">
                  <c:v>0.34</c:v>
                </c:pt>
                <c:pt idx="588">
                  <c:v>0.34060000000000001</c:v>
                </c:pt>
                <c:pt idx="589">
                  <c:v>0.33989999999999998</c:v>
                </c:pt>
                <c:pt idx="590">
                  <c:v>0.33910000000000001</c:v>
                </c:pt>
                <c:pt idx="591">
                  <c:v>0.33879999999999999</c:v>
                </c:pt>
                <c:pt idx="592">
                  <c:v>0.33929999999999999</c:v>
                </c:pt>
                <c:pt idx="593">
                  <c:v>0.33929999999999999</c:v>
                </c:pt>
                <c:pt idx="594">
                  <c:v>0.33960000000000001</c:v>
                </c:pt>
                <c:pt idx="595">
                  <c:v>0.33850000000000002</c:v>
                </c:pt>
                <c:pt idx="596">
                  <c:v>0.33889999999999998</c:v>
                </c:pt>
                <c:pt idx="597">
                  <c:v>0.33989999999999998</c:v>
                </c:pt>
                <c:pt idx="598">
                  <c:v>0.3402</c:v>
                </c:pt>
                <c:pt idx="599">
                  <c:v>0.34</c:v>
                </c:pt>
                <c:pt idx="600">
                  <c:v>0.34050000000000002</c:v>
                </c:pt>
                <c:pt idx="601">
                  <c:v>0.33989999999999998</c:v>
                </c:pt>
                <c:pt idx="602">
                  <c:v>0.3397</c:v>
                </c:pt>
                <c:pt idx="603">
                  <c:v>0.3397</c:v>
                </c:pt>
                <c:pt idx="604">
                  <c:v>0.33800000000000002</c:v>
                </c:pt>
                <c:pt idx="605">
                  <c:v>0.3397</c:v>
                </c:pt>
                <c:pt idx="606">
                  <c:v>0.33950000000000002</c:v>
                </c:pt>
                <c:pt idx="607">
                  <c:v>0.3392</c:v>
                </c:pt>
                <c:pt idx="608">
                  <c:v>0.33939999999999998</c:v>
                </c:pt>
                <c:pt idx="609">
                  <c:v>0.33929999999999999</c:v>
                </c:pt>
                <c:pt idx="610">
                  <c:v>0.3397</c:v>
                </c:pt>
                <c:pt idx="611">
                  <c:v>0.33889999999999998</c:v>
                </c:pt>
                <c:pt idx="612">
                  <c:v>0.3377</c:v>
                </c:pt>
                <c:pt idx="613">
                  <c:v>0.33579999999999999</c:v>
                </c:pt>
                <c:pt idx="614">
                  <c:v>0.33589999999999998</c:v>
                </c:pt>
                <c:pt idx="615">
                  <c:v>0.33539999999999998</c:v>
                </c:pt>
                <c:pt idx="616">
                  <c:v>0.3352</c:v>
                </c:pt>
                <c:pt idx="617">
                  <c:v>0.33410000000000001</c:v>
                </c:pt>
                <c:pt idx="618">
                  <c:v>0.3342</c:v>
                </c:pt>
                <c:pt idx="619">
                  <c:v>0.33510000000000001</c:v>
                </c:pt>
                <c:pt idx="620">
                  <c:v>0.33650000000000002</c:v>
                </c:pt>
                <c:pt idx="621">
                  <c:v>0.33700000000000002</c:v>
                </c:pt>
                <c:pt idx="622">
                  <c:v>0.33679999999999999</c:v>
                </c:pt>
                <c:pt idx="623">
                  <c:v>0.33689999999999998</c:v>
                </c:pt>
                <c:pt idx="624">
                  <c:v>0.33679999999999999</c:v>
                </c:pt>
                <c:pt idx="625">
                  <c:v>0.33660000000000001</c:v>
                </c:pt>
                <c:pt idx="626">
                  <c:v>0.33729999999999999</c:v>
                </c:pt>
                <c:pt idx="627">
                  <c:v>0.33710000000000001</c:v>
                </c:pt>
                <c:pt idx="628">
                  <c:v>0.3372</c:v>
                </c:pt>
                <c:pt idx="629">
                  <c:v>0.33629999999999999</c:v>
                </c:pt>
                <c:pt idx="630">
                  <c:v>0.3352</c:v>
                </c:pt>
                <c:pt idx="631">
                  <c:v>0.33510000000000001</c:v>
                </c:pt>
                <c:pt idx="632">
                  <c:v>0.33460000000000001</c:v>
                </c:pt>
                <c:pt idx="633">
                  <c:v>0.33439999999999998</c:v>
                </c:pt>
                <c:pt idx="634">
                  <c:v>0.33429999999999999</c:v>
                </c:pt>
                <c:pt idx="635">
                  <c:v>0.33429999999999999</c:v>
                </c:pt>
                <c:pt idx="636">
                  <c:v>0.33450000000000002</c:v>
                </c:pt>
                <c:pt idx="637">
                  <c:v>0.33439999999999998</c:v>
                </c:pt>
                <c:pt idx="638">
                  <c:v>0.33429999999999999</c:v>
                </c:pt>
                <c:pt idx="639">
                  <c:v>0.3347</c:v>
                </c:pt>
                <c:pt idx="640">
                  <c:v>0.3337</c:v>
                </c:pt>
                <c:pt idx="641">
                  <c:v>0.33300000000000002</c:v>
                </c:pt>
                <c:pt idx="642">
                  <c:v>0.33300000000000002</c:v>
                </c:pt>
                <c:pt idx="643">
                  <c:v>0.33250000000000002</c:v>
                </c:pt>
                <c:pt idx="644">
                  <c:v>0.33160000000000001</c:v>
                </c:pt>
                <c:pt idx="645">
                  <c:v>0.33129999999999998</c:v>
                </c:pt>
                <c:pt idx="646">
                  <c:v>0.33179999999999998</c:v>
                </c:pt>
                <c:pt idx="647">
                  <c:v>0.33229999999999998</c:v>
                </c:pt>
                <c:pt idx="648">
                  <c:v>0.33229999999999998</c:v>
                </c:pt>
                <c:pt idx="649">
                  <c:v>0.33189999999999997</c:v>
                </c:pt>
                <c:pt idx="650">
                  <c:v>0.33260000000000001</c:v>
                </c:pt>
                <c:pt idx="651">
                  <c:v>0.33260000000000001</c:v>
                </c:pt>
                <c:pt idx="652">
                  <c:v>0.33350000000000002</c:v>
                </c:pt>
                <c:pt idx="653">
                  <c:v>0.33379999999999999</c:v>
                </c:pt>
                <c:pt idx="654">
                  <c:v>0.33389999999999997</c:v>
                </c:pt>
                <c:pt idx="655">
                  <c:v>0.33450000000000002</c:v>
                </c:pt>
                <c:pt idx="656">
                  <c:v>0.33429999999999999</c:v>
                </c:pt>
                <c:pt idx="657">
                  <c:v>0.33379999999999999</c:v>
                </c:pt>
                <c:pt idx="658">
                  <c:v>0.33339999999999997</c:v>
                </c:pt>
                <c:pt idx="659">
                  <c:v>0.33360000000000001</c:v>
                </c:pt>
                <c:pt idx="660">
                  <c:v>0.33410000000000001</c:v>
                </c:pt>
                <c:pt idx="661">
                  <c:v>0.33389999999999997</c:v>
                </c:pt>
                <c:pt idx="662">
                  <c:v>0.33379999999999999</c:v>
                </c:pt>
                <c:pt idx="663">
                  <c:v>0.33260000000000001</c:v>
                </c:pt>
                <c:pt idx="664">
                  <c:v>0.33189999999999997</c:v>
                </c:pt>
                <c:pt idx="665">
                  <c:v>0.33189999999999997</c:v>
                </c:pt>
                <c:pt idx="666">
                  <c:v>0.33239999999999997</c:v>
                </c:pt>
                <c:pt idx="667">
                  <c:v>0.33310000000000001</c:v>
                </c:pt>
                <c:pt idx="668">
                  <c:v>0.33260000000000001</c:v>
                </c:pt>
                <c:pt idx="669">
                  <c:v>0.33260000000000001</c:v>
                </c:pt>
                <c:pt idx="670">
                  <c:v>0.33239999999999997</c:v>
                </c:pt>
                <c:pt idx="671">
                  <c:v>0.33160000000000001</c:v>
                </c:pt>
                <c:pt idx="672">
                  <c:v>0.33179999999999998</c:v>
                </c:pt>
                <c:pt idx="673">
                  <c:v>0.33210000000000001</c:v>
                </c:pt>
                <c:pt idx="674">
                  <c:v>0.3322</c:v>
                </c:pt>
                <c:pt idx="675">
                  <c:v>0.33179999999999998</c:v>
                </c:pt>
                <c:pt idx="676">
                  <c:v>0.33069999999999999</c:v>
                </c:pt>
                <c:pt idx="677">
                  <c:v>0.33019999999999999</c:v>
                </c:pt>
                <c:pt idx="678">
                  <c:v>0.33029999999999998</c:v>
                </c:pt>
                <c:pt idx="679">
                  <c:v>0.32990000000000003</c:v>
                </c:pt>
                <c:pt idx="680">
                  <c:v>0.33029999999999998</c:v>
                </c:pt>
                <c:pt idx="681">
                  <c:v>0.3301</c:v>
                </c:pt>
                <c:pt idx="682">
                  <c:v>0.32890000000000003</c:v>
                </c:pt>
                <c:pt idx="683">
                  <c:v>0.32869999999999999</c:v>
                </c:pt>
                <c:pt idx="684">
                  <c:v>0.32879999999999998</c:v>
                </c:pt>
                <c:pt idx="685">
                  <c:v>0.3291</c:v>
                </c:pt>
                <c:pt idx="686">
                  <c:v>0.32900000000000001</c:v>
                </c:pt>
                <c:pt idx="687">
                  <c:v>0.3291</c:v>
                </c:pt>
                <c:pt idx="688">
                  <c:v>0.32900000000000001</c:v>
                </c:pt>
                <c:pt idx="689">
                  <c:v>0.32919999999999999</c:v>
                </c:pt>
                <c:pt idx="690">
                  <c:v>0.32950000000000002</c:v>
                </c:pt>
                <c:pt idx="691">
                  <c:v>0.32969999999999999</c:v>
                </c:pt>
                <c:pt idx="692">
                  <c:v>0.33029999999999998</c:v>
                </c:pt>
                <c:pt idx="693">
                  <c:v>0.33050000000000002</c:v>
                </c:pt>
                <c:pt idx="694">
                  <c:v>0.3301</c:v>
                </c:pt>
                <c:pt idx="695">
                  <c:v>0.33040000000000003</c:v>
                </c:pt>
                <c:pt idx="696">
                  <c:v>0.33029999999999998</c:v>
                </c:pt>
                <c:pt idx="697">
                  <c:v>0.33029999999999998</c:v>
                </c:pt>
                <c:pt idx="698">
                  <c:v>0.32990000000000003</c:v>
                </c:pt>
                <c:pt idx="699">
                  <c:v>0.32919999999999999</c:v>
                </c:pt>
                <c:pt idx="700">
                  <c:v>0.32890000000000003</c:v>
                </c:pt>
                <c:pt idx="701">
                  <c:v>0.32919999999999999</c:v>
                </c:pt>
                <c:pt idx="702">
                  <c:v>0.32900000000000001</c:v>
                </c:pt>
                <c:pt idx="703">
                  <c:v>0.32900000000000001</c:v>
                </c:pt>
                <c:pt idx="704">
                  <c:v>0.32900000000000001</c:v>
                </c:pt>
                <c:pt idx="705">
                  <c:v>0.32879999999999998</c:v>
                </c:pt>
                <c:pt idx="706">
                  <c:v>0.32850000000000001</c:v>
                </c:pt>
                <c:pt idx="707">
                  <c:v>0.32890000000000003</c:v>
                </c:pt>
                <c:pt idx="708">
                  <c:v>0.32900000000000001</c:v>
                </c:pt>
                <c:pt idx="709">
                  <c:v>0.3291</c:v>
                </c:pt>
                <c:pt idx="710">
                  <c:v>0.32900000000000001</c:v>
                </c:pt>
                <c:pt idx="711">
                  <c:v>0.3296</c:v>
                </c:pt>
                <c:pt idx="712">
                  <c:v>0.32990000000000003</c:v>
                </c:pt>
                <c:pt idx="713">
                  <c:v>0.32990000000000003</c:v>
                </c:pt>
                <c:pt idx="714">
                  <c:v>0.33040000000000003</c:v>
                </c:pt>
                <c:pt idx="715">
                  <c:v>0.33029999999999998</c:v>
                </c:pt>
                <c:pt idx="716">
                  <c:v>0.33019999999999999</c:v>
                </c:pt>
                <c:pt idx="717">
                  <c:v>0.33</c:v>
                </c:pt>
                <c:pt idx="718">
                  <c:v>0.33019999999999999</c:v>
                </c:pt>
                <c:pt idx="719">
                  <c:v>0.33079999999999998</c:v>
                </c:pt>
                <c:pt idx="720">
                  <c:v>0.3306</c:v>
                </c:pt>
                <c:pt idx="721">
                  <c:v>0.33040000000000003</c:v>
                </c:pt>
                <c:pt idx="722">
                  <c:v>0.32990000000000003</c:v>
                </c:pt>
                <c:pt idx="723">
                  <c:v>0.32979999999999998</c:v>
                </c:pt>
                <c:pt idx="724">
                  <c:v>0.32990000000000003</c:v>
                </c:pt>
                <c:pt idx="725">
                  <c:v>0.32969999999999999</c:v>
                </c:pt>
                <c:pt idx="726">
                  <c:v>0.3301</c:v>
                </c:pt>
                <c:pt idx="727">
                  <c:v>0.32990000000000003</c:v>
                </c:pt>
                <c:pt idx="728">
                  <c:v>0.33050000000000002</c:v>
                </c:pt>
                <c:pt idx="729">
                  <c:v>0.33090000000000003</c:v>
                </c:pt>
                <c:pt idx="730">
                  <c:v>0.33139999999999997</c:v>
                </c:pt>
                <c:pt idx="731">
                  <c:v>0.33119999999999999</c:v>
                </c:pt>
                <c:pt idx="732">
                  <c:v>0.33150000000000002</c:v>
                </c:pt>
                <c:pt idx="733">
                  <c:v>0.33179999999999998</c:v>
                </c:pt>
                <c:pt idx="734">
                  <c:v>0.33179999999999998</c:v>
                </c:pt>
                <c:pt idx="735">
                  <c:v>0.33229999999999998</c:v>
                </c:pt>
                <c:pt idx="736">
                  <c:v>0.33229999999999998</c:v>
                </c:pt>
                <c:pt idx="737">
                  <c:v>0.33250000000000002</c:v>
                </c:pt>
                <c:pt idx="738">
                  <c:v>0.33250000000000002</c:v>
                </c:pt>
                <c:pt idx="739">
                  <c:v>0.33250000000000002</c:v>
                </c:pt>
                <c:pt idx="740">
                  <c:v>0.3327</c:v>
                </c:pt>
                <c:pt idx="741">
                  <c:v>0.33329999999999999</c:v>
                </c:pt>
                <c:pt idx="742">
                  <c:v>0.33339999999999997</c:v>
                </c:pt>
                <c:pt idx="743">
                  <c:v>0.33250000000000002</c:v>
                </c:pt>
                <c:pt idx="744">
                  <c:v>0.33250000000000002</c:v>
                </c:pt>
                <c:pt idx="745">
                  <c:v>0.33279999999999998</c:v>
                </c:pt>
                <c:pt idx="746">
                  <c:v>0.33350000000000002</c:v>
                </c:pt>
                <c:pt idx="747">
                  <c:v>0.33360000000000001</c:v>
                </c:pt>
                <c:pt idx="748">
                  <c:v>0.3332</c:v>
                </c:pt>
                <c:pt idx="749">
                  <c:v>0.33279999999999998</c:v>
                </c:pt>
                <c:pt idx="750">
                  <c:v>0.33250000000000002</c:v>
                </c:pt>
                <c:pt idx="751">
                  <c:v>0.33239999999999997</c:v>
                </c:pt>
                <c:pt idx="752">
                  <c:v>0.33210000000000001</c:v>
                </c:pt>
                <c:pt idx="753">
                  <c:v>0.33279999999999998</c:v>
                </c:pt>
                <c:pt idx="754">
                  <c:v>0.33310000000000001</c:v>
                </c:pt>
                <c:pt idx="755">
                  <c:v>0.33329999999999999</c:v>
                </c:pt>
                <c:pt idx="756">
                  <c:v>0.33350000000000002</c:v>
                </c:pt>
                <c:pt idx="757">
                  <c:v>0.33329999999999999</c:v>
                </c:pt>
                <c:pt idx="758">
                  <c:v>0.33400000000000002</c:v>
                </c:pt>
                <c:pt idx="759">
                  <c:v>0.33429999999999999</c:v>
                </c:pt>
                <c:pt idx="760">
                  <c:v>0.3342</c:v>
                </c:pt>
                <c:pt idx="761">
                  <c:v>0.33410000000000001</c:v>
                </c:pt>
                <c:pt idx="762">
                  <c:v>0.3352</c:v>
                </c:pt>
                <c:pt idx="763">
                  <c:v>0.33550000000000002</c:v>
                </c:pt>
                <c:pt idx="764">
                  <c:v>0.33579999999999999</c:v>
                </c:pt>
                <c:pt idx="765">
                  <c:v>0.33529999999999999</c:v>
                </c:pt>
                <c:pt idx="766">
                  <c:v>0.33500000000000002</c:v>
                </c:pt>
                <c:pt idx="767">
                  <c:v>0.3337</c:v>
                </c:pt>
                <c:pt idx="768">
                  <c:v>0.33410000000000001</c:v>
                </c:pt>
                <c:pt idx="769">
                  <c:v>0.33339999999999997</c:v>
                </c:pt>
                <c:pt idx="770">
                  <c:v>0.33410000000000001</c:v>
                </c:pt>
                <c:pt idx="771">
                  <c:v>0.33410000000000001</c:v>
                </c:pt>
                <c:pt idx="772">
                  <c:v>0.33360000000000001</c:v>
                </c:pt>
                <c:pt idx="773">
                  <c:v>0.33350000000000002</c:v>
                </c:pt>
                <c:pt idx="774">
                  <c:v>0.33329999999999999</c:v>
                </c:pt>
                <c:pt idx="775">
                  <c:v>0.33350000000000002</c:v>
                </c:pt>
                <c:pt idx="776">
                  <c:v>0.33350000000000002</c:v>
                </c:pt>
                <c:pt idx="777">
                  <c:v>0.33289999999999997</c:v>
                </c:pt>
                <c:pt idx="778">
                  <c:v>0.33300000000000002</c:v>
                </c:pt>
                <c:pt idx="779">
                  <c:v>0.33289999999999997</c:v>
                </c:pt>
                <c:pt idx="780">
                  <c:v>0.33360000000000001</c:v>
                </c:pt>
                <c:pt idx="781">
                  <c:v>0.33350000000000002</c:v>
                </c:pt>
                <c:pt idx="782">
                  <c:v>0.3332</c:v>
                </c:pt>
                <c:pt idx="783">
                  <c:v>0.33339999999999997</c:v>
                </c:pt>
                <c:pt idx="784">
                  <c:v>0.33450000000000002</c:v>
                </c:pt>
                <c:pt idx="785">
                  <c:v>0.33410000000000001</c:v>
                </c:pt>
                <c:pt idx="786">
                  <c:v>0.33439999999999998</c:v>
                </c:pt>
                <c:pt idx="787">
                  <c:v>0.33429999999999999</c:v>
                </c:pt>
                <c:pt idx="788">
                  <c:v>0.33389999999999997</c:v>
                </c:pt>
                <c:pt idx="789">
                  <c:v>0.33460000000000001</c:v>
                </c:pt>
                <c:pt idx="790">
                  <c:v>0.33489999999999998</c:v>
                </c:pt>
                <c:pt idx="791">
                  <c:v>0.33539999999999998</c:v>
                </c:pt>
                <c:pt idx="792">
                  <c:v>0.33539999999999998</c:v>
                </c:pt>
                <c:pt idx="793">
                  <c:v>0.33539999999999998</c:v>
                </c:pt>
                <c:pt idx="794">
                  <c:v>0.33560000000000001</c:v>
                </c:pt>
                <c:pt idx="795">
                  <c:v>0.33550000000000002</c:v>
                </c:pt>
                <c:pt idx="796">
                  <c:v>0.33550000000000002</c:v>
                </c:pt>
                <c:pt idx="797">
                  <c:v>0.33600000000000002</c:v>
                </c:pt>
                <c:pt idx="798">
                  <c:v>0.33600000000000002</c:v>
                </c:pt>
                <c:pt idx="799">
                  <c:v>0.33610000000000001</c:v>
                </c:pt>
                <c:pt idx="800">
                  <c:v>0.33700000000000002</c:v>
                </c:pt>
                <c:pt idx="801">
                  <c:v>0.33679999999999999</c:v>
                </c:pt>
                <c:pt idx="802">
                  <c:v>0.33650000000000002</c:v>
                </c:pt>
                <c:pt idx="803">
                  <c:v>0.3362</c:v>
                </c:pt>
                <c:pt idx="804">
                  <c:v>0.33560000000000001</c:v>
                </c:pt>
                <c:pt idx="805">
                  <c:v>0.33460000000000001</c:v>
                </c:pt>
                <c:pt idx="806">
                  <c:v>0.33429999999999999</c:v>
                </c:pt>
                <c:pt idx="807">
                  <c:v>0.3352</c:v>
                </c:pt>
                <c:pt idx="808">
                  <c:v>0.3352</c:v>
                </c:pt>
                <c:pt idx="809">
                  <c:v>0.33679999999999999</c:v>
                </c:pt>
                <c:pt idx="810">
                  <c:v>0.33689999999999998</c:v>
                </c:pt>
                <c:pt idx="811">
                  <c:v>0.33629999999999999</c:v>
                </c:pt>
                <c:pt idx="812">
                  <c:v>0.33710000000000001</c:v>
                </c:pt>
                <c:pt idx="813">
                  <c:v>0.33629999999999999</c:v>
                </c:pt>
                <c:pt idx="814">
                  <c:v>0.33789999999999998</c:v>
                </c:pt>
                <c:pt idx="815">
                  <c:v>0.3377</c:v>
                </c:pt>
                <c:pt idx="816">
                  <c:v>0.33779999999999999</c:v>
                </c:pt>
                <c:pt idx="817">
                  <c:v>0.33689999999999998</c:v>
                </c:pt>
                <c:pt idx="818">
                  <c:v>0.33800000000000002</c:v>
                </c:pt>
                <c:pt idx="819">
                  <c:v>0.33889999999999998</c:v>
                </c:pt>
                <c:pt idx="820">
                  <c:v>0.33939999999999998</c:v>
                </c:pt>
                <c:pt idx="821">
                  <c:v>0.3382</c:v>
                </c:pt>
                <c:pt idx="822">
                  <c:v>0.3367</c:v>
                </c:pt>
                <c:pt idx="823">
                  <c:v>0.33639999999999998</c:v>
                </c:pt>
                <c:pt idx="824">
                  <c:v>0.3362</c:v>
                </c:pt>
                <c:pt idx="825">
                  <c:v>0.33589999999999998</c:v>
                </c:pt>
                <c:pt idx="826">
                  <c:v>0.33450000000000002</c:v>
                </c:pt>
                <c:pt idx="827">
                  <c:v>0.3342</c:v>
                </c:pt>
                <c:pt idx="828">
                  <c:v>0.33429999999999999</c:v>
                </c:pt>
                <c:pt idx="829">
                  <c:v>0.33350000000000002</c:v>
                </c:pt>
                <c:pt idx="830">
                  <c:v>0.33489999999999998</c:v>
                </c:pt>
                <c:pt idx="831">
                  <c:v>0.33839999999999998</c:v>
                </c:pt>
                <c:pt idx="832">
                  <c:v>0.33689999999999998</c:v>
                </c:pt>
                <c:pt idx="833">
                  <c:v>0.33610000000000001</c:v>
                </c:pt>
                <c:pt idx="834">
                  <c:v>0.3372</c:v>
                </c:pt>
                <c:pt idx="835">
                  <c:v>0.34339999999999998</c:v>
                </c:pt>
                <c:pt idx="836">
                  <c:v>0.34589999999999999</c:v>
                </c:pt>
                <c:pt idx="837">
                  <c:v>0.34539999999999998</c:v>
                </c:pt>
                <c:pt idx="838">
                  <c:v>0.34399999999999997</c:v>
                </c:pt>
                <c:pt idx="839">
                  <c:v>0.34470000000000001</c:v>
                </c:pt>
                <c:pt idx="840">
                  <c:v>0.34399999999999997</c:v>
                </c:pt>
                <c:pt idx="841">
                  <c:v>0.34339999999999998</c:v>
                </c:pt>
                <c:pt idx="842">
                  <c:v>0.34379999999999999</c:v>
                </c:pt>
                <c:pt idx="843">
                  <c:v>0.34320000000000001</c:v>
                </c:pt>
                <c:pt idx="844">
                  <c:v>0.34160000000000001</c:v>
                </c:pt>
                <c:pt idx="845">
                  <c:v>0.34</c:v>
                </c:pt>
                <c:pt idx="846">
                  <c:v>0.3397</c:v>
                </c:pt>
                <c:pt idx="847">
                  <c:v>0.3407</c:v>
                </c:pt>
                <c:pt idx="848">
                  <c:v>0.34179999999999999</c:v>
                </c:pt>
                <c:pt idx="849">
                  <c:v>0.33639999999999998</c:v>
                </c:pt>
                <c:pt idx="850">
                  <c:v>0.33400000000000002</c:v>
                </c:pt>
                <c:pt idx="851">
                  <c:v>0.3332</c:v>
                </c:pt>
                <c:pt idx="852">
                  <c:v>0.33310000000000001</c:v>
                </c:pt>
                <c:pt idx="853">
                  <c:v>0.33250000000000002</c:v>
                </c:pt>
                <c:pt idx="854">
                  <c:v>0.33210000000000001</c:v>
                </c:pt>
                <c:pt idx="855">
                  <c:v>0.3327</c:v>
                </c:pt>
                <c:pt idx="856">
                  <c:v>0.33379999999999999</c:v>
                </c:pt>
                <c:pt idx="857">
                  <c:v>0.33529999999999999</c:v>
                </c:pt>
                <c:pt idx="858">
                  <c:v>0.3357</c:v>
                </c:pt>
                <c:pt idx="859">
                  <c:v>0.33679999999999999</c:v>
                </c:pt>
                <c:pt idx="860">
                  <c:v>0.33500000000000002</c:v>
                </c:pt>
                <c:pt idx="861">
                  <c:v>0.3347</c:v>
                </c:pt>
                <c:pt idx="862">
                  <c:v>0.33329999999999999</c:v>
                </c:pt>
                <c:pt idx="863">
                  <c:v>0.33279999999999998</c:v>
                </c:pt>
                <c:pt idx="864">
                  <c:v>0.33250000000000002</c:v>
                </c:pt>
                <c:pt idx="865">
                  <c:v>0.33169999999999999</c:v>
                </c:pt>
                <c:pt idx="866">
                  <c:v>0.33110000000000001</c:v>
                </c:pt>
                <c:pt idx="867">
                  <c:v>0.33100000000000002</c:v>
                </c:pt>
                <c:pt idx="868">
                  <c:v>0.33169999999999999</c:v>
                </c:pt>
                <c:pt idx="869">
                  <c:v>0.33210000000000001</c:v>
                </c:pt>
                <c:pt idx="870">
                  <c:v>0.3327</c:v>
                </c:pt>
                <c:pt idx="871">
                  <c:v>0.33389999999999997</c:v>
                </c:pt>
                <c:pt idx="872">
                  <c:v>0.33460000000000001</c:v>
                </c:pt>
                <c:pt idx="873">
                  <c:v>0.33529999999999999</c:v>
                </c:pt>
                <c:pt idx="874">
                  <c:v>0.34100000000000003</c:v>
                </c:pt>
                <c:pt idx="875">
                  <c:v>0.34560000000000002</c:v>
                </c:pt>
                <c:pt idx="876">
                  <c:v>0.34710000000000002</c:v>
                </c:pt>
                <c:pt idx="877">
                  <c:v>0.34599999999999997</c:v>
                </c:pt>
                <c:pt idx="878">
                  <c:v>0.34699999999999998</c:v>
                </c:pt>
                <c:pt idx="879">
                  <c:v>0.34660000000000002</c:v>
                </c:pt>
                <c:pt idx="880">
                  <c:v>0.34429999999999999</c:v>
                </c:pt>
                <c:pt idx="881">
                  <c:v>0.34160000000000001</c:v>
                </c:pt>
                <c:pt idx="882">
                  <c:v>0.34139999999999998</c:v>
                </c:pt>
                <c:pt idx="883">
                  <c:v>0.33960000000000001</c:v>
                </c:pt>
                <c:pt idx="884">
                  <c:v>0.33779999999999999</c:v>
                </c:pt>
                <c:pt idx="885">
                  <c:v>0.33779999999999999</c:v>
                </c:pt>
                <c:pt idx="886">
                  <c:v>0.33679999999999999</c:v>
                </c:pt>
                <c:pt idx="887">
                  <c:v>0.33600000000000002</c:v>
                </c:pt>
                <c:pt idx="888">
                  <c:v>0.33610000000000001</c:v>
                </c:pt>
                <c:pt idx="889">
                  <c:v>0.33539999999999998</c:v>
                </c:pt>
                <c:pt idx="890">
                  <c:v>0.33500000000000002</c:v>
                </c:pt>
                <c:pt idx="891">
                  <c:v>0.33460000000000001</c:v>
                </c:pt>
                <c:pt idx="892">
                  <c:v>0.33400000000000002</c:v>
                </c:pt>
                <c:pt idx="893">
                  <c:v>0.33400000000000002</c:v>
                </c:pt>
                <c:pt idx="894">
                  <c:v>0.3337</c:v>
                </c:pt>
                <c:pt idx="895">
                  <c:v>0.33350000000000002</c:v>
                </c:pt>
                <c:pt idx="896">
                  <c:v>0.33329999999999999</c:v>
                </c:pt>
                <c:pt idx="897">
                  <c:v>0.33339999999999997</c:v>
                </c:pt>
                <c:pt idx="898">
                  <c:v>0.33300000000000002</c:v>
                </c:pt>
                <c:pt idx="899">
                  <c:v>0.33350000000000002</c:v>
                </c:pt>
                <c:pt idx="900">
                  <c:v>0.33600000000000002</c:v>
                </c:pt>
                <c:pt idx="901">
                  <c:v>0.33560000000000001</c:v>
                </c:pt>
                <c:pt idx="902">
                  <c:v>0.33489999999999998</c:v>
                </c:pt>
                <c:pt idx="903">
                  <c:v>0.33439999999999998</c:v>
                </c:pt>
                <c:pt idx="904">
                  <c:v>0.3357</c:v>
                </c:pt>
                <c:pt idx="905">
                  <c:v>0.3357</c:v>
                </c:pt>
                <c:pt idx="906">
                  <c:v>0.33579999999999999</c:v>
                </c:pt>
                <c:pt idx="907">
                  <c:v>0.3352</c:v>
                </c:pt>
                <c:pt idx="908">
                  <c:v>0.33250000000000002</c:v>
                </c:pt>
                <c:pt idx="909">
                  <c:v>0.33260000000000001</c:v>
                </c:pt>
                <c:pt idx="910">
                  <c:v>0.33260000000000001</c:v>
                </c:pt>
                <c:pt idx="911">
                  <c:v>0.33239999999999997</c:v>
                </c:pt>
                <c:pt idx="912">
                  <c:v>0.33339999999999997</c:v>
                </c:pt>
                <c:pt idx="913">
                  <c:v>0.33350000000000002</c:v>
                </c:pt>
                <c:pt idx="914">
                  <c:v>0.3342</c:v>
                </c:pt>
                <c:pt idx="915">
                  <c:v>0.33479999999999999</c:v>
                </c:pt>
                <c:pt idx="916">
                  <c:v>0.33489999999999998</c:v>
                </c:pt>
                <c:pt idx="917">
                  <c:v>0.33500000000000002</c:v>
                </c:pt>
                <c:pt idx="918">
                  <c:v>0.33550000000000002</c:v>
                </c:pt>
                <c:pt idx="919">
                  <c:v>0.33650000000000002</c:v>
                </c:pt>
                <c:pt idx="920">
                  <c:v>0.33660000000000001</c:v>
                </c:pt>
                <c:pt idx="921">
                  <c:v>0.33650000000000002</c:v>
                </c:pt>
                <c:pt idx="922">
                  <c:v>0.33660000000000001</c:v>
                </c:pt>
                <c:pt idx="923">
                  <c:v>0.33639999999999998</c:v>
                </c:pt>
                <c:pt idx="924">
                  <c:v>0.33679999999999999</c:v>
                </c:pt>
                <c:pt idx="925">
                  <c:v>0.33660000000000001</c:v>
                </c:pt>
                <c:pt idx="926">
                  <c:v>0.33629999999999999</c:v>
                </c:pt>
                <c:pt idx="927">
                  <c:v>0.3367</c:v>
                </c:pt>
                <c:pt idx="928">
                  <c:v>0.33939999999999998</c:v>
                </c:pt>
                <c:pt idx="929">
                  <c:v>0.33910000000000001</c:v>
                </c:pt>
                <c:pt idx="930">
                  <c:v>0.33910000000000001</c:v>
                </c:pt>
                <c:pt idx="931">
                  <c:v>0.3402</c:v>
                </c:pt>
                <c:pt idx="932">
                  <c:v>0.34</c:v>
                </c:pt>
                <c:pt idx="933">
                  <c:v>0.33960000000000001</c:v>
                </c:pt>
                <c:pt idx="934">
                  <c:v>0.33839999999999998</c:v>
                </c:pt>
                <c:pt idx="935">
                  <c:v>0.33579999999999999</c:v>
                </c:pt>
                <c:pt idx="936">
                  <c:v>0.3362</c:v>
                </c:pt>
                <c:pt idx="937">
                  <c:v>0.33629999999999999</c:v>
                </c:pt>
                <c:pt idx="938">
                  <c:v>0.33460000000000001</c:v>
                </c:pt>
                <c:pt idx="939">
                  <c:v>0.3362</c:v>
                </c:pt>
                <c:pt idx="940">
                  <c:v>0.33579999999999999</c:v>
                </c:pt>
                <c:pt idx="941">
                  <c:v>0.33629999999999999</c:v>
                </c:pt>
                <c:pt idx="942">
                  <c:v>0.3372</c:v>
                </c:pt>
                <c:pt idx="943">
                  <c:v>0.33810000000000001</c:v>
                </c:pt>
                <c:pt idx="944">
                  <c:v>0.33829999999999999</c:v>
                </c:pt>
                <c:pt idx="945">
                  <c:v>0.3377</c:v>
                </c:pt>
                <c:pt idx="946">
                  <c:v>0.3377</c:v>
                </c:pt>
                <c:pt idx="947">
                  <c:v>0.33800000000000002</c:v>
                </c:pt>
                <c:pt idx="948">
                  <c:v>0.33739999999999998</c:v>
                </c:pt>
                <c:pt idx="949">
                  <c:v>0.33779999999999999</c:v>
                </c:pt>
                <c:pt idx="950">
                  <c:v>0.33539999999999998</c:v>
                </c:pt>
                <c:pt idx="951">
                  <c:v>0.33360000000000001</c:v>
                </c:pt>
                <c:pt idx="952">
                  <c:v>0.3332</c:v>
                </c:pt>
                <c:pt idx="953">
                  <c:v>0.33339999999999997</c:v>
                </c:pt>
                <c:pt idx="954">
                  <c:v>0.33329999999999999</c:v>
                </c:pt>
                <c:pt idx="955">
                  <c:v>0.33300000000000002</c:v>
                </c:pt>
                <c:pt idx="956">
                  <c:v>0.33279999999999998</c:v>
                </c:pt>
                <c:pt idx="957">
                  <c:v>0.33260000000000001</c:v>
                </c:pt>
                <c:pt idx="958">
                  <c:v>0.33260000000000001</c:v>
                </c:pt>
                <c:pt idx="959">
                  <c:v>0.33229999999999998</c:v>
                </c:pt>
                <c:pt idx="960">
                  <c:v>0.33050000000000002</c:v>
                </c:pt>
                <c:pt idx="961">
                  <c:v>0.33189999999999997</c:v>
                </c:pt>
                <c:pt idx="962">
                  <c:v>0.33329999999999999</c:v>
                </c:pt>
                <c:pt idx="963">
                  <c:v>0.3337</c:v>
                </c:pt>
                <c:pt idx="964">
                  <c:v>0.33289999999999997</c:v>
                </c:pt>
                <c:pt idx="965">
                  <c:v>0.33329999999999999</c:v>
                </c:pt>
                <c:pt idx="966">
                  <c:v>0.33410000000000001</c:v>
                </c:pt>
                <c:pt idx="967">
                  <c:v>0.33479999999999999</c:v>
                </c:pt>
                <c:pt idx="968">
                  <c:v>0.33429999999999999</c:v>
                </c:pt>
                <c:pt idx="969">
                  <c:v>0.33450000000000002</c:v>
                </c:pt>
                <c:pt idx="970">
                  <c:v>0.33339999999999997</c:v>
                </c:pt>
                <c:pt idx="971">
                  <c:v>0.33279999999999998</c:v>
                </c:pt>
                <c:pt idx="972">
                  <c:v>0.33289999999999997</c:v>
                </c:pt>
                <c:pt idx="973">
                  <c:v>0.3327</c:v>
                </c:pt>
                <c:pt idx="974">
                  <c:v>0.33200000000000002</c:v>
                </c:pt>
                <c:pt idx="975">
                  <c:v>0.33179999999999998</c:v>
                </c:pt>
                <c:pt idx="976">
                  <c:v>0.33110000000000001</c:v>
                </c:pt>
                <c:pt idx="977">
                  <c:v>0.33160000000000001</c:v>
                </c:pt>
                <c:pt idx="978">
                  <c:v>0.33139999999999997</c:v>
                </c:pt>
                <c:pt idx="979">
                  <c:v>0.33110000000000001</c:v>
                </c:pt>
                <c:pt idx="980">
                  <c:v>0.33019999999999999</c:v>
                </c:pt>
                <c:pt idx="981">
                  <c:v>0.32990000000000003</c:v>
                </c:pt>
                <c:pt idx="982">
                  <c:v>0.3301</c:v>
                </c:pt>
                <c:pt idx="983">
                  <c:v>0.33019999999999999</c:v>
                </c:pt>
                <c:pt idx="984">
                  <c:v>0.3301</c:v>
                </c:pt>
                <c:pt idx="985">
                  <c:v>0.3301</c:v>
                </c:pt>
                <c:pt idx="986">
                  <c:v>0.3306</c:v>
                </c:pt>
                <c:pt idx="987">
                  <c:v>0.33069999999999999</c:v>
                </c:pt>
                <c:pt idx="988">
                  <c:v>0.33119999999999999</c:v>
                </c:pt>
                <c:pt idx="989">
                  <c:v>0.33100000000000002</c:v>
                </c:pt>
                <c:pt idx="990">
                  <c:v>0.33110000000000001</c:v>
                </c:pt>
                <c:pt idx="991">
                  <c:v>0.33069999999999999</c:v>
                </c:pt>
                <c:pt idx="992">
                  <c:v>0.33150000000000002</c:v>
                </c:pt>
                <c:pt idx="993">
                  <c:v>0.33189999999999997</c:v>
                </c:pt>
                <c:pt idx="994">
                  <c:v>0.33179999999999998</c:v>
                </c:pt>
                <c:pt idx="995">
                  <c:v>0.33150000000000002</c:v>
                </c:pt>
                <c:pt idx="996">
                  <c:v>0.33160000000000001</c:v>
                </c:pt>
                <c:pt idx="997">
                  <c:v>0.33150000000000002</c:v>
                </c:pt>
                <c:pt idx="998">
                  <c:v>0.33139999999999997</c:v>
                </c:pt>
                <c:pt idx="999">
                  <c:v>0.33110000000000001</c:v>
                </c:pt>
                <c:pt idx="1000">
                  <c:v>0.33100000000000002</c:v>
                </c:pt>
                <c:pt idx="1001">
                  <c:v>0.33129999999999998</c:v>
                </c:pt>
                <c:pt idx="1002">
                  <c:v>0.33139999999999997</c:v>
                </c:pt>
                <c:pt idx="1003">
                  <c:v>0.33139999999999997</c:v>
                </c:pt>
                <c:pt idx="1004">
                  <c:v>0.33139999999999997</c:v>
                </c:pt>
                <c:pt idx="1005">
                  <c:v>0.33139999999999997</c:v>
                </c:pt>
                <c:pt idx="1006">
                  <c:v>0.33110000000000001</c:v>
                </c:pt>
                <c:pt idx="1007">
                  <c:v>0.33129999999999998</c:v>
                </c:pt>
                <c:pt idx="1008">
                  <c:v>0.33129999999999998</c:v>
                </c:pt>
                <c:pt idx="1009">
                  <c:v>0.33150000000000002</c:v>
                </c:pt>
                <c:pt idx="1010">
                  <c:v>0.33129999999999998</c:v>
                </c:pt>
                <c:pt idx="1011">
                  <c:v>0.32990000000000003</c:v>
                </c:pt>
                <c:pt idx="1012">
                  <c:v>0.32979999999999998</c:v>
                </c:pt>
                <c:pt idx="1013">
                  <c:v>0.33050000000000002</c:v>
                </c:pt>
                <c:pt idx="1014">
                  <c:v>0.33050000000000002</c:v>
                </c:pt>
                <c:pt idx="1015">
                  <c:v>0.33050000000000002</c:v>
                </c:pt>
                <c:pt idx="1016">
                  <c:v>0.3306</c:v>
                </c:pt>
                <c:pt idx="1017">
                  <c:v>0.33129999999999998</c:v>
                </c:pt>
                <c:pt idx="1018">
                  <c:v>0.33150000000000002</c:v>
                </c:pt>
                <c:pt idx="1019">
                  <c:v>0.33150000000000002</c:v>
                </c:pt>
                <c:pt idx="1020">
                  <c:v>0.33110000000000001</c:v>
                </c:pt>
                <c:pt idx="1021">
                  <c:v>0.33040000000000003</c:v>
                </c:pt>
                <c:pt idx="1022">
                  <c:v>0.3306</c:v>
                </c:pt>
                <c:pt idx="1023">
                  <c:v>0.3301</c:v>
                </c:pt>
                <c:pt idx="1024">
                  <c:v>0.32950000000000002</c:v>
                </c:pt>
                <c:pt idx="1025">
                  <c:v>0.32929999999999998</c:v>
                </c:pt>
                <c:pt idx="1026">
                  <c:v>0.32869999999999999</c:v>
                </c:pt>
                <c:pt idx="1027">
                  <c:v>0.32890000000000003</c:v>
                </c:pt>
                <c:pt idx="1028">
                  <c:v>0.32879999999999998</c:v>
                </c:pt>
                <c:pt idx="1029">
                  <c:v>0.32850000000000001</c:v>
                </c:pt>
                <c:pt idx="1030">
                  <c:v>0.32800000000000001</c:v>
                </c:pt>
                <c:pt idx="1031">
                  <c:v>0.3281</c:v>
                </c:pt>
                <c:pt idx="1032">
                  <c:v>0.32769999999999999</c:v>
                </c:pt>
                <c:pt idx="1033">
                  <c:v>0.32750000000000001</c:v>
                </c:pt>
                <c:pt idx="1034">
                  <c:v>0.3281</c:v>
                </c:pt>
                <c:pt idx="1035">
                  <c:v>0.32779999999999998</c:v>
                </c:pt>
                <c:pt idx="1036">
                  <c:v>0.32779999999999998</c:v>
                </c:pt>
                <c:pt idx="1037">
                  <c:v>0.3286</c:v>
                </c:pt>
                <c:pt idx="1038">
                  <c:v>0.32990000000000003</c:v>
                </c:pt>
                <c:pt idx="1039">
                  <c:v>0.33069999999999999</c:v>
                </c:pt>
                <c:pt idx="1040">
                  <c:v>0.33110000000000001</c:v>
                </c:pt>
                <c:pt idx="1041">
                  <c:v>0.33100000000000002</c:v>
                </c:pt>
                <c:pt idx="1042">
                  <c:v>0.33</c:v>
                </c:pt>
                <c:pt idx="1043">
                  <c:v>0.32950000000000002</c:v>
                </c:pt>
                <c:pt idx="1044">
                  <c:v>0.32940000000000003</c:v>
                </c:pt>
                <c:pt idx="1045">
                  <c:v>0.3301</c:v>
                </c:pt>
                <c:pt idx="1046">
                  <c:v>0.3306</c:v>
                </c:pt>
                <c:pt idx="1047">
                  <c:v>0.33069999999999999</c:v>
                </c:pt>
                <c:pt idx="1048">
                  <c:v>0.33069999999999999</c:v>
                </c:pt>
                <c:pt idx="1049">
                  <c:v>0.33019999999999999</c:v>
                </c:pt>
                <c:pt idx="1050">
                  <c:v>0.32979999999999998</c:v>
                </c:pt>
                <c:pt idx="1051">
                  <c:v>0.33</c:v>
                </c:pt>
                <c:pt idx="1052">
                  <c:v>0.32990000000000003</c:v>
                </c:pt>
                <c:pt idx="1053">
                  <c:v>0.32950000000000002</c:v>
                </c:pt>
                <c:pt idx="1054">
                  <c:v>0.32940000000000003</c:v>
                </c:pt>
                <c:pt idx="1055">
                  <c:v>0.3296</c:v>
                </c:pt>
                <c:pt idx="1056">
                  <c:v>0.32969999999999999</c:v>
                </c:pt>
                <c:pt idx="1057">
                  <c:v>0.32969999999999999</c:v>
                </c:pt>
                <c:pt idx="1058">
                  <c:v>0.32929999999999998</c:v>
                </c:pt>
                <c:pt idx="1059">
                  <c:v>0.32890000000000003</c:v>
                </c:pt>
                <c:pt idx="1060">
                  <c:v>0.32979999999999998</c:v>
                </c:pt>
                <c:pt idx="1061">
                  <c:v>0.32929999999999998</c:v>
                </c:pt>
                <c:pt idx="1062">
                  <c:v>0.32979999999999998</c:v>
                </c:pt>
                <c:pt idx="1063">
                  <c:v>0.32969999999999999</c:v>
                </c:pt>
                <c:pt idx="1064">
                  <c:v>0.33019999999999999</c:v>
                </c:pt>
                <c:pt idx="1065">
                  <c:v>0.32990000000000003</c:v>
                </c:pt>
                <c:pt idx="1066">
                  <c:v>0.32979999999999998</c:v>
                </c:pt>
                <c:pt idx="1067">
                  <c:v>0.32990000000000003</c:v>
                </c:pt>
                <c:pt idx="1068">
                  <c:v>0.33029999999999998</c:v>
                </c:pt>
                <c:pt idx="1069">
                  <c:v>0.33050000000000002</c:v>
                </c:pt>
                <c:pt idx="1070">
                  <c:v>0.33</c:v>
                </c:pt>
                <c:pt idx="1071">
                  <c:v>0.32929999999999998</c:v>
                </c:pt>
                <c:pt idx="1072">
                  <c:v>0.32919999999999999</c:v>
                </c:pt>
                <c:pt idx="1073">
                  <c:v>0.32900000000000001</c:v>
                </c:pt>
                <c:pt idx="1074">
                  <c:v>0.32929999999999998</c:v>
                </c:pt>
                <c:pt idx="1075">
                  <c:v>0.3296</c:v>
                </c:pt>
                <c:pt idx="1076">
                  <c:v>0.32929999999999998</c:v>
                </c:pt>
                <c:pt idx="1077">
                  <c:v>0.32879999999999998</c:v>
                </c:pt>
                <c:pt idx="1078">
                  <c:v>0.32879999999999998</c:v>
                </c:pt>
                <c:pt idx="1079">
                  <c:v>0.3286</c:v>
                </c:pt>
                <c:pt idx="1080">
                  <c:v>0.3291</c:v>
                </c:pt>
                <c:pt idx="1081">
                  <c:v>0.32940000000000003</c:v>
                </c:pt>
                <c:pt idx="1082">
                  <c:v>0.32969999999999999</c:v>
                </c:pt>
                <c:pt idx="1083">
                  <c:v>0.32969999999999999</c:v>
                </c:pt>
                <c:pt idx="1084">
                  <c:v>0.3296</c:v>
                </c:pt>
                <c:pt idx="1085">
                  <c:v>0.33</c:v>
                </c:pt>
                <c:pt idx="1086">
                  <c:v>0.3296</c:v>
                </c:pt>
                <c:pt idx="1087">
                  <c:v>0.33079999999999998</c:v>
                </c:pt>
                <c:pt idx="1088">
                  <c:v>0.33110000000000001</c:v>
                </c:pt>
                <c:pt idx="1089">
                  <c:v>0.33129999999999998</c:v>
                </c:pt>
                <c:pt idx="1090">
                  <c:v>0.33160000000000001</c:v>
                </c:pt>
                <c:pt idx="1091">
                  <c:v>0.33150000000000002</c:v>
                </c:pt>
                <c:pt idx="1092">
                  <c:v>0.33169999999999999</c:v>
                </c:pt>
                <c:pt idx="1093">
                  <c:v>0.33119999999999999</c:v>
                </c:pt>
                <c:pt idx="1094">
                  <c:v>0.33119999999999999</c:v>
                </c:pt>
                <c:pt idx="1095">
                  <c:v>0.33119999999999999</c:v>
                </c:pt>
                <c:pt idx="1096">
                  <c:v>0.33100000000000002</c:v>
                </c:pt>
                <c:pt idx="1097">
                  <c:v>0.33029999999999998</c:v>
                </c:pt>
                <c:pt idx="1098">
                  <c:v>0.32950000000000002</c:v>
                </c:pt>
                <c:pt idx="1099">
                  <c:v>0.3291</c:v>
                </c:pt>
                <c:pt idx="1100">
                  <c:v>0.32879999999999998</c:v>
                </c:pt>
                <c:pt idx="1101">
                  <c:v>0.3291</c:v>
                </c:pt>
                <c:pt idx="1102">
                  <c:v>0.3296</c:v>
                </c:pt>
                <c:pt idx="1103">
                  <c:v>0.32979999999999998</c:v>
                </c:pt>
                <c:pt idx="1104">
                  <c:v>0.33029999999999998</c:v>
                </c:pt>
                <c:pt idx="1105">
                  <c:v>0.33090000000000003</c:v>
                </c:pt>
                <c:pt idx="1106">
                  <c:v>0.33169999999999999</c:v>
                </c:pt>
                <c:pt idx="1107">
                  <c:v>0.3322</c:v>
                </c:pt>
                <c:pt idx="1108">
                  <c:v>0.33529999999999999</c:v>
                </c:pt>
                <c:pt idx="1109">
                  <c:v>0.3327</c:v>
                </c:pt>
                <c:pt idx="1110">
                  <c:v>0.3352</c:v>
                </c:pt>
                <c:pt idx="1111">
                  <c:v>0.33539999999999998</c:v>
                </c:pt>
                <c:pt idx="1112">
                  <c:v>0.33300000000000002</c:v>
                </c:pt>
                <c:pt idx="1113">
                  <c:v>0.33260000000000001</c:v>
                </c:pt>
                <c:pt idx="1114">
                  <c:v>0.33250000000000002</c:v>
                </c:pt>
                <c:pt idx="1115">
                  <c:v>0.33289999999999997</c:v>
                </c:pt>
                <c:pt idx="1116">
                  <c:v>0.33329999999999999</c:v>
                </c:pt>
                <c:pt idx="1117">
                  <c:v>0.33339999999999997</c:v>
                </c:pt>
                <c:pt idx="1118">
                  <c:v>0.33379999999999999</c:v>
                </c:pt>
                <c:pt idx="1119">
                  <c:v>0.33389999999999997</c:v>
                </c:pt>
                <c:pt idx="1120">
                  <c:v>0.33400000000000002</c:v>
                </c:pt>
                <c:pt idx="1121">
                  <c:v>0.3347</c:v>
                </c:pt>
                <c:pt idx="1122">
                  <c:v>0.3352</c:v>
                </c:pt>
                <c:pt idx="1123">
                  <c:v>0.3342</c:v>
                </c:pt>
                <c:pt idx="1124">
                  <c:v>0.33410000000000001</c:v>
                </c:pt>
                <c:pt idx="1125">
                  <c:v>0.33479999999999999</c:v>
                </c:pt>
                <c:pt idx="1126">
                  <c:v>0.3332</c:v>
                </c:pt>
                <c:pt idx="1127">
                  <c:v>0.33239999999999997</c:v>
                </c:pt>
                <c:pt idx="1128">
                  <c:v>0.33389999999999997</c:v>
                </c:pt>
                <c:pt idx="1129">
                  <c:v>0.33539999999999998</c:v>
                </c:pt>
                <c:pt idx="1130">
                  <c:v>0.33560000000000001</c:v>
                </c:pt>
                <c:pt idx="1131">
                  <c:v>0.3357</c:v>
                </c:pt>
                <c:pt idx="1132">
                  <c:v>0.33539999999999998</c:v>
                </c:pt>
                <c:pt idx="1133">
                  <c:v>0.33539999999999998</c:v>
                </c:pt>
                <c:pt idx="1134">
                  <c:v>0.33539999999999998</c:v>
                </c:pt>
                <c:pt idx="1135">
                  <c:v>0.33739999999999998</c:v>
                </c:pt>
                <c:pt idx="1136">
                  <c:v>0.33910000000000001</c:v>
                </c:pt>
                <c:pt idx="1137">
                  <c:v>0.34079999999999999</c:v>
                </c:pt>
                <c:pt idx="1138">
                  <c:v>0.34010000000000001</c:v>
                </c:pt>
                <c:pt idx="1139">
                  <c:v>0.34060000000000001</c:v>
                </c:pt>
                <c:pt idx="1140">
                  <c:v>0.34060000000000001</c:v>
                </c:pt>
                <c:pt idx="1141">
                  <c:v>0.34200000000000003</c:v>
                </c:pt>
                <c:pt idx="1142">
                  <c:v>0.34310000000000002</c:v>
                </c:pt>
                <c:pt idx="1143">
                  <c:v>0.34399999999999997</c:v>
                </c:pt>
                <c:pt idx="1144">
                  <c:v>0.34460000000000002</c:v>
                </c:pt>
                <c:pt idx="1145">
                  <c:v>0.34350000000000003</c:v>
                </c:pt>
                <c:pt idx="1146">
                  <c:v>0.33800000000000002</c:v>
                </c:pt>
                <c:pt idx="1147">
                  <c:v>0.33810000000000001</c:v>
                </c:pt>
                <c:pt idx="1148">
                  <c:v>0.33750000000000002</c:v>
                </c:pt>
                <c:pt idx="1149">
                  <c:v>0.33600000000000002</c:v>
                </c:pt>
                <c:pt idx="1150">
                  <c:v>0.33560000000000001</c:v>
                </c:pt>
              </c:numCache>
            </c:numRef>
          </c:yVal>
          <c:smooth val="0"/>
          <c:extLst>
            <c:ext xmlns:c16="http://schemas.microsoft.com/office/drawing/2014/chart" uri="{C3380CC4-5D6E-409C-BE32-E72D297353CC}">
              <c16:uniqueId val="{00000000-9F11-49FF-B039-FDC072ED2208}"/>
            </c:ext>
          </c:extLst>
        </c:ser>
        <c:dLbls>
          <c:showLegendKey val="0"/>
          <c:showVal val="0"/>
          <c:showCatName val="0"/>
          <c:showSerName val="0"/>
          <c:showPercent val="0"/>
          <c:showBubbleSize val="0"/>
        </c:dLbls>
        <c:axId val="476095656"/>
        <c:axId val="476096312"/>
      </c:scatterChart>
      <c:valAx>
        <c:axId val="476095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r>
                  <a:rPr lang="en-US" baseline="0"/>
                  <a:t> since launch</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6312"/>
        <c:crosses val="autoZero"/>
        <c:crossBetween val="midCat"/>
      </c:valAx>
      <c:valAx>
        <c:axId val="476096312"/>
        <c:scaling>
          <c:orientation val="minMax"/>
          <c:max val="0.38000000000000006"/>
          <c:min val="0.3200000000000000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Normalied TOA Radiance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09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542824-D273-43B5-861B-3116FE455B83}"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32878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42824-D273-43B5-861B-3116FE455B83}"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235106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42824-D273-43B5-861B-3116FE455B83}"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235102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42824-D273-43B5-861B-3116FE455B83}"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363969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542824-D273-43B5-861B-3116FE455B83}"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42842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42824-D273-43B5-861B-3116FE455B83}"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137054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542824-D273-43B5-861B-3116FE455B83}" type="datetimeFigureOut">
              <a:rPr lang="en-US" smtClean="0"/>
              <a:t>4/30/2023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192222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42824-D273-43B5-861B-3116FE455B83}" type="datetimeFigureOut">
              <a:rPr lang="en-US" smtClean="0"/>
              <a:t>4/30/2023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189564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42824-D273-43B5-861B-3116FE455B83}" type="datetimeFigureOut">
              <a:rPr lang="en-US" smtClean="0"/>
              <a:t>4/30/2023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303021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542824-D273-43B5-861B-3116FE455B83}"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424681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542824-D273-43B5-861B-3116FE455B83}"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6A2F5-6CE1-45FC-BB91-376F8B891FAC}" type="slidenum">
              <a:rPr lang="en-US" smtClean="0"/>
              <a:t>‹#›</a:t>
            </a:fld>
            <a:endParaRPr lang="en-US"/>
          </a:p>
        </p:txBody>
      </p:sp>
    </p:spTree>
    <p:extLst>
      <p:ext uri="{BB962C8B-B14F-4D97-AF65-F5344CB8AC3E}">
        <p14:creationId xmlns:p14="http://schemas.microsoft.com/office/powerpoint/2010/main" val="420034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42824-D273-43B5-861B-3116FE455B83}" type="datetimeFigureOut">
              <a:rPr lang="en-US" smtClean="0"/>
              <a:t>4/30/2023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6A2F5-6CE1-45FC-BB91-376F8B891FAC}" type="slidenum">
              <a:rPr lang="en-US" smtClean="0"/>
              <a:t>‹#›</a:t>
            </a:fld>
            <a:endParaRPr lang="en-US"/>
          </a:p>
        </p:txBody>
      </p:sp>
    </p:spTree>
    <p:extLst>
      <p:ext uri="{BB962C8B-B14F-4D97-AF65-F5344CB8AC3E}">
        <p14:creationId xmlns:p14="http://schemas.microsoft.com/office/powerpoint/2010/main" val="4250748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964" y="439270"/>
            <a:ext cx="10650071" cy="2590800"/>
          </a:xfrm>
        </p:spPr>
        <p:txBody>
          <a:bodyPr>
            <a:noAutofit/>
          </a:bodyPr>
          <a:lstStyle/>
          <a:p>
            <a:pPr marL="0" marR="0">
              <a:lnSpc>
                <a:spcPct val="107000"/>
              </a:lnSpc>
              <a:spcBef>
                <a:spcPts val="0"/>
              </a:spcBef>
              <a:spcAft>
                <a:spcPts val="800"/>
              </a:spcAft>
            </a:pPr>
            <a:r>
              <a:rPr lang="en-US" sz="4800" b="1" dirty="0">
                <a:effectLst/>
                <a:latin typeface="Times New Roman" panose="02020603050405020304" pitchFamily="18" charset="0"/>
                <a:ea typeface="Malgun Gothic" panose="020B0503020000020004" pitchFamily="34" charset="-127"/>
                <a:cs typeface="Times New Roman" panose="02020603050405020304" pitchFamily="18" charset="0"/>
              </a:rPr>
              <a:t>Calibration of the SNPP and NOAA 20 VIIRS Sensors for Continuity of the MODIS Climate Data Records</a:t>
            </a:r>
            <a:endParaRPr lang="en-US" sz="4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3" name="Subtitle 2"/>
          <p:cNvSpPr>
            <a:spLocks noGrp="1"/>
          </p:cNvSpPr>
          <p:nvPr>
            <p:ph type="subTitle" idx="1"/>
          </p:nvPr>
        </p:nvSpPr>
        <p:spPr>
          <a:xfrm>
            <a:off x="1093692" y="3827931"/>
            <a:ext cx="10004613" cy="2223245"/>
          </a:xfrm>
        </p:spPr>
        <p:txBody>
          <a:bodyPr>
            <a:normAutofit fontScale="92500" lnSpcReduction="20000"/>
          </a:bodyPr>
          <a:lstStyle/>
          <a:p>
            <a:r>
              <a:rPr lang="en-US" sz="3200" dirty="0"/>
              <a:t>MAIAC: </a:t>
            </a:r>
            <a:r>
              <a:rPr lang="en-US" sz="3200" i="1" dirty="0"/>
              <a:t>A. Lyapustin, Y. Wang, M. Choi</a:t>
            </a:r>
          </a:p>
          <a:p>
            <a:r>
              <a:rPr lang="en-US" sz="2000" i="1" dirty="0"/>
              <a:t>with contributions from</a:t>
            </a:r>
          </a:p>
          <a:p>
            <a:r>
              <a:rPr lang="en-US" sz="3200" dirty="0"/>
              <a:t>MCST/VCST: </a:t>
            </a:r>
            <a:r>
              <a:rPr lang="en-US" sz="3200" i="1" dirty="0">
                <a:effectLst/>
                <a:ea typeface="Malgun Gothic" panose="020B0503020000020004" pitchFamily="34" charset="-127"/>
              </a:rPr>
              <a:t>X. Xiong, A. Angal, A. Wu</a:t>
            </a:r>
          </a:p>
          <a:p>
            <a:r>
              <a:rPr lang="en-US" sz="3200" dirty="0" err="1">
                <a:ea typeface="Malgun Gothic" panose="020B0503020000020004" pitchFamily="34" charset="-127"/>
              </a:rPr>
              <a:t>LaRC</a:t>
            </a:r>
            <a:r>
              <a:rPr lang="en-US" sz="3200" dirty="0">
                <a:ea typeface="Malgun Gothic" panose="020B0503020000020004" pitchFamily="34" charset="-127"/>
              </a:rPr>
              <a:t>: </a:t>
            </a:r>
            <a:r>
              <a:rPr lang="en-US" sz="3200" i="1" dirty="0">
                <a:effectLst/>
                <a:ea typeface="Malgun Gothic" panose="020B0503020000020004" pitchFamily="34" charset="-127"/>
              </a:rPr>
              <a:t>D. R. Doelling, R. Bhatt</a:t>
            </a:r>
          </a:p>
          <a:p>
            <a:r>
              <a:rPr lang="en-US" sz="3200" dirty="0">
                <a:ea typeface="Malgun Gothic" panose="020B0503020000020004" pitchFamily="34" charset="-127"/>
              </a:rPr>
              <a:t>DB, Cloud groups:  </a:t>
            </a:r>
            <a:r>
              <a:rPr lang="en-US" sz="3200" i="1" dirty="0">
                <a:ea typeface="Malgun Gothic" panose="020B0503020000020004" pitchFamily="34" charset="-127"/>
              </a:rPr>
              <a:t>A. Sayer; K. Meyer</a:t>
            </a:r>
            <a:endParaRPr lang="en-US" sz="3200" i="1" dirty="0">
              <a:effectLst/>
              <a:ea typeface="Malgun Gothic" panose="020B0503020000020004" pitchFamily="34" charset="-127"/>
            </a:endParaRPr>
          </a:p>
          <a:p>
            <a:endParaRPr lang="en-US" dirty="0"/>
          </a:p>
        </p:txBody>
      </p:sp>
    </p:spTree>
    <p:extLst>
      <p:ext uri="{BB962C8B-B14F-4D97-AF65-F5344CB8AC3E}">
        <p14:creationId xmlns:p14="http://schemas.microsoft.com/office/powerpoint/2010/main" val="179767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176" y="264010"/>
            <a:ext cx="9445752" cy="646331"/>
          </a:xfrm>
          <a:prstGeom prst="rect">
            <a:avLst/>
          </a:prstGeom>
          <a:noFill/>
        </p:spPr>
        <p:txBody>
          <a:bodyPr wrap="square" rtlCol="0">
            <a:spAutoFit/>
          </a:bodyPr>
          <a:lstStyle/>
          <a:p>
            <a:pPr algn="ctr"/>
            <a:r>
              <a:rPr lang="en-US" sz="3600" b="1" dirty="0"/>
              <a:t>Aqua/VIIRS NPP/VIIRS J1 X-calibration Summary</a:t>
            </a:r>
          </a:p>
        </p:txBody>
      </p:sp>
      <p:graphicFrame>
        <p:nvGraphicFramePr>
          <p:cNvPr id="3" name="Table 2">
            <a:extLst>
              <a:ext uri="{FF2B5EF4-FFF2-40B4-BE49-F238E27FC236}">
                <a16:creationId xmlns:a16="http://schemas.microsoft.com/office/drawing/2014/main" id="{0E8376A7-2493-5A77-2876-01128AF64F80}"/>
              </a:ext>
            </a:extLst>
          </p:cNvPr>
          <p:cNvGraphicFramePr>
            <a:graphicFrameLocks noGrp="1"/>
          </p:cNvGraphicFramePr>
          <p:nvPr>
            <p:extLst>
              <p:ext uri="{D42A27DB-BD31-4B8C-83A1-F6EECF244321}">
                <p14:modId xmlns:p14="http://schemas.microsoft.com/office/powerpoint/2010/main" val="2721437156"/>
              </p:ext>
            </p:extLst>
          </p:nvPr>
        </p:nvGraphicFramePr>
        <p:xfrm>
          <a:off x="2240056" y="1104278"/>
          <a:ext cx="8051427" cy="4770374"/>
        </p:xfrm>
        <a:graphic>
          <a:graphicData uri="http://schemas.openxmlformats.org/drawingml/2006/table">
            <a:tbl>
              <a:tblPr firstRow="1" bandRow="1">
                <a:tableStyleId>{5C22544A-7EE6-4342-B048-85BDC9FD1C3A}</a:tableStyleId>
              </a:tblPr>
              <a:tblGrid>
                <a:gridCol w="1380245">
                  <a:extLst>
                    <a:ext uri="{9D8B030D-6E8A-4147-A177-3AD203B41FA5}">
                      <a16:colId xmlns:a16="http://schemas.microsoft.com/office/drawing/2014/main" val="1970940503"/>
                    </a:ext>
                  </a:extLst>
                </a:gridCol>
                <a:gridCol w="1303564">
                  <a:extLst>
                    <a:ext uri="{9D8B030D-6E8A-4147-A177-3AD203B41FA5}">
                      <a16:colId xmlns:a16="http://schemas.microsoft.com/office/drawing/2014/main" val="508170508"/>
                    </a:ext>
                  </a:extLst>
                </a:gridCol>
                <a:gridCol w="1380245">
                  <a:extLst>
                    <a:ext uri="{9D8B030D-6E8A-4147-A177-3AD203B41FA5}">
                      <a16:colId xmlns:a16="http://schemas.microsoft.com/office/drawing/2014/main" val="3993719847"/>
                    </a:ext>
                  </a:extLst>
                </a:gridCol>
                <a:gridCol w="1380245">
                  <a:extLst>
                    <a:ext uri="{9D8B030D-6E8A-4147-A177-3AD203B41FA5}">
                      <a16:colId xmlns:a16="http://schemas.microsoft.com/office/drawing/2014/main" val="797226266"/>
                    </a:ext>
                  </a:extLst>
                </a:gridCol>
                <a:gridCol w="1303564">
                  <a:extLst>
                    <a:ext uri="{9D8B030D-6E8A-4147-A177-3AD203B41FA5}">
                      <a16:colId xmlns:a16="http://schemas.microsoft.com/office/drawing/2014/main" val="4161765708"/>
                    </a:ext>
                  </a:extLst>
                </a:gridCol>
                <a:gridCol w="1303564">
                  <a:extLst>
                    <a:ext uri="{9D8B030D-6E8A-4147-A177-3AD203B41FA5}">
                      <a16:colId xmlns:a16="http://schemas.microsoft.com/office/drawing/2014/main" val="3676731166"/>
                    </a:ext>
                  </a:extLst>
                </a:gridCol>
              </a:tblGrid>
              <a:tr h="339903">
                <a:tc rowSpan="2">
                  <a:txBody>
                    <a:bodyPr/>
                    <a:lstStyle/>
                    <a:p>
                      <a:pPr marL="0" marR="0" algn="ctr">
                        <a:lnSpc>
                          <a:spcPct val="107000"/>
                        </a:lnSpc>
                        <a:spcBef>
                          <a:spcPts val="0"/>
                        </a:spcBef>
                        <a:spcAft>
                          <a:spcPts val="0"/>
                        </a:spcAft>
                      </a:pPr>
                      <a:r>
                        <a:rPr lang="en-US" sz="1600" kern="1200" dirty="0">
                          <a:effectLst/>
                        </a:rPr>
                        <a:t> </a:t>
                      </a:r>
                      <a:endParaRPr lang="en-US" sz="1600" dirty="0">
                        <a:effectLst/>
                      </a:endParaRPr>
                    </a:p>
                    <a:p>
                      <a:pPr marL="0" marR="0" algn="ctr">
                        <a:lnSpc>
                          <a:spcPct val="107000"/>
                        </a:lnSpc>
                        <a:spcBef>
                          <a:spcPts val="0"/>
                        </a:spcBef>
                        <a:spcAft>
                          <a:spcPts val="0"/>
                        </a:spcAft>
                      </a:pPr>
                      <a:r>
                        <a:rPr lang="en-US" sz="1600" kern="1200" dirty="0">
                          <a:effectLst/>
                        </a:rPr>
                        <a:t>Band</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gridSpan="2">
                  <a:txBody>
                    <a:bodyPr/>
                    <a:lstStyle/>
                    <a:p>
                      <a:pPr marL="0" marR="0" algn="ctr">
                        <a:lnSpc>
                          <a:spcPct val="107000"/>
                        </a:lnSpc>
                        <a:spcBef>
                          <a:spcPts val="0"/>
                        </a:spcBef>
                        <a:spcAft>
                          <a:spcPts val="0"/>
                        </a:spcAft>
                      </a:pPr>
                      <a:r>
                        <a:rPr lang="en-US" sz="1600" kern="1200">
                          <a:effectLst/>
                        </a:rPr>
                        <a:t>SBAF</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1600" kern="1200">
                          <a:effectLst/>
                        </a:rPr>
                        <a:t>X-calibration Coefficients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9256958"/>
                  </a:ext>
                </a:extLst>
              </a:tr>
              <a:tr h="339903">
                <a:tc vMerge="1">
                  <a:txBody>
                    <a:bodyPr/>
                    <a:lstStyle/>
                    <a:p>
                      <a:endParaRPr lang="en-US"/>
                    </a:p>
                  </a:txBody>
                  <a:tcPr/>
                </a:tc>
                <a:tc>
                  <a:txBody>
                    <a:bodyPr/>
                    <a:lstStyle/>
                    <a:p>
                      <a:pPr marL="0" marR="0" algn="ctr">
                        <a:lnSpc>
                          <a:spcPct val="107000"/>
                        </a:lnSpc>
                        <a:spcBef>
                          <a:spcPts val="0"/>
                        </a:spcBef>
                        <a:spcAft>
                          <a:spcPts val="0"/>
                        </a:spcAft>
                      </a:pPr>
                      <a:r>
                        <a:rPr lang="en-US" sz="1600" b="1" kern="1200" dirty="0">
                          <a:effectLst/>
                        </a:rPr>
                        <a:t>Aqua/SNPP</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b="1" kern="1200" dirty="0">
                          <a:effectLst/>
                        </a:rPr>
                        <a:t>Aqua/N20</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b="1" kern="1200" dirty="0">
                          <a:effectLst/>
                        </a:rPr>
                        <a:t>Aqua/SNPP</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b="1" kern="1200" dirty="0">
                          <a:effectLst/>
                        </a:rPr>
                        <a:t>Aqua/N20</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b="1" kern="1200" dirty="0">
                          <a:effectLst/>
                        </a:rPr>
                        <a:t>SNPP/N20</a:t>
                      </a:r>
                      <a:endParaRPr lang="en-US" sz="16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extLst>
                  <a:ext uri="{0D108BD9-81ED-4DB2-BD59-A6C34878D82A}">
                    <a16:rowId xmlns:a16="http://schemas.microsoft.com/office/drawing/2014/main" val="4125880857"/>
                  </a:ext>
                </a:extLst>
              </a:tr>
              <a:tr h="339903">
                <a:tc>
                  <a:txBody>
                    <a:bodyPr/>
                    <a:lstStyle/>
                    <a:p>
                      <a:pPr marL="0" marR="0" algn="ctr">
                        <a:lnSpc>
                          <a:spcPct val="107000"/>
                        </a:lnSpc>
                        <a:spcBef>
                          <a:spcPts val="0"/>
                        </a:spcBef>
                        <a:spcAft>
                          <a:spcPts val="0"/>
                        </a:spcAft>
                      </a:pPr>
                      <a:r>
                        <a:rPr lang="en-US" sz="1600" kern="1200" dirty="0">
                          <a:effectLst/>
                        </a:rPr>
                        <a:t>B8/M1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0.960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1.001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0.974 </a:t>
                      </a:r>
                      <a:r>
                        <a:rPr lang="en-US" sz="1600" dirty="0">
                          <a:effectLst/>
                        </a:rPr>
                        <a:t>± 0.033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1.028 </a:t>
                      </a:r>
                      <a:r>
                        <a:rPr lang="en-US" sz="1600" dirty="0">
                          <a:effectLst/>
                        </a:rPr>
                        <a:t>± 0.034</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1.055 </a:t>
                      </a:r>
                      <a:r>
                        <a:rPr lang="en-US" sz="1600" dirty="0">
                          <a:effectLst/>
                        </a:rPr>
                        <a:t>± 0.028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2060468478"/>
                  </a:ext>
                </a:extLst>
              </a:tr>
              <a:tr h="339903">
                <a:tc>
                  <a:txBody>
                    <a:bodyPr/>
                    <a:lstStyle/>
                    <a:p>
                      <a:pPr marL="0" marR="0" algn="ctr">
                        <a:lnSpc>
                          <a:spcPct val="107000"/>
                        </a:lnSpc>
                        <a:spcBef>
                          <a:spcPts val="0"/>
                        </a:spcBef>
                        <a:spcAft>
                          <a:spcPts val="0"/>
                        </a:spcAft>
                      </a:pPr>
                      <a:r>
                        <a:rPr lang="en-US" sz="1600" kern="1200">
                          <a:effectLst/>
                        </a:rPr>
                        <a:t>B3/M2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dirty="0">
                          <a:effectLst/>
                        </a:rPr>
                        <a:t>1.197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1.191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0.952 </a:t>
                      </a:r>
                      <a:r>
                        <a:rPr lang="en-US" sz="1600" dirty="0">
                          <a:effectLst/>
                        </a:rPr>
                        <a:t>± 0.031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1.014 </a:t>
                      </a:r>
                      <a:r>
                        <a:rPr lang="en-US" sz="1600" dirty="0">
                          <a:effectLst/>
                        </a:rPr>
                        <a:t>± 0.026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1.065 </a:t>
                      </a:r>
                      <a:r>
                        <a:rPr lang="en-US" sz="1600" dirty="0">
                          <a:effectLst/>
                        </a:rPr>
                        <a:t>± 0.034</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3253696192"/>
                  </a:ext>
                </a:extLst>
              </a:tr>
              <a:tr h="339903">
                <a:tc>
                  <a:txBody>
                    <a:bodyPr/>
                    <a:lstStyle/>
                    <a:p>
                      <a:pPr marL="0" marR="0" algn="ctr">
                        <a:lnSpc>
                          <a:spcPct val="107000"/>
                        </a:lnSpc>
                        <a:spcBef>
                          <a:spcPts val="0"/>
                        </a:spcBef>
                        <a:spcAft>
                          <a:spcPts val="0"/>
                        </a:spcAft>
                      </a:pPr>
                      <a:r>
                        <a:rPr lang="en-US" sz="1600" kern="1200">
                          <a:effectLst/>
                        </a:rPr>
                        <a:t>B3/M3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dirty="0">
                          <a:effectLst/>
                        </a:rPr>
                        <a:t>0.889</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0.882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0.982 </a:t>
                      </a:r>
                      <a:r>
                        <a:rPr lang="en-US" sz="1600" dirty="0">
                          <a:effectLst/>
                        </a:rPr>
                        <a:t>± 0.023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1.029 </a:t>
                      </a:r>
                      <a:r>
                        <a:rPr lang="en-US" sz="1600" dirty="0">
                          <a:effectLst/>
                        </a:rPr>
                        <a:t>± 0.021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1.048 </a:t>
                      </a:r>
                      <a:r>
                        <a:rPr lang="en-US" sz="1600" dirty="0">
                          <a:effectLst/>
                        </a:rPr>
                        <a:t>± 0.021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3482026312"/>
                  </a:ext>
                </a:extLst>
              </a:tr>
              <a:tr h="339903">
                <a:tc>
                  <a:txBody>
                    <a:bodyPr/>
                    <a:lstStyle/>
                    <a:p>
                      <a:pPr marL="0" marR="0" algn="ctr">
                        <a:lnSpc>
                          <a:spcPct val="107000"/>
                        </a:lnSpc>
                        <a:spcBef>
                          <a:spcPts val="0"/>
                        </a:spcBef>
                        <a:spcAft>
                          <a:spcPts val="0"/>
                        </a:spcAft>
                      </a:pPr>
                      <a:r>
                        <a:rPr lang="en-US" sz="1600" kern="1200">
                          <a:effectLst/>
                        </a:rPr>
                        <a:t>B4/M4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1.026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dirty="0">
                          <a:effectLst/>
                        </a:rPr>
                        <a:t>0.978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0.983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1.037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1.055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2039776905"/>
                  </a:ext>
                </a:extLst>
              </a:tr>
              <a:tr h="339903">
                <a:tc>
                  <a:txBody>
                    <a:bodyPr/>
                    <a:lstStyle/>
                    <a:p>
                      <a:pPr marL="0" marR="0" algn="ctr">
                        <a:lnSpc>
                          <a:spcPct val="107000"/>
                        </a:lnSpc>
                        <a:spcBef>
                          <a:spcPts val="0"/>
                        </a:spcBef>
                        <a:spcAft>
                          <a:spcPts val="0"/>
                        </a:spcAft>
                      </a:pPr>
                      <a:r>
                        <a:rPr lang="en-US" sz="1600" kern="1200">
                          <a:effectLst/>
                        </a:rPr>
                        <a:t>B1/M5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0.959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dirty="0">
                          <a:effectLst/>
                        </a:rPr>
                        <a:t>0.962</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0.978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1.021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1.044 </a:t>
                      </a:r>
                      <a:r>
                        <a:rPr lang="en-US" sz="1600" dirty="0">
                          <a:effectLst/>
                        </a:rPr>
                        <a:t>± 0.016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2852659258"/>
                  </a:ext>
                </a:extLst>
              </a:tr>
              <a:tr h="339903">
                <a:tc>
                  <a:txBody>
                    <a:bodyPr/>
                    <a:lstStyle/>
                    <a:p>
                      <a:pPr marL="0" marR="0" algn="ctr">
                        <a:lnSpc>
                          <a:spcPct val="107000"/>
                        </a:lnSpc>
                        <a:spcBef>
                          <a:spcPts val="0"/>
                        </a:spcBef>
                        <a:spcAft>
                          <a:spcPts val="0"/>
                        </a:spcAft>
                      </a:pPr>
                      <a:r>
                        <a:rPr lang="en-US" sz="1600" kern="1200">
                          <a:effectLst/>
                        </a:rPr>
                        <a:t>B2/M7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1.001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dirty="0">
                          <a:effectLst/>
                        </a:rPr>
                        <a:t>0.999</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0.971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1.008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1.039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1085155490"/>
                  </a:ext>
                </a:extLst>
              </a:tr>
              <a:tr h="339903">
                <a:tc>
                  <a:txBody>
                    <a:bodyPr/>
                    <a:lstStyle/>
                    <a:p>
                      <a:pPr marL="0" marR="0" algn="ctr">
                        <a:lnSpc>
                          <a:spcPct val="107000"/>
                        </a:lnSpc>
                        <a:spcBef>
                          <a:spcPts val="0"/>
                        </a:spcBef>
                        <a:spcAft>
                          <a:spcPts val="0"/>
                        </a:spcAft>
                      </a:pPr>
                      <a:r>
                        <a:rPr lang="en-US" sz="1600" kern="1200">
                          <a:effectLst/>
                        </a:rPr>
                        <a:t>M8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1.026 </a:t>
                      </a:r>
                      <a:r>
                        <a:rPr lang="en-US" sz="1600" dirty="0">
                          <a:effectLst/>
                        </a:rPr>
                        <a:t>± 0.017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3767904635"/>
                  </a:ext>
                </a:extLst>
              </a:tr>
              <a:tr h="339903">
                <a:tc>
                  <a:txBody>
                    <a:bodyPr/>
                    <a:lstStyle/>
                    <a:p>
                      <a:pPr marL="0" marR="0" algn="ctr">
                        <a:lnSpc>
                          <a:spcPct val="107000"/>
                        </a:lnSpc>
                        <a:spcBef>
                          <a:spcPts val="0"/>
                        </a:spcBef>
                        <a:spcAft>
                          <a:spcPts val="0"/>
                        </a:spcAft>
                      </a:pPr>
                      <a:r>
                        <a:rPr lang="en-US" sz="1600" kern="1200">
                          <a:effectLst/>
                        </a:rPr>
                        <a:t>M10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1.022 </a:t>
                      </a:r>
                      <a:r>
                        <a:rPr lang="en-US" sz="1600" dirty="0">
                          <a:effectLst/>
                        </a:rPr>
                        <a:t>± 0.016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3387899797"/>
                  </a:ext>
                </a:extLst>
              </a:tr>
              <a:tr h="339903">
                <a:tc>
                  <a:txBody>
                    <a:bodyPr/>
                    <a:lstStyle/>
                    <a:p>
                      <a:pPr marL="0" marR="0" algn="ctr">
                        <a:lnSpc>
                          <a:spcPct val="107000"/>
                        </a:lnSpc>
                        <a:spcBef>
                          <a:spcPts val="0"/>
                        </a:spcBef>
                        <a:spcAft>
                          <a:spcPts val="0"/>
                        </a:spcAft>
                      </a:pPr>
                      <a:r>
                        <a:rPr lang="en-US" sz="1600" kern="1200">
                          <a:effectLst/>
                        </a:rPr>
                        <a:t>M11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1.020 </a:t>
                      </a:r>
                      <a:r>
                        <a:rPr lang="en-US" sz="1600" dirty="0">
                          <a:effectLst/>
                        </a:rPr>
                        <a:t>± 0.040</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2368339975"/>
                  </a:ext>
                </a:extLst>
              </a:tr>
              <a:tr h="339903">
                <a:tc>
                  <a:txBody>
                    <a:bodyPr/>
                    <a:lstStyle/>
                    <a:p>
                      <a:pPr marL="0" marR="0" algn="ctr">
                        <a:lnSpc>
                          <a:spcPct val="107000"/>
                        </a:lnSpc>
                        <a:spcBef>
                          <a:spcPts val="0"/>
                        </a:spcBef>
                        <a:spcAft>
                          <a:spcPts val="0"/>
                        </a:spcAft>
                      </a:pPr>
                      <a:r>
                        <a:rPr lang="en-US" sz="1600" kern="1200">
                          <a:effectLst/>
                        </a:rPr>
                        <a:t>B1/I1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1.016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1.004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0.992 </a:t>
                      </a:r>
                      <a:r>
                        <a:rPr lang="en-US" sz="1600" dirty="0">
                          <a:effectLst/>
                        </a:rPr>
                        <a:t>± 0.023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1.032 </a:t>
                      </a:r>
                      <a:r>
                        <a:rPr lang="en-US" sz="1600" dirty="0">
                          <a:effectLst/>
                        </a:rPr>
                        <a:t>± 0.021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1.040 </a:t>
                      </a:r>
                      <a:r>
                        <a:rPr lang="en-US" sz="1600" dirty="0">
                          <a:effectLst/>
                        </a:rPr>
                        <a:t>± 0.026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3432929176"/>
                  </a:ext>
                </a:extLst>
              </a:tr>
              <a:tr h="339903">
                <a:tc>
                  <a:txBody>
                    <a:bodyPr/>
                    <a:lstStyle/>
                    <a:p>
                      <a:pPr marL="0" marR="0" algn="ctr">
                        <a:lnSpc>
                          <a:spcPct val="107000"/>
                        </a:lnSpc>
                        <a:spcBef>
                          <a:spcPts val="0"/>
                        </a:spcBef>
                        <a:spcAft>
                          <a:spcPts val="0"/>
                        </a:spcAft>
                      </a:pPr>
                      <a:r>
                        <a:rPr lang="en-US" sz="1600" kern="1200">
                          <a:effectLst/>
                        </a:rPr>
                        <a:t>B2/I2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1.001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0.998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dirty="0">
                          <a:effectLst/>
                        </a:rPr>
                        <a:t>0.973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1.013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1.042 </a:t>
                      </a:r>
                      <a:r>
                        <a:rPr lang="en-US" sz="1600" dirty="0">
                          <a:effectLst/>
                        </a:rPr>
                        <a:t>± 0.019</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605025528"/>
                  </a:ext>
                </a:extLst>
              </a:tr>
              <a:tr h="339903">
                <a:tc>
                  <a:txBody>
                    <a:bodyPr/>
                    <a:lstStyle/>
                    <a:p>
                      <a:pPr marL="0" marR="0" algn="ctr">
                        <a:lnSpc>
                          <a:spcPct val="107000"/>
                        </a:lnSpc>
                        <a:spcBef>
                          <a:spcPts val="0"/>
                        </a:spcBef>
                        <a:spcAft>
                          <a:spcPts val="0"/>
                        </a:spcAft>
                      </a:pPr>
                      <a:r>
                        <a:rPr lang="en-US" sz="1600" kern="1200">
                          <a:effectLst/>
                        </a:rPr>
                        <a:t>I3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tc>
                  <a:txBody>
                    <a:bodyPr/>
                    <a:lstStyle/>
                    <a:p>
                      <a:pPr marL="0" marR="0" algn="ctr" fontAlgn="b">
                        <a:lnSpc>
                          <a:spcPct val="107000"/>
                        </a:lnSpc>
                        <a:spcBef>
                          <a:spcPts val="0"/>
                        </a:spcBef>
                        <a:spcAft>
                          <a:spcPts val="0"/>
                        </a:spcAft>
                      </a:pPr>
                      <a:r>
                        <a:rPr lang="en-US" sz="1600" kern="1200" dirty="0">
                          <a:effectLst/>
                        </a:rPr>
                        <a:t>1.054 </a:t>
                      </a:r>
                      <a:r>
                        <a:rPr lang="en-US" sz="1600" dirty="0">
                          <a:effectLst/>
                        </a:rPr>
                        <a:t>± 0.018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7620" marR="7620" marT="7620" marB="0" anchor="b"/>
                </a:tc>
                <a:extLst>
                  <a:ext uri="{0D108BD9-81ED-4DB2-BD59-A6C34878D82A}">
                    <a16:rowId xmlns:a16="http://schemas.microsoft.com/office/drawing/2014/main" val="2918236467"/>
                  </a:ext>
                </a:extLst>
              </a:tr>
            </a:tbl>
          </a:graphicData>
        </a:graphic>
      </p:graphicFrame>
      <p:sp>
        <p:nvSpPr>
          <p:cNvPr id="4" name="Rectangle 1">
            <a:extLst>
              <a:ext uri="{FF2B5EF4-FFF2-40B4-BE49-F238E27FC236}">
                <a16:creationId xmlns:a16="http://schemas.microsoft.com/office/drawing/2014/main" id="{C857ABE0-A56B-C02A-93D1-3F16FE8F71F2}"/>
              </a:ext>
            </a:extLst>
          </p:cNvPr>
          <p:cNvSpPr>
            <a:spLocks noChangeArrowheads="1"/>
          </p:cNvSpPr>
          <p:nvPr/>
        </p:nvSpPr>
        <p:spPr bwMode="auto">
          <a:xfrm>
            <a:off x="1010908" y="6068589"/>
            <a:ext cx="10240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Table 2</a:t>
            </a:r>
            <a:r>
              <a:rPr kumimoji="0" lang="en-US" altLang="en-US"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Spectral Band Adjustment Factor (SBAF) for SNPP and N20 VIIRS to MODIS Aqua, and pair-wise cross-calibration coefficients among the three sensors.  </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6774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114E4E-1DC8-97F6-4E26-B35DD827E827}"/>
              </a:ext>
            </a:extLst>
          </p:cNvPr>
          <p:cNvGraphicFramePr>
            <a:graphicFrameLocks noGrp="1"/>
          </p:cNvGraphicFramePr>
          <p:nvPr>
            <p:extLst>
              <p:ext uri="{D42A27DB-BD31-4B8C-83A1-F6EECF244321}">
                <p14:modId xmlns:p14="http://schemas.microsoft.com/office/powerpoint/2010/main" val="841211808"/>
              </p:ext>
            </p:extLst>
          </p:nvPr>
        </p:nvGraphicFramePr>
        <p:xfrm>
          <a:off x="600636" y="880106"/>
          <a:ext cx="11089337" cy="5217568"/>
        </p:xfrm>
        <a:graphic>
          <a:graphicData uri="http://schemas.openxmlformats.org/drawingml/2006/table">
            <a:tbl>
              <a:tblPr firstRow="1" bandRow="1">
                <a:tableStyleId>{5C22544A-7EE6-4342-B048-85BDC9FD1C3A}</a:tableStyleId>
              </a:tblPr>
              <a:tblGrid>
                <a:gridCol w="903115">
                  <a:extLst>
                    <a:ext uri="{9D8B030D-6E8A-4147-A177-3AD203B41FA5}">
                      <a16:colId xmlns:a16="http://schemas.microsoft.com/office/drawing/2014/main" val="1151550269"/>
                    </a:ext>
                  </a:extLst>
                </a:gridCol>
                <a:gridCol w="767454">
                  <a:extLst>
                    <a:ext uri="{9D8B030D-6E8A-4147-A177-3AD203B41FA5}">
                      <a16:colId xmlns:a16="http://schemas.microsoft.com/office/drawing/2014/main" val="2381737859"/>
                    </a:ext>
                  </a:extLst>
                </a:gridCol>
                <a:gridCol w="767454">
                  <a:extLst>
                    <a:ext uri="{9D8B030D-6E8A-4147-A177-3AD203B41FA5}">
                      <a16:colId xmlns:a16="http://schemas.microsoft.com/office/drawing/2014/main" val="1316692580"/>
                    </a:ext>
                  </a:extLst>
                </a:gridCol>
                <a:gridCol w="777202">
                  <a:extLst>
                    <a:ext uri="{9D8B030D-6E8A-4147-A177-3AD203B41FA5}">
                      <a16:colId xmlns:a16="http://schemas.microsoft.com/office/drawing/2014/main" val="1351165849"/>
                    </a:ext>
                  </a:extLst>
                </a:gridCol>
                <a:gridCol w="1455396">
                  <a:extLst>
                    <a:ext uri="{9D8B030D-6E8A-4147-A177-3AD203B41FA5}">
                      <a16:colId xmlns:a16="http://schemas.microsoft.com/office/drawing/2014/main" val="4045161206"/>
                    </a:ext>
                  </a:extLst>
                </a:gridCol>
                <a:gridCol w="767454">
                  <a:extLst>
                    <a:ext uri="{9D8B030D-6E8A-4147-A177-3AD203B41FA5}">
                      <a16:colId xmlns:a16="http://schemas.microsoft.com/office/drawing/2014/main" val="430466871"/>
                    </a:ext>
                  </a:extLst>
                </a:gridCol>
                <a:gridCol w="767454">
                  <a:extLst>
                    <a:ext uri="{9D8B030D-6E8A-4147-A177-3AD203B41FA5}">
                      <a16:colId xmlns:a16="http://schemas.microsoft.com/office/drawing/2014/main" val="1734873957"/>
                    </a:ext>
                  </a:extLst>
                </a:gridCol>
                <a:gridCol w="697689">
                  <a:extLst>
                    <a:ext uri="{9D8B030D-6E8A-4147-A177-3AD203B41FA5}">
                      <a16:colId xmlns:a16="http://schemas.microsoft.com/office/drawing/2014/main" val="1201953833"/>
                    </a:ext>
                  </a:extLst>
                </a:gridCol>
                <a:gridCol w="767454">
                  <a:extLst>
                    <a:ext uri="{9D8B030D-6E8A-4147-A177-3AD203B41FA5}">
                      <a16:colId xmlns:a16="http://schemas.microsoft.com/office/drawing/2014/main" val="3279946122"/>
                    </a:ext>
                  </a:extLst>
                </a:gridCol>
                <a:gridCol w="767454">
                  <a:extLst>
                    <a:ext uri="{9D8B030D-6E8A-4147-A177-3AD203B41FA5}">
                      <a16:colId xmlns:a16="http://schemas.microsoft.com/office/drawing/2014/main" val="2778900690"/>
                    </a:ext>
                  </a:extLst>
                </a:gridCol>
                <a:gridCol w="697689">
                  <a:extLst>
                    <a:ext uri="{9D8B030D-6E8A-4147-A177-3AD203B41FA5}">
                      <a16:colId xmlns:a16="http://schemas.microsoft.com/office/drawing/2014/main" val="242922030"/>
                    </a:ext>
                  </a:extLst>
                </a:gridCol>
                <a:gridCol w="679086">
                  <a:extLst>
                    <a:ext uri="{9D8B030D-6E8A-4147-A177-3AD203B41FA5}">
                      <a16:colId xmlns:a16="http://schemas.microsoft.com/office/drawing/2014/main" val="2175088820"/>
                    </a:ext>
                  </a:extLst>
                </a:gridCol>
                <a:gridCol w="1274436">
                  <a:extLst>
                    <a:ext uri="{9D8B030D-6E8A-4147-A177-3AD203B41FA5}">
                      <a16:colId xmlns:a16="http://schemas.microsoft.com/office/drawing/2014/main" val="384529048"/>
                    </a:ext>
                  </a:extLst>
                </a:gridCol>
              </a:tblGrid>
              <a:tr h="466689">
                <a:tc rowSpan="2">
                  <a:txBody>
                    <a:bodyPr/>
                    <a:lstStyle/>
                    <a:p>
                      <a:pPr marL="0" marR="0" algn="ctr">
                        <a:lnSpc>
                          <a:spcPct val="107000"/>
                        </a:lnSpc>
                        <a:spcBef>
                          <a:spcPts val="0"/>
                        </a:spcBef>
                        <a:spcAft>
                          <a:spcPts val="0"/>
                        </a:spcAft>
                      </a:pPr>
                      <a:r>
                        <a:rPr lang="en-US" sz="1600" kern="1200" dirty="0">
                          <a:effectLst/>
                        </a:rPr>
                        <a:t> </a:t>
                      </a:r>
                      <a:endParaRPr lang="en-US" sz="1600" dirty="0">
                        <a:effectLst/>
                      </a:endParaRPr>
                    </a:p>
                    <a:p>
                      <a:pPr marL="0" marR="0" algn="ctr">
                        <a:lnSpc>
                          <a:spcPct val="107000"/>
                        </a:lnSpc>
                        <a:spcBef>
                          <a:spcPts val="0"/>
                        </a:spcBef>
                        <a:spcAft>
                          <a:spcPts val="0"/>
                        </a:spcAft>
                      </a:pPr>
                      <a:r>
                        <a:rPr lang="en-US" sz="1600" kern="1200" dirty="0">
                          <a:effectLst/>
                        </a:rPr>
                        <a:t>Band Pair</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gridSpan="3">
                  <a:txBody>
                    <a:bodyPr/>
                    <a:lstStyle/>
                    <a:p>
                      <a:pPr marL="0" marR="0" algn="ctr">
                        <a:lnSpc>
                          <a:spcPct val="107000"/>
                        </a:lnSpc>
                        <a:spcBef>
                          <a:spcPts val="0"/>
                        </a:spcBef>
                        <a:spcAft>
                          <a:spcPts val="0"/>
                        </a:spcAft>
                      </a:pPr>
                      <a:r>
                        <a:rPr lang="en-US" sz="1600" kern="1200">
                          <a:effectLst/>
                        </a:rPr>
                        <a:t>This work</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fr-FR" sz="1600" kern="1200">
                          <a:effectLst/>
                        </a:rPr>
                        <a:t>MCST/VCST (Wu et al., 2022)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kern="1200">
                          <a:effectLst/>
                        </a:rPr>
                        <a:t>CERES-IGCG (LaRC)</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kern="1200" dirty="0">
                          <a:effectLst/>
                        </a:rPr>
                        <a:t>Meyer et al (2020)</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hMerge="1">
                  <a:txBody>
                    <a:bodyPr/>
                    <a:lstStyle/>
                    <a:p>
                      <a:endParaRPr lang="en-US"/>
                    </a:p>
                  </a:txBody>
                  <a:tcPr/>
                </a:tc>
                <a:tc>
                  <a:txBody>
                    <a:bodyPr/>
                    <a:lstStyle/>
                    <a:p>
                      <a:pPr marL="0" marR="0" algn="ctr">
                        <a:lnSpc>
                          <a:spcPct val="107000"/>
                        </a:lnSpc>
                        <a:spcBef>
                          <a:spcPts val="0"/>
                        </a:spcBef>
                        <a:spcAft>
                          <a:spcPts val="0"/>
                        </a:spcAft>
                      </a:pPr>
                      <a:r>
                        <a:rPr lang="en-US" sz="1600" kern="1200" dirty="0">
                          <a:effectLst/>
                        </a:rPr>
                        <a:t>Sayer et al (2017)</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3777467917"/>
                  </a:ext>
                </a:extLst>
              </a:tr>
              <a:tr h="224287">
                <a:tc vMerge="1">
                  <a:txBody>
                    <a:bodyPr/>
                    <a:lstStyle/>
                    <a:p>
                      <a:endParaRPr lang="en-US"/>
                    </a:p>
                  </a:txBody>
                  <a:tcPr/>
                </a:tc>
                <a:tc>
                  <a:txBody>
                    <a:bodyPr/>
                    <a:lstStyle/>
                    <a:p>
                      <a:pPr marL="0" marR="0" algn="ctr">
                        <a:lnSpc>
                          <a:spcPct val="107000"/>
                        </a:lnSpc>
                        <a:spcBef>
                          <a:spcPts val="0"/>
                        </a:spcBef>
                        <a:spcAft>
                          <a:spcPts val="0"/>
                        </a:spcAft>
                      </a:pPr>
                      <a:r>
                        <a:rPr lang="en-US" sz="1600" kern="1200">
                          <a:effectLst/>
                        </a:rPr>
                        <a:t>A/S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a:lnSpc>
                          <a:spcPct val="107000"/>
                        </a:lnSpc>
                        <a:spcBef>
                          <a:spcPts val="0"/>
                        </a:spcBef>
                        <a:spcAft>
                          <a:spcPts val="0"/>
                        </a:spcAft>
                      </a:pPr>
                      <a:r>
                        <a:rPr lang="en-US" sz="1600" kern="1200">
                          <a:effectLst/>
                        </a:rPr>
                        <a:t>A/N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a:lnSpc>
                          <a:spcPct val="107000"/>
                        </a:lnSpc>
                        <a:spcBef>
                          <a:spcPts val="0"/>
                        </a:spcBef>
                        <a:spcAft>
                          <a:spcPts val="0"/>
                        </a:spcAft>
                      </a:pPr>
                      <a:r>
                        <a:rPr lang="en-US" sz="1600" kern="1200">
                          <a:effectLst/>
                        </a:rPr>
                        <a:t>S/N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a:lnSpc>
                          <a:spcPct val="107000"/>
                        </a:lnSpc>
                        <a:spcBef>
                          <a:spcPts val="0"/>
                        </a:spcBef>
                        <a:spcAft>
                          <a:spcPts val="0"/>
                        </a:spcAft>
                      </a:pPr>
                      <a:r>
                        <a:rPr lang="en-US" sz="1600" kern="1200">
                          <a:effectLst/>
                        </a:rPr>
                        <a:t>A/S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S/N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S/N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A/N</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kern="1200">
                          <a:effectLst/>
                        </a:rPr>
                        <a:t>A/S</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1682781401"/>
                  </a:ext>
                </a:extLst>
              </a:tr>
              <a:tr h="382433">
                <a:tc>
                  <a:txBody>
                    <a:bodyPr/>
                    <a:lstStyle/>
                    <a:p>
                      <a:pPr marL="0" marR="0" algn="ctr">
                        <a:lnSpc>
                          <a:spcPct val="107000"/>
                        </a:lnSpc>
                        <a:spcBef>
                          <a:spcPts val="0"/>
                        </a:spcBef>
                        <a:spcAft>
                          <a:spcPts val="0"/>
                        </a:spcAft>
                      </a:pPr>
                      <a:r>
                        <a:rPr lang="en-US" sz="1600" kern="1200">
                          <a:effectLst/>
                        </a:rPr>
                        <a:t>B8/M1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dirty="0">
                          <a:effectLst/>
                        </a:rPr>
                        <a:t>-2.6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5.5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-5.0 - -3.8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 2.6-4.8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5.9-7.9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-0.5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143804788"/>
                  </a:ext>
                </a:extLst>
              </a:tr>
              <a:tr h="382433">
                <a:tc>
                  <a:txBody>
                    <a:bodyPr/>
                    <a:lstStyle/>
                    <a:p>
                      <a:pPr marL="0" marR="0" algn="ctr">
                        <a:lnSpc>
                          <a:spcPct val="107000"/>
                        </a:lnSpc>
                        <a:spcBef>
                          <a:spcPts val="0"/>
                        </a:spcBef>
                        <a:spcAft>
                          <a:spcPts val="0"/>
                        </a:spcAft>
                      </a:pPr>
                      <a:r>
                        <a:rPr lang="en-US" sz="1600" kern="1200">
                          <a:effectLst/>
                        </a:rPr>
                        <a:t>B3/M2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-4.8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1.4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6.5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dirty="0">
                          <a:solidFill>
                            <a:srgbClr val="FF0000"/>
                          </a:solidFill>
                          <a:effectLst/>
                        </a:rPr>
                        <a:t>B9: -0.5 - -1.5</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solidFill>
                            <a:srgbClr val="FF0000"/>
                          </a:solidFill>
                          <a:effectLst/>
                        </a:rPr>
                        <a:t> 5.4-6.2 </a:t>
                      </a:r>
                      <a:endParaRPr lang="en-US" sz="160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5.8-6.6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solidFill>
                            <a:srgbClr val="FF0000"/>
                          </a:solidFill>
                          <a:effectLst/>
                        </a:rPr>
                        <a:t>B9: 0</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721970116"/>
                  </a:ext>
                </a:extLst>
              </a:tr>
              <a:tr h="382433">
                <a:tc>
                  <a:txBody>
                    <a:bodyPr/>
                    <a:lstStyle/>
                    <a:p>
                      <a:pPr marL="0" marR="0" algn="ctr">
                        <a:lnSpc>
                          <a:spcPct val="107000"/>
                        </a:lnSpc>
                        <a:spcBef>
                          <a:spcPts val="0"/>
                        </a:spcBef>
                        <a:spcAft>
                          <a:spcPts val="0"/>
                        </a:spcAft>
                      </a:pPr>
                      <a:r>
                        <a:rPr lang="en-US" sz="1600" kern="1200" dirty="0">
                          <a:effectLst/>
                        </a:rPr>
                        <a:t>B3/M3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-1.8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dirty="0">
                          <a:effectLst/>
                        </a:rPr>
                        <a:t>4.8</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dirty="0">
                          <a:solidFill>
                            <a:srgbClr val="FF0000"/>
                          </a:solidFill>
                          <a:effectLst/>
                        </a:rPr>
                        <a:t>B10: -5.5 - -3.2</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dirty="0">
                          <a:solidFill>
                            <a:srgbClr val="FF0000"/>
                          </a:solidFill>
                          <a:effectLst/>
                        </a:rPr>
                        <a:t>-1.1-1.7</a:t>
                      </a:r>
                      <a:endParaRPr lang="en-US" sz="16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dirty="0">
                          <a:effectLst/>
                        </a:rPr>
                        <a:t>4.4-5.2</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5.6</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-0.8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1287477714"/>
                  </a:ext>
                </a:extLst>
              </a:tr>
              <a:tr h="382433">
                <a:tc>
                  <a:txBody>
                    <a:bodyPr/>
                    <a:lstStyle/>
                    <a:p>
                      <a:pPr marL="0" marR="0" algn="ctr">
                        <a:lnSpc>
                          <a:spcPct val="107000"/>
                        </a:lnSpc>
                        <a:spcBef>
                          <a:spcPts val="0"/>
                        </a:spcBef>
                        <a:spcAft>
                          <a:spcPts val="0"/>
                        </a:spcAft>
                      </a:pPr>
                      <a:r>
                        <a:rPr lang="en-US" sz="1600" kern="1200">
                          <a:effectLst/>
                        </a:rPr>
                        <a:t>B4/M4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-1.7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3.7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5.5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dirty="0">
                          <a:effectLst/>
                        </a:rPr>
                        <a:t>-0.3 - -2.6</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 1.9-3.6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3.4-5.5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5.8</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-4.4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3009872784"/>
                  </a:ext>
                </a:extLst>
              </a:tr>
              <a:tr h="382433">
                <a:tc>
                  <a:txBody>
                    <a:bodyPr/>
                    <a:lstStyle/>
                    <a:p>
                      <a:pPr marL="0" marR="0" algn="ctr">
                        <a:lnSpc>
                          <a:spcPct val="107000"/>
                        </a:lnSpc>
                        <a:spcBef>
                          <a:spcPts val="0"/>
                        </a:spcBef>
                        <a:spcAft>
                          <a:spcPts val="0"/>
                        </a:spcAft>
                      </a:pPr>
                      <a:r>
                        <a:rPr lang="en-US" sz="1600" kern="1200">
                          <a:effectLst/>
                        </a:rPr>
                        <a:t>B1/M5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-2.2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4.4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-2.0 -  0.6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dirty="0">
                          <a:effectLst/>
                        </a:rPr>
                        <a:t> 2.4-6.0</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3.4-5.4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5.4</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-5.0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-5.9</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898712577"/>
                  </a:ext>
                </a:extLst>
              </a:tr>
              <a:tr h="382433">
                <a:tc>
                  <a:txBody>
                    <a:bodyPr/>
                    <a:lstStyle/>
                    <a:p>
                      <a:pPr marL="0" marR="0" algn="ctr">
                        <a:lnSpc>
                          <a:spcPct val="107000"/>
                        </a:lnSpc>
                        <a:spcBef>
                          <a:spcPts val="0"/>
                        </a:spcBef>
                        <a:spcAft>
                          <a:spcPts val="0"/>
                        </a:spcAft>
                      </a:pPr>
                      <a:r>
                        <a:rPr lang="en-US" sz="1600" kern="1200">
                          <a:effectLst/>
                        </a:rPr>
                        <a:t>B2/M7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-2.9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0.8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3.8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-1.1 -  0.0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 0.7-3.1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dirty="0">
                          <a:effectLst/>
                        </a:rPr>
                        <a:t>2.5-4.0</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2.3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4.2</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-4.0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402538808"/>
                  </a:ext>
                </a:extLst>
              </a:tr>
              <a:tr h="382433">
                <a:tc>
                  <a:txBody>
                    <a:bodyPr/>
                    <a:lstStyle/>
                    <a:p>
                      <a:pPr marL="0" marR="0" algn="ctr">
                        <a:lnSpc>
                          <a:spcPct val="107000"/>
                        </a:lnSpc>
                        <a:spcBef>
                          <a:spcPts val="0"/>
                        </a:spcBef>
                        <a:spcAft>
                          <a:spcPts val="0"/>
                        </a:spcAft>
                      </a:pPr>
                      <a:r>
                        <a:rPr lang="en-US" sz="1600" kern="1200">
                          <a:effectLst/>
                        </a:rPr>
                        <a:t>B5/M8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2.6</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-3.4 -  1.9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-1.4-0.5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1.8-2.9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-3.1</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-1.0</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2.0</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993851823"/>
                  </a:ext>
                </a:extLst>
              </a:tr>
              <a:tr h="382433">
                <a:tc>
                  <a:txBody>
                    <a:bodyPr/>
                    <a:lstStyle/>
                    <a:p>
                      <a:pPr marL="0" marR="0" algn="ctr">
                        <a:lnSpc>
                          <a:spcPct val="107000"/>
                        </a:lnSpc>
                        <a:spcBef>
                          <a:spcPts val="0"/>
                        </a:spcBef>
                        <a:spcAft>
                          <a:spcPts val="0"/>
                        </a:spcAft>
                      </a:pPr>
                      <a:r>
                        <a:rPr lang="en-US" sz="1600" kern="1200">
                          <a:effectLst/>
                        </a:rPr>
                        <a:t>B6/M10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-3.5 - -1.3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1.2-2.9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2.5</a:t>
                      </a:r>
                      <a:r>
                        <a:rPr lang="en-US" sz="1600" kern="1200" dirty="0">
                          <a:effectLst/>
                          <a:sym typeface="Symbol" panose="05050102010706020507" pitchFamily="18" charset="2"/>
                        </a:rPr>
                        <a:t></a:t>
                      </a:r>
                      <a:r>
                        <a:rPr lang="en-US" sz="1600" kern="1200" dirty="0">
                          <a:effectLst/>
                        </a:rPr>
                        <a:t>0.3</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298891353"/>
                  </a:ext>
                </a:extLst>
              </a:tr>
              <a:tr h="382433">
                <a:tc>
                  <a:txBody>
                    <a:bodyPr/>
                    <a:lstStyle/>
                    <a:p>
                      <a:pPr marL="0" marR="0" algn="ctr">
                        <a:lnSpc>
                          <a:spcPct val="107000"/>
                        </a:lnSpc>
                        <a:spcBef>
                          <a:spcPts val="0"/>
                        </a:spcBef>
                        <a:spcAft>
                          <a:spcPts val="0"/>
                        </a:spcAft>
                      </a:pPr>
                      <a:r>
                        <a:rPr lang="en-US" sz="1600" kern="1200">
                          <a:effectLst/>
                        </a:rPr>
                        <a:t>B7/M11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2.0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1.2-2.1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1.6</a:t>
                      </a:r>
                      <a:r>
                        <a:rPr lang="en-US" sz="1600" kern="1200">
                          <a:effectLst/>
                          <a:sym typeface="Symbol" panose="05050102010706020507" pitchFamily="18" charset="2"/>
                        </a:rPr>
                        <a:t></a:t>
                      </a:r>
                      <a:r>
                        <a:rPr lang="en-US" sz="1600" kern="1200">
                          <a:effectLst/>
                        </a:rPr>
                        <a:t>0.5</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-7.0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1773844335"/>
                  </a:ext>
                </a:extLst>
              </a:tr>
              <a:tr h="292892">
                <a:tc>
                  <a:txBody>
                    <a:bodyPr/>
                    <a:lstStyle/>
                    <a:p>
                      <a:pPr marL="0" marR="0" algn="ctr">
                        <a:lnSpc>
                          <a:spcPct val="107000"/>
                        </a:lnSpc>
                        <a:spcBef>
                          <a:spcPts val="0"/>
                        </a:spcBef>
                        <a:spcAft>
                          <a:spcPts val="0"/>
                        </a:spcAft>
                      </a:pPr>
                      <a:r>
                        <a:rPr lang="en-US" sz="1600" kern="1200">
                          <a:effectLst/>
                        </a:rPr>
                        <a:t>B1/I1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-0.8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3.2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4.0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-0.6 -  1.3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 2.7-4.2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3.0-4.8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-1.0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3.8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4.8</a:t>
                      </a:r>
                      <a:r>
                        <a:rPr lang="en-US" sz="1600" kern="1200">
                          <a:effectLst/>
                          <a:sym typeface="Symbol" panose="05050102010706020507" pitchFamily="18" charset="2"/>
                        </a:rPr>
                        <a:t></a:t>
                      </a:r>
                      <a:r>
                        <a:rPr lang="en-US" sz="1600" kern="1200">
                          <a:effectLst/>
                        </a:rPr>
                        <a:t>0.2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324282921"/>
                  </a:ext>
                </a:extLst>
              </a:tr>
              <a:tr h="292892">
                <a:tc>
                  <a:txBody>
                    <a:bodyPr/>
                    <a:lstStyle/>
                    <a:p>
                      <a:pPr marL="0" marR="0" algn="ctr">
                        <a:lnSpc>
                          <a:spcPct val="107000"/>
                        </a:lnSpc>
                        <a:spcBef>
                          <a:spcPts val="0"/>
                        </a:spcBef>
                        <a:spcAft>
                          <a:spcPts val="0"/>
                        </a:spcAft>
                      </a:pPr>
                      <a:r>
                        <a:rPr lang="en-US" sz="1600" kern="1200">
                          <a:effectLst/>
                        </a:rPr>
                        <a:t>B2/I2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-2.7</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1.3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4.2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-1.0 - -0.1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 1.1-3.0</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2.6-3.1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4080152161"/>
                  </a:ext>
                </a:extLst>
              </a:tr>
              <a:tr h="292892">
                <a:tc>
                  <a:txBody>
                    <a:bodyPr/>
                    <a:lstStyle/>
                    <a:p>
                      <a:pPr marL="0" marR="0" algn="ctr">
                        <a:lnSpc>
                          <a:spcPct val="107000"/>
                        </a:lnSpc>
                        <a:spcBef>
                          <a:spcPts val="0"/>
                        </a:spcBef>
                        <a:spcAft>
                          <a:spcPts val="0"/>
                        </a:spcAft>
                      </a:pPr>
                      <a:r>
                        <a:rPr lang="en-US" sz="1600" kern="1200">
                          <a:effectLst/>
                        </a:rPr>
                        <a:t>B6/I3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4156" marR="64156" marT="32078" marB="32078" anchor="ctr"/>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kern="1200">
                          <a:effectLst/>
                        </a:rPr>
                        <a:t>5.4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5346" marR="5346" marT="5346" marB="0" anchor="b"/>
                </a:tc>
                <a:tc>
                  <a:txBody>
                    <a:bodyPr/>
                    <a:lstStyle/>
                    <a:p>
                      <a:pPr marL="0" marR="0" algn="ctr" fontAlgn="b">
                        <a:lnSpc>
                          <a:spcPct val="107000"/>
                        </a:lnSpc>
                        <a:spcBef>
                          <a:spcPts val="0"/>
                        </a:spcBef>
                        <a:spcAft>
                          <a:spcPts val="0"/>
                        </a:spcAft>
                      </a:pPr>
                      <a:r>
                        <a:rPr lang="en-US" sz="1600">
                          <a:effectLst/>
                        </a:rPr>
                        <a:t>-3.5 - -1.8</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-0.3-2.1</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a:effectLst/>
                        </a:rPr>
                        <a:t>3.1-3.9</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-2.2</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2.4</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5.0</a:t>
                      </a:r>
                      <a:r>
                        <a:rPr lang="en-US" sz="1600" kern="1200">
                          <a:effectLst/>
                          <a:sym typeface="Symbol" panose="05050102010706020507" pitchFamily="18" charset="2"/>
                        </a:rPr>
                        <a:t></a:t>
                      </a:r>
                      <a:r>
                        <a:rPr lang="en-US" sz="1600" kern="1200">
                          <a:effectLst/>
                        </a:rPr>
                        <a:t>0.3</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a:effectLst/>
                        </a:rPr>
                        <a:t>-</a:t>
                      </a:r>
                      <a:endParaRPr lang="en-US"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tc>
                  <a:txBody>
                    <a:bodyPr/>
                    <a:lstStyle/>
                    <a:p>
                      <a:pPr marL="0" marR="0" algn="ctr" fontAlgn="b">
                        <a:lnSpc>
                          <a:spcPct val="107000"/>
                        </a:lnSpc>
                        <a:spcBef>
                          <a:spcPts val="0"/>
                        </a:spcBef>
                        <a:spcAft>
                          <a:spcPts val="0"/>
                        </a:spcAft>
                      </a:pPr>
                      <a:r>
                        <a:rPr lang="en-US" sz="1600" kern="1200" dirty="0">
                          <a:effectLst/>
                        </a:rPr>
                        <a:t>-</a:t>
                      </a:r>
                      <a:endParaRPr lang="en-US"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tc>
                <a:extLst>
                  <a:ext uri="{0D108BD9-81ED-4DB2-BD59-A6C34878D82A}">
                    <a16:rowId xmlns:a16="http://schemas.microsoft.com/office/drawing/2014/main" val="2753387561"/>
                  </a:ext>
                </a:extLst>
              </a:tr>
            </a:tbl>
          </a:graphicData>
        </a:graphic>
      </p:graphicFrame>
      <p:sp>
        <p:nvSpPr>
          <p:cNvPr id="5" name="TextBox 4">
            <a:extLst>
              <a:ext uri="{FF2B5EF4-FFF2-40B4-BE49-F238E27FC236}">
                <a16:creationId xmlns:a16="http://schemas.microsoft.com/office/drawing/2014/main" id="{68FDDB05-CF03-C6B6-7E27-19FF8AB99AF8}"/>
              </a:ext>
            </a:extLst>
          </p:cNvPr>
          <p:cNvSpPr txBox="1"/>
          <p:nvPr/>
        </p:nvSpPr>
        <p:spPr>
          <a:xfrm>
            <a:off x="439274" y="6097674"/>
            <a:ext cx="1168997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Table 3</a:t>
            </a:r>
            <a:r>
              <a:rPr kumimoji="0" lang="en-US" altLang="en-US" sz="18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Cross-calibration biases (%) among MODIS Aqua (A), VIIRS SNPP (S) and VIIRS N20 (N) from different sources. VCST – Desert, Dome C, SNO, DCC (Wu et al., 2022);    </a:t>
            </a:r>
            <a:r>
              <a:rPr kumimoji="0" lang="en-US" altLang="en-US" sz="1800" b="0"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LaRC</a:t>
            </a:r>
            <a:r>
              <a:rPr kumimoji="0" lang="en-US" altLang="en-US" sz="18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 Desert, Dome C, Ray Matching, DCC.  </a:t>
            </a:r>
            <a:endParaRPr kumimoji="0" lang="en-US" altLang="ko-KR" sz="18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6" name="TextBox 5">
            <a:extLst>
              <a:ext uri="{FF2B5EF4-FFF2-40B4-BE49-F238E27FC236}">
                <a16:creationId xmlns:a16="http://schemas.microsoft.com/office/drawing/2014/main" id="{8DF35949-1FFC-353C-DE61-F546957C33F9}"/>
              </a:ext>
            </a:extLst>
          </p:cNvPr>
          <p:cNvSpPr txBox="1"/>
          <p:nvPr/>
        </p:nvSpPr>
        <p:spPr>
          <a:xfrm>
            <a:off x="1373124" y="-30035"/>
            <a:ext cx="9445752" cy="646331"/>
          </a:xfrm>
          <a:prstGeom prst="rect">
            <a:avLst/>
          </a:prstGeom>
          <a:noFill/>
        </p:spPr>
        <p:txBody>
          <a:bodyPr wrap="square" rtlCol="0">
            <a:spAutoFit/>
          </a:bodyPr>
          <a:lstStyle/>
          <a:p>
            <a:pPr algn="ctr"/>
            <a:r>
              <a:rPr lang="en-US" sz="3600" b="1" dirty="0"/>
              <a:t>Aqua/VIIRS NPP/VIIRS J1 X-calibration Summary</a:t>
            </a:r>
          </a:p>
        </p:txBody>
      </p:sp>
    </p:spTree>
    <p:extLst>
      <p:ext uri="{BB962C8B-B14F-4D97-AF65-F5344CB8AC3E}">
        <p14:creationId xmlns:p14="http://schemas.microsoft.com/office/powerpoint/2010/main" val="376943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6AA21A84-0C8C-531C-9ED5-6B2D4BA070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3" y="4037419"/>
            <a:ext cx="3419616" cy="2287782"/>
          </a:xfrm>
          <a:prstGeom prst="rect">
            <a:avLst/>
          </a:prstGeom>
        </p:spPr>
      </p:pic>
      <p:pic>
        <p:nvPicPr>
          <p:cNvPr id="3" name="Picture 2">
            <a:extLst>
              <a:ext uri="{FF2B5EF4-FFF2-40B4-BE49-F238E27FC236}">
                <a16:creationId xmlns:a16="http://schemas.microsoft.com/office/drawing/2014/main" id="{92D4515E-0305-78D9-83BE-0786A9F7BFE5}"/>
              </a:ext>
            </a:extLst>
          </p:cNvPr>
          <p:cNvPicPr>
            <a:picLocks noChangeAspect="1"/>
          </p:cNvPicPr>
          <p:nvPr/>
        </p:nvPicPr>
        <p:blipFill>
          <a:blip r:embed="rId3"/>
          <a:stretch>
            <a:fillRect/>
          </a:stretch>
        </p:blipFill>
        <p:spPr>
          <a:xfrm>
            <a:off x="4184361" y="3896939"/>
            <a:ext cx="7812363" cy="1955094"/>
          </a:xfrm>
          <a:prstGeom prst="rect">
            <a:avLst/>
          </a:prstGeom>
        </p:spPr>
      </p:pic>
      <p:pic>
        <p:nvPicPr>
          <p:cNvPr id="5" name="Picture 4" descr="Chart, scatter chart&#10;&#10;Description automatically generated">
            <a:extLst>
              <a:ext uri="{FF2B5EF4-FFF2-40B4-BE49-F238E27FC236}">
                <a16:creationId xmlns:a16="http://schemas.microsoft.com/office/drawing/2014/main" id="{F302D81E-42EC-56BF-00CD-F46E40B1FA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46" r="10355"/>
          <a:stretch/>
        </p:blipFill>
        <p:spPr>
          <a:xfrm>
            <a:off x="731520" y="1005967"/>
            <a:ext cx="5303520" cy="2229299"/>
          </a:xfrm>
          <a:prstGeom prst="rect">
            <a:avLst/>
          </a:prstGeom>
        </p:spPr>
      </p:pic>
      <p:pic>
        <p:nvPicPr>
          <p:cNvPr id="6" name="Picture 5" descr="Chart, scatter chart&#10;&#10;Description automatically generated">
            <a:extLst>
              <a:ext uri="{FF2B5EF4-FFF2-40B4-BE49-F238E27FC236}">
                <a16:creationId xmlns:a16="http://schemas.microsoft.com/office/drawing/2014/main" id="{FC6D8692-1CEB-0E2D-78DF-001601D895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771" r="11359"/>
          <a:stretch/>
        </p:blipFill>
        <p:spPr>
          <a:xfrm>
            <a:off x="6561908" y="1005967"/>
            <a:ext cx="5212080" cy="2231141"/>
          </a:xfrm>
          <a:prstGeom prst="rect">
            <a:avLst/>
          </a:prstGeom>
        </p:spPr>
      </p:pic>
      <p:sp>
        <p:nvSpPr>
          <p:cNvPr id="7" name="TextBox 6">
            <a:extLst>
              <a:ext uri="{FF2B5EF4-FFF2-40B4-BE49-F238E27FC236}">
                <a16:creationId xmlns:a16="http://schemas.microsoft.com/office/drawing/2014/main" id="{46B7A861-B2B2-BD3D-FB12-231E6AEAD4A9}"/>
              </a:ext>
            </a:extLst>
          </p:cNvPr>
          <p:cNvSpPr txBox="1"/>
          <p:nvPr/>
        </p:nvSpPr>
        <p:spPr>
          <a:xfrm>
            <a:off x="1302305" y="96672"/>
            <a:ext cx="9587389" cy="646331"/>
          </a:xfrm>
          <a:prstGeom prst="rect">
            <a:avLst/>
          </a:prstGeom>
          <a:noFill/>
        </p:spPr>
        <p:txBody>
          <a:bodyPr wrap="square" rtlCol="0">
            <a:spAutoFit/>
          </a:bodyPr>
          <a:lstStyle/>
          <a:p>
            <a:pPr algn="ctr"/>
            <a:r>
              <a:rPr lang="en-US" sz="3600" b="1" dirty="0"/>
              <a:t>MAIAC MODIS-VIIRS Continuity Analysis</a:t>
            </a:r>
          </a:p>
        </p:txBody>
      </p:sp>
      <p:sp>
        <p:nvSpPr>
          <p:cNvPr id="8" name="TextBox 7">
            <a:extLst>
              <a:ext uri="{FF2B5EF4-FFF2-40B4-BE49-F238E27FC236}">
                <a16:creationId xmlns:a16="http://schemas.microsoft.com/office/drawing/2014/main" id="{E525CA9A-3540-DB5A-0B6C-6F3D26C04E1D}"/>
              </a:ext>
            </a:extLst>
          </p:cNvPr>
          <p:cNvSpPr txBox="1"/>
          <p:nvPr/>
        </p:nvSpPr>
        <p:spPr>
          <a:xfrm>
            <a:off x="1015074" y="2967335"/>
            <a:ext cx="9587389" cy="461665"/>
          </a:xfrm>
          <a:prstGeom prst="rect">
            <a:avLst/>
          </a:prstGeom>
          <a:noFill/>
        </p:spPr>
        <p:txBody>
          <a:bodyPr wrap="square" rtlCol="0">
            <a:spAutoFit/>
          </a:bodyPr>
          <a:lstStyle/>
          <a:p>
            <a:pPr algn="ctr"/>
            <a:r>
              <a:rPr lang="en-US" sz="2400" i="1" dirty="0"/>
              <a:t>AOD over Libya-4 Before and After X-Calibration</a:t>
            </a:r>
          </a:p>
        </p:txBody>
      </p:sp>
      <p:sp>
        <p:nvSpPr>
          <p:cNvPr id="9" name="TextBox 8">
            <a:extLst>
              <a:ext uri="{FF2B5EF4-FFF2-40B4-BE49-F238E27FC236}">
                <a16:creationId xmlns:a16="http://schemas.microsoft.com/office/drawing/2014/main" id="{986E5BF7-5FD1-0942-BA07-8D0EB07C387A}"/>
              </a:ext>
            </a:extLst>
          </p:cNvPr>
          <p:cNvSpPr txBox="1"/>
          <p:nvPr/>
        </p:nvSpPr>
        <p:spPr>
          <a:xfrm>
            <a:off x="4298731" y="5852033"/>
            <a:ext cx="7697993" cy="467939"/>
          </a:xfrm>
          <a:prstGeom prst="rect">
            <a:avLst/>
          </a:prstGeom>
          <a:noFill/>
        </p:spPr>
        <p:txBody>
          <a:bodyPr wrap="square" rtlCol="0">
            <a:spAutoFit/>
          </a:bodyPr>
          <a:lstStyle/>
          <a:p>
            <a:pPr algn="ctr"/>
            <a:r>
              <a:rPr lang="en-US" sz="2400" i="1" dirty="0"/>
              <a:t>2 tiles, 4 years of data (2018-2021)</a:t>
            </a:r>
          </a:p>
        </p:txBody>
      </p:sp>
    </p:spTree>
    <p:extLst>
      <p:ext uri="{BB962C8B-B14F-4D97-AF65-F5344CB8AC3E}">
        <p14:creationId xmlns:p14="http://schemas.microsoft.com/office/powerpoint/2010/main" val="19536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9AB1AC42-B5AC-496D-1D61-B001A146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1403558"/>
            <a:ext cx="5943600" cy="4387215"/>
          </a:xfrm>
          <a:prstGeom prst="rect">
            <a:avLst/>
          </a:prstGeom>
        </p:spPr>
      </p:pic>
      <p:pic>
        <p:nvPicPr>
          <p:cNvPr id="3" name="Picture 2" descr="A picture containing polygon&#10;&#10;Description automatically generated">
            <a:extLst>
              <a:ext uri="{FF2B5EF4-FFF2-40B4-BE49-F238E27FC236}">
                <a16:creationId xmlns:a16="http://schemas.microsoft.com/office/drawing/2014/main" id="{B77940F4-E0A9-52AB-26EC-5906F5AF9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869" y="1403558"/>
            <a:ext cx="5943600" cy="4399915"/>
          </a:xfrm>
          <a:prstGeom prst="rect">
            <a:avLst/>
          </a:prstGeom>
        </p:spPr>
      </p:pic>
      <p:sp>
        <p:nvSpPr>
          <p:cNvPr id="4" name="TextBox 3">
            <a:extLst>
              <a:ext uri="{FF2B5EF4-FFF2-40B4-BE49-F238E27FC236}">
                <a16:creationId xmlns:a16="http://schemas.microsoft.com/office/drawing/2014/main" id="{986C2ECF-6C33-57D8-0188-A1BF438D0684}"/>
              </a:ext>
            </a:extLst>
          </p:cNvPr>
          <p:cNvSpPr txBox="1"/>
          <p:nvPr/>
        </p:nvSpPr>
        <p:spPr>
          <a:xfrm>
            <a:off x="1302305" y="96672"/>
            <a:ext cx="9587389" cy="646331"/>
          </a:xfrm>
          <a:prstGeom prst="rect">
            <a:avLst/>
          </a:prstGeom>
          <a:noFill/>
        </p:spPr>
        <p:txBody>
          <a:bodyPr wrap="square" rtlCol="0">
            <a:spAutoFit/>
          </a:bodyPr>
          <a:lstStyle/>
          <a:p>
            <a:pPr algn="ctr"/>
            <a:r>
              <a:rPr lang="en-US" sz="3600" b="1" dirty="0"/>
              <a:t>Spectral NBAR Comparison</a:t>
            </a:r>
          </a:p>
        </p:txBody>
      </p:sp>
      <p:sp>
        <p:nvSpPr>
          <p:cNvPr id="5" name="TextBox 4">
            <a:extLst>
              <a:ext uri="{FF2B5EF4-FFF2-40B4-BE49-F238E27FC236}">
                <a16:creationId xmlns:a16="http://schemas.microsoft.com/office/drawing/2014/main" id="{E23FD9BE-5034-3D18-C94A-633859527DD1}"/>
              </a:ext>
            </a:extLst>
          </p:cNvPr>
          <p:cNvSpPr txBox="1"/>
          <p:nvPr/>
        </p:nvSpPr>
        <p:spPr>
          <a:xfrm>
            <a:off x="2752776" y="806823"/>
            <a:ext cx="6686446" cy="369332"/>
          </a:xfrm>
          <a:prstGeom prst="rect">
            <a:avLst/>
          </a:prstGeom>
          <a:noFill/>
        </p:spPr>
        <p:txBody>
          <a:bodyPr wrap="none" rtlCol="0">
            <a:spAutoFit/>
          </a:bodyPr>
          <a:lstStyle/>
          <a:p>
            <a:r>
              <a:rPr lang="en-US" dirty="0"/>
              <a:t>NBAR – nadir BRDF-adjusted reflectance (nadir + local sun at 1:30pm)</a:t>
            </a:r>
          </a:p>
        </p:txBody>
      </p:sp>
      <p:sp>
        <p:nvSpPr>
          <p:cNvPr id="6" name="TextBox 5">
            <a:extLst>
              <a:ext uri="{FF2B5EF4-FFF2-40B4-BE49-F238E27FC236}">
                <a16:creationId xmlns:a16="http://schemas.microsoft.com/office/drawing/2014/main" id="{230E905A-97B0-6FA2-E374-CF1FD32B9197}"/>
              </a:ext>
            </a:extLst>
          </p:cNvPr>
          <p:cNvSpPr txBox="1"/>
          <p:nvPr/>
        </p:nvSpPr>
        <p:spPr>
          <a:xfrm>
            <a:off x="2070847" y="5790773"/>
            <a:ext cx="2806025" cy="523220"/>
          </a:xfrm>
          <a:prstGeom prst="rect">
            <a:avLst/>
          </a:prstGeom>
          <a:noFill/>
        </p:spPr>
        <p:txBody>
          <a:bodyPr wrap="none" rtlCol="0">
            <a:spAutoFit/>
          </a:bodyPr>
          <a:lstStyle/>
          <a:p>
            <a:r>
              <a:rPr lang="en-US" sz="2800" b="1" dirty="0"/>
              <a:t>SNPP vs NOAA 20</a:t>
            </a:r>
          </a:p>
        </p:txBody>
      </p:sp>
      <p:sp>
        <p:nvSpPr>
          <p:cNvPr id="7" name="TextBox 6">
            <a:extLst>
              <a:ext uri="{FF2B5EF4-FFF2-40B4-BE49-F238E27FC236}">
                <a16:creationId xmlns:a16="http://schemas.microsoft.com/office/drawing/2014/main" id="{7F13C543-58C3-F3E5-249A-F8F8BA7A721C}"/>
              </a:ext>
            </a:extLst>
          </p:cNvPr>
          <p:cNvSpPr txBox="1"/>
          <p:nvPr/>
        </p:nvSpPr>
        <p:spPr>
          <a:xfrm>
            <a:off x="8403762" y="5803473"/>
            <a:ext cx="2229072" cy="523220"/>
          </a:xfrm>
          <a:prstGeom prst="rect">
            <a:avLst/>
          </a:prstGeom>
          <a:noFill/>
        </p:spPr>
        <p:txBody>
          <a:bodyPr wrap="none" rtlCol="0">
            <a:spAutoFit/>
          </a:bodyPr>
          <a:lstStyle/>
          <a:p>
            <a:r>
              <a:rPr lang="en-US" sz="2800" b="1" dirty="0"/>
              <a:t>SNPP vs Aqua</a:t>
            </a:r>
          </a:p>
        </p:txBody>
      </p:sp>
      <p:sp>
        <p:nvSpPr>
          <p:cNvPr id="9" name="TextBox 8">
            <a:extLst>
              <a:ext uri="{FF2B5EF4-FFF2-40B4-BE49-F238E27FC236}">
                <a16:creationId xmlns:a16="http://schemas.microsoft.com/office/drawing/2014/main" id="{A87B1566-0DF8-1561-23E8-3CF30DDC1AF8}"/>
              </a:ext>
            </a:extLst>
          </p:cNvPr>
          <p:cNvSpPr txBox="1"/>
          <p:nvPr/>
        </p:nvSpPr>
        <p:spPr>
          <a:xfrm>
            <a:off x="883674" y="6326731"/>
            <a:ext cx="9506420" cy="369332"/>
          </a:xfrm>
          <a:prstGeom prst="rect">
            <a:avLst/>
          </a:prstGeom>
          <a:noFill/>
        </p:spPr>
        <p:txBody>
          <a:bodyPr wrap="square">
            <a:spAutoFit/>
          </a:bodyPr>
          <a:lstStyle/>
          <a:p>
            <a:r>
              <a:rPr lang="en-US" sz="1800" i="1" dirty="0">
                <a:effectLst/>
                <a:latin typeface="Times New Roman" panose="02020603050405020304" pitchFamily="18" charset="0"/>
                <a:ea typeface="Malgun Gothic" panose="020B0503020000020004" pitchFamily="34" charset="-127"/>
              </a:rPr>
              <a:t>RMSD</a:t>
            </a:r>
            <a:r>
              <a:rPr lang="en-US" sz="1800" dirty="0">
                <a:effectLst/>
                <a:latin typeface="Times New Roman" panose="02020603050405020304" pitchFamily="18" charset="0"/>
                <a:ea typeface="Malgun Gothic" panose="020B0503020000020004" pitchFamily="34" charset="-127"/>
              </a:rPr>
              <a:t> of 0.005-0.007 in the darker visible and of 0.008-0.013 in brighter NIR-SWIR bands</a:t>
            </a:r>
            <a:endParaRPr lang="en-US" dirty="0"/>
          </a:p>
        </p:txBody>
      </p:sp>
    </p:spTree>
    <p:extLst>
      <p:ext uri="{BB962C8B-B14F-4D97-AF65-F5344CB8AC3E}">
        <p14:creationId xmlns:p14="http://schemas.microsoft.com/office/powerpoint/2010/main" val="304208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91E20D-4915-CC2A-B881-327212CD009E}"/>
              </a:ext>
            </a:extLst>
          </p:cNvPr>
          <p:cNvSpPr txBox="1"/>
          <p:nvPr/>
        </p:nvSpPr>
        <p:spPr>
          <a:xfrm>
            <a:off x="1302305" y="96672"/>
            <a:ext cx="9587389" cy="646331"/>
          </a:xfrm>
          <a:prstGeom prst="rect">
            <a:avLst/>
          </a:prstGeom>
          <a:noFill/>
        </p:spPr>
        <p:txBody>
          <a:bodyPr wrap="square" rtlCol="0">
            <a:spAutoFit/>
          </a:bodyPr>
          <a:lstStyle/>
          <a:p>
            <a:pPr algn="ctr"/>
            <a:r>
              <a:rPr lang="en-US" sz="3600" b="1" dirty="0"/>
              <a:t>NDVI Analysis</a:t>
            </a:r>
          </a:p>
        </p:txBody>
      </p:sp>
      <p:pic>
        <p:nvPicPr>
          <p:cNvPr id="3" name="Picture 2" descr="Chart&#10;&#10;Description automatically generated">
            <a:extLst>
              <a:ext uri="{FF2B5EF4-FFF2-40B4-BE49-F238E27FC236}">
                <a16:creationId xmlns:a16="http://schemas.microsoft.com/office/drawing/2014/main" id="{E8B5F239-7841-8A43-ABCF-1C35569873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50" y="1560138"/>
            <a:ext cx="6414600" cy="4215051"/>
          </a:xfrm>
          <a:prstGeom prst="rect">
            <a:avLst/>
          </a:prstGeom>
        </p:spPr>
      </p:pic>
      <p:pic>
        <p:nvPicPr>
          <p:cNvPr id="4" name="Picture 3" descr="Chart&#10;&#10;Description automatically generated">
            <a:extLst>
              <a:ext uri="{FF2B5EF4-FFF2-40B4-BE49-F238E27FC236}">
                <a16:creationId xmlns:a16="http://schemas.microsoft.com/office/drawing/2014/main" id="{2E335C2F-947F-550D-C67C-8A071F25B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0558" y="743003"/>
            <a:ext cx="3657600" cy="2743200"/>
          </a:xfrm>
          <a:prstGeom prst="rect">
            <a:avLst/>
          </a:prstGeom>
        </p:spPr>
      </p:pic>
      <p:pic>
        <p:nvPicPr>
          <p:cNvPr id="5" name="Picture 4" descr="Chart, engineering drawing, line chart&#10;&#10;Description automatically generated">
            <a:extLst>
              <a:ext uri="{FF2B5EF4-FFF2-40B4-BE49-F238E27FC236}">
                <a16:creationId xmlns:a16="http://schemas.microsoft.com/office/drawing/2014/main" id="{AC1EB7E7-0D8D-1BAE-9E87-F42DC7131E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367" r="399"/>
          <a:stretch/>
        </p:blipFill>
        <p:spPr>
          <a:xfrm>
            <a:off x="7400571" y="3354732"/>
            <a:ext cx="4389408" cy="3304310"/>
          </a:xfrm>
          <a:prstGeom prst="rect">
            <a:avLst/>
          </a:prstGeom>
        </p:spPr>
      </p:pic>
      <p:sp>
        <p:nvSpPr>
          <p:cNvPr id="6" name="TextBox 5">
            <a:extLst>
              <a:ext uri="{FF2B5EF4-FFF2-40B4-BE49-F238E27FC236}">
                <a16:creationId xmlns:a16="http://schemas.microsoft.com/office/drawing/2014/main" id="{808C0B09-90AE-3DED-92C2-DAD3BA2BE46A}"/>
              </a:ext>
            </a:extLst>
          </p:cNvPr>
          <p:cNvSpPr txBox="1"/>
          <p:nvPr/>
        </p:nvSpPr>
        <p:spPr>
          <a:xfrm>
            <a:off x="1302305" y="2831437"/>
            <a:ext cx="763351" cy="369332"/>
          </a:xfrm>
          <a:prstGeom prst="rect">
            <a:avLst/>
          </a:prstGeom>
          <a:noFill/>
        </p:spPr>
        <p:txBody>
          <a:bodyPr wrap="none" rtlCol="0">
            <a:spAutoFit/>
          </a:bodyPr>
          <a:lstStyle/>
          <a:p>
            <a:r>
              <a:rPr lang="en-US" b="1" dirty="0">
                <a:latin typeface="Arial Narrow" panose="020B0606020202030204" pitchFamily="34" charset="0"/>
              </a:rPr>
              <a:t>M5/M7</a:t>
            </a:r>
          </a:p>
        </p:txBody>
      </p:sp>
      <p:sp>
        <p:nvSpPr>
          <p:cNvPr id="7" name="TextBox 6">
            <a:extLst>
              <a:ext uri="{FF2B5EF4-FFF2-40B4-BE49-F238E27FC236}">
                <a16:creationId xmlns:a16="http://schemas.microsoft.com/office/drawing/2014/main" id="{FDCFB1C4-9BFB-7C48-7D05-302692F04B25}"/>
              </a:ext>
            </a:extLst>
          </p:cNvPr>
          <p:cNvSpPr txBox="1"/>
          <p:nvPr/>
        </p:nvSpPr>
        <p:spPr>
          <a:xfrm>
            <a:off x="1406500" y="4928530"/>
            <a:ext cx="554960" cy="369332"/>
          </a:xfrm>
          <a:prstGeom prst="rect">
            <a:avLst/>
          </a:prstGeom>
          <a:noFill/>
        </p:spPr>
        <p:txBody>
          <a:bodyPr wrap="none" rtlCol="0">
            <a:spAutoFit/>
          </a:bodyPr>
          <a:lstStyle/>
          <a:p>
            <a:r>
              <a:rPr lang="en-US" b="1" dirty="0">
                <a:latin typeface="Arial Narrow" panose="020B0606020202030204" pitchFamily="34" charset="0"/>
              </a:rPr>
              <a:t>I1/I2</a:t>
            </a:r>
          </a:p>
        </p:txBody>
      </p:sp>
      <p:sp>
        <p:nvSpPr>
          <p:cNvPr id="9" name="TextBox 8">
            <a:extLst>
              <a:ext uri="{FF2B5EF4-FFF2-40B4-BE49-F238E27FC236}">
                <a16:creationId xmlns:a16="http://schemas.microsoft.com/office/drawing/2014/main" id="{99A0CB98-00AF-450E-ACF0-DD0D1D365A4A}"/>
              </a:ext>
            </a:extLst>
          </p:cNvPr>
          <p:cNvSpPr txBox="1"/>
          <p:nvPr/>
        </p:nvSpPr>
        <p:spPr>
          <a:xfrm>
            <a:off x="447350" y="5856698"/>
            <a:ext cx="6096000" cy="646331"/>
          </a:xfrm>
          <a:prstGeom prst="rect">
            <a:avLst/>
          </a:prstGeom>
          <a:noFill/>
        </p:spPr>
        <p:txBody>
          <a:bodyPr wrap="square">
            <a:spAutoFit/>
          </a:bodyPr>
          <a:lstStyle/>
          <a:p>
            <a:r>
              <a:rPr lang="en-US" sz="1800" dirty="0">
                <a:effectLst/>
                <a:latin typeface="Times New Roman" panose="02020603050405020304" pitchFamily="18" charset="0"/>
                <a:ea typeface="Malgun Gothic" panose="020B0503020000020004" pitchFamily="34" charset="-127"/>
              </a:rPr>
              <a:t>The MODIS – VIIRS NDVIs agree within </a:t>
            </a:r>
            <a:r>
              <a:rPr lang="en-US" sz="1800" i="1" dirty="0">
                <a:effectLst/>
                <a:latin typeface="Times New Roman" panose="02020603050405020304" pitchFamily="18" charset="0"/>
                <a:ea typeface="Malgun Gothic" panose="020B0503020000020004" pitchFamily="34" charset="-127"/>
              </a:rPr>
              <a:t>rmsd</a:t>
            </a:r>
            <a:r>
              <a:rPr lang="en-US" sz="1800" dirty="0">
                <a:effectLst/>
                <a:latin typeface="Times New Roman" panose="02020603050405020304" pitchFamily="18" charset="0"/>
                <a:ea typeface="Malgun Gothic" panose="020B0503020000020004" pitchFamily="34" charset="-127"/>
              </a:rPr>
              <a:t>~0.02 and an average </a:t>
            </a:r>
            <a:r>
              <a:rPr lang="en-US" sz="1800" i="1" dirty="0">
                <a:effectLst/>
                <a:latin typeface="Times New Roman" panose="02020603050405020304" pitchFamily="18" charset="0"/>
                <a:ea typeface="Malgun Gothic" panose="020B0503020000020004" pitchFamily="34" charset="-127"/>
              </a:rPr>
              <a:t>MD</a:t>
            </a:r>
            <a:r>
              <a:rPr lang="en-US" sz="1800" dirty="0">
                <a:effectLst/>
                <a:latin typeface="Times New Roman" panose="02020603050405020304" pitchFamily="18" charset="0"/>
                <a:ea typeface="Malgun Gothic" panose="020B0503020000020004" pitchFamily="34" charset="-127"/>
              </a:rPr>
              <a:t> -0.01 for NDVI</a:t>
            </a:r>
            <a:r>
              <a:rPr lang="en-US" sz="1800" baseline="-25000" dirty="0">
                <a:effectLst/>
                <a:latin typeface="Times New Roman" panose="02020603050405020304" pitchFamily="18" charset="0"/>
                <a:ea typeface="Malgun Gothic" panose="020B0503020000020004" pitchFamily="34" charset="-127"/>
              </a:rPr>
              <a:t>M</a:t>
            </a:r>
            <a:r>
              <a:rPr lang="en-US" sz="1800" dirty="0">
                <a:effectLst/>
                <a:latin typeface="Times New Roman" panose="02020603050405020304" pitchFamily="18" charset="0"/>
                <a:ea typeface="Malgun Gothic" panose="020B0503020000020004" pitchFamily="34" charset="-127"/>
              </a:rPr>
              <a:t> and 0.003 for NDVI</a:t>
            </a:r>
            <a:r>
              <a:rPr lang="en-US" sz="1800" baseline="-25000" dirty="0">
                <a:effectLst/>
                <a:latin typeface="Times New Roman" panose="02020603050405020304" pitchFamily="18" charset="0"/>
                <a:ea typeface="Malgun Gothic" panose="020B0503020000020004" pitchFamily="34" charset="-127"/>
              </a:rPr>
              <a:t>I</a:t>
            </a:r>
            <a:r>
              <a:rPr lang="en-US" sz="1800" dirty="0">
                <a:effectLst/>
                <a:latin typeface="Times New Roman" panose="02020603050405020304" pitchFamily="18" charset="0"/>
                <a:ea typeface="Malgun Gothic" panose="020B0503020000020004" pitchFamily="34" charset="-127"/>
              </a:rPr>
              <a:t>.</a:t>
            </a:r>
            <a:endParaRPr lang="en-US" dirty="0"/>
          </a:p>
        </p:txBody>
      </p:sp>
      <p:sp>
        <p:nvSpPr>
          <p:cNvPr id="10" name="TextBox 9">
            <a:extLst>
              <a:ext uri="{FF2B5EF4-FFF2-40B4-BE49-F238E27FC236}">
                <a16:creationId xmlns:a16="http://schemas.microsoft.com/office/drawing/2014/main" id="{5CD2DD70-451E-ACEE-1ABB-C3B624581576}"/>
              </a:ext>
            </a:extLst>
          </p:cNvPr>
          <p:cNvSpPr txBox="1"/>
          <p:nvPr/>
        </p:nvSpPr>
        <p:spPr>
          <a:xfrm>
            <a:off x="683842" y="555157"/>
            <a:ext cx="2633100" cy="954107"/>
          </a:xfrm>
          <a:prstGeom prst="rect">
            <a:avLst/>
          </a:prstGeom>
          <a:noFill/>
        </p:spPr>
        <p:txBody>
          <a:bodyPr wrap="square">
            <a:spAutoFit/>
          </a:bodyPr>
          <a:lstStyle/>
          <a:p>
            <a:r>
              <a:rPr lang="en-US" sz="1400" dirty="0">
                <a:effectLst/>
                <a:latin typeface="Times New Roman" panose="02020603050405020304" pitchFamily="18" charset="0"/>
                <a:ea typeface="Malgun Gothic" panose="020B0503020000020004" pitchFamily="34" charset="-127"/>
              </a:rPr>
              <a:t>      </a:t>
            </a:r>
            <a:r>
              <a:rPr lang="en-US" sz="1400" b="1" dirty="0">
                <a:effectLst/>
                <a:latin typeface="Times New Roman" panose="02020603050405020304" pitchFamily="18" charset="0"/>
                <a:ea typeface="Malgun Gothic" panose="020B0503020000020004" pitchFamily="34" charset="-127"/>
              </a:rPr>
              <a:t>Center Wavelength (nm)  </a:t>
            </a:r>
          </a:p>
          <a:p>
            <a:r>
              <a:rPr lang="en-US" sz="1400" dirty="0">
                <a:latin typeface="Times New Roman" panose="02020603050405020304" pitchFamily="18" charset="0"/>
                <a:ea typeface="Malgun Gothic" panose="020B0503020000020004" pitchFamily="34" charset="-127"/>
              </a:rPr>
              <a:t>       </a:t>
            </a:r>
            <a:r>
              <a:rPr lang="en-US" sz="1400" dirty="0">
                <a:effectLst/>
                <a:latin typeface="Times New Roman" panose="02020603050405020304" pitchFamily="18" charset="0"/>
                <a:ea typeface="Malgun Gothic" panose="020B0503020000020004" pitchFamily="34" charset="-127"/>
              </a:rPr>
              <a:t>SNPP (M/I)     N20         A</a:t>
            </a:r>
          </a:p>
          <a:p>
            <a:r>
              <a:rPr lang="en-US" sz="1400" dirty="0">
                <a:effectLst/>
                <a:latin typeface="Times New Roman" panose="02020603050405020304" pitchFamily="18" charset="0"/>
                <a:ea typeface="Malgun Gothic" panose="020B0503020000020004" pitchFamily="34" charset="-127"/>
              </a:rPr>
              <a:t>Red   671/638     668/643    646</a:t>
            </a:r>
            <a:endParaRPr lang="en-US" sz="1400" dirty="0">
              <a:effectLst/>
              <a:latin typeface="Times New Roman" panose="02020603050405020304" pitchFamily="18" charset="0"/>
              <a:ea typeface="Malgun Gothic" panose="020B0503020000020004" pitchFamily="34" charset="-127"/>
              <a:sym typeface="Symbol" panose="05050102010706020507" pitchFamily="18" charset="2"/>
            </a:endParaRPr>
          </a:p>
          <a:p>
            <a:r>
              <a:rPr lang="en-US" sz="1400" dirty="0">
                <a:effectLst/>
                <a:latin typeface="Times New Roman" panose="02020603050405020304" pitchFamily="18" charset="0"/>
                <a:ea typeface="Malgun Gothic" panose="020B0503020000020004" pitchFamily="34" charset="-127"/>
              </a:rPr>
              <a:t>NIR   861/861     868/867    856   </a:t>
            </a:r>
            <a:endParaRPr lang="en-US" sz="1400" dirty="0"/>
          </a:p>
        </p:txBody>
      </p:sp>
    </p:spTree>
    <p:extLst>
      <p:ext uri="{BB962C8B-B14F-4D97-AF65-F5344CB8AC3E}">
        <p14:creationId xmlns:p14="http://schemas.microsoft.com/office/powerpoint/2010/main" val="1670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9C546F-21A4-4A96-A44D-0D5CBDC3C1B7}"/>
              </a:ext>
            </a:extLst>
          </p:cNvPr>
          <p:cNvPicPr>
            <a:picLocks noChangeAspect="1"/>
          </p:cNvPicPr>
          <p:nvPr/>
        </p:nvPicPr>
        <p:blipFill>
          <a:blip r:embed="rId2"/>
          <a:stretch>
            <a:fillRect/>
          </a:stretch>
        </p:blipFill>
        <p:spPr>
          <a:xfrm>
            <a:off x="77807" y="3245815"/>
            <a:ext cx="6018194" cy="3004853"/>
          </a:xfrm>
          <a:prstGeom prst="rect">
            <a:avLst/>
          </a:prstGeom>
        </p:spPr>
      </p:pic>
      <p:pic>
        <p:nvPicPr>
          <p:cNvPr id="11" name="Picture 10">
            <a:extLst>
              <a:ext uri="{FF2B5EF4-FFF2-40B4-BE49-F238E27FC236}">
                <a16:creationId xmlns:a16="http://schemas.microsoft.com/office/drawing/2014/main" id="{B61B88AD-2A23-4101-B436-7B2AC455670E}"/>
              </a:ext>
            </a:extLst>
          </p:cNvPr>
          <p:cNvPicPr>
            <a:picLocks noChangeAspect="1"/>
          </p:cNvPicPr>
          <p:nvPr/>
        </p:nvPicPr>
        <p:blipFill>
          <a:blip r:embed="rId3"/>
          <a:stretch>
            <a:fillRect/>
          </a:stretch>
        </p:blipFill>
        <p:spPr>
          <a:xfrm>
            <a:off x="6309898" y="3245815"/>
            <a:ext cx="5785081" cy="3188038"/>
          </a:xfrm>
          <a:prstGeom prst="rect">
            <a:avLst/>
          </a:prstGeom>
        </p:spPr>
      </p:pic>
      <p:sp>
        <p:nvSpPr>
          <p:cNvPr id="12" name="TextBox 11">
            <a:extLst>
              <a:ext uri="{FF2B5EF4-FFF2-40B4-BE49-F238E27FC236}">
                <a16:creationId xmlns:a16="http://schemas.microsoft.com/office/drawing/2014/main" id="{C3723EEA-A1EB-4E8E-B784-917C7F37E6FC}"/>
              </a:ext>
            </a:extLst>
          </p:cNvPr>
          <p:cNvSpPr txBox="1"/>
          <p:nvPr/>
        </p:nvSpPr>
        <p:spPr>
          <a:xfrm>
            <a:off x="349495" y="835932"/>
            <a:ext cx="6097464" cy="2339102"/>
          </a:xfrm>
          <a:prstGeom prst="rect">
            <a:avLst/>
          </a:prstGeom>
          <a:noFill/>
        </p:spPr>
        <p:txBody>
          <a:bodyPr wrap="square">
            <a:spAutoFit/>
          </a:bodyPr>
          <a:lstStyle/>
          <a:p>
            <a:pPr algn="ctr">
              <a:spcAft>
                <a:spcPts val="600"/>
              </a:spcAft>
            </a:pPr>
            <a:r>
              <a:rPr lang="en-US" b="1" i="0" kern="0" dirty="0"/>
              <a:t>Method: </a:t>
            </a:r>
          </a:p>
          <a:p>
            <a:pPr>
              <a:spcAft>
                <a:spcPts val="600"/>
              </a:spcAft>
            </a:pPr>
            <a:r>
              <a:rPr lang="en-US" i="0" kern="0" dirty="0"/>
              <a:t>1) Perform MAIAC retrievals (CM, AOT, WV, BRDF etc.); </a:t>
            </a:r>
          </a:p>
          <a:p>
            <a:pPr>
              <a:spcAft>
                <a:spcPts val="600"/>
              </a:spcAft>
            </a:pPr>
            <a:r>
              <a:rPr lang="en-US" i="0" kern="0" dirty="0"/>
              <a:t>2) Compute TOA reflectance (R</a:t>
            </a:r>
            <a:r>
              <a:rPr lang="en-US" i="0" kern="0" baseline="-25000" dirty="0"/>
              <a:t>n</a:t>
            </a:r>
            <a:r>
              <a:rPr lang="en-US" i="0" kern="0" dirty="0"/>
              <a:t>) for a fixed view geometry (VZA=0</a:t>
            </a:r>
            <a:r>
              <a:rPr lang="en-US" i="0" kern="0" dirty="0">
                <a:sym typeface="Symbol"/>
              </a:rPr>
              <a:t></a:t>
            </a:r>
            <a:r>
              <a:rPr lang="en-US" i="0" kern="0" dirty="0"/>
              <a:t>, SZA=30</a:t>
            </a:r>
            <a:r>
              <a:rPr lang="en-US" i="0" kern="0" dirty="0">
                <a:sym typeface="Symbol"/>
              </a:rPr>
              <a:t>) and evaluate trends in both Terra and Aqua; </a:t>
            </a:r>
          </a:p>
          <a:p>
            <a:pPr>
              <a:spcAft>
                <a:spcPts val="600"/>
              </a:spcAft>
            </a:pPr>
            <a:r>
              <a:rPr lang="en-US" i="0" kern="0" dirty="0">
                <a:sym typeface="Symbol"/>
              </a:rPr>
              <a:t>3) Apply de-trending and compute Terra-Aqua X-calibration factor (gain correction for Terra)</a:t>
            </a:r>
          </a:p>
          <a:p>
            <a:pPr>
              <a:spcAft>
                <a:spcPts val="600"/>
              </a:spcAft>
            </a:pPr>
            <a:r>
              <a:rPr lang="en-US" sz="1400" kern="0" dirty="0">
                <a:solidFill>
                  <a:srgbClr val="0070C0"/>
                </a:solidFill>
                <a:sym typeface="Symbol"/>
              </a:rPr>
              <a:t>(Lyapustin et al., AMT, 2014)</a:t>
            </a:r>
            <a:endParaRPr lang="en-US" sz="1400" i="0" kern="0" dirty="0">
              <a:solidFill>
                <a:srgbClr val="0070C0"/>
              </a:solidFill>
              <a:sym typeface="Symbol"/>
            </a:endParaRPr>
          </a:p>
        </p:txBody>
      </p:sp>
      <p:sp>
        <p:nvSpPr>
          <p:cNvPr id="13" name="Title 1">
            <a:extLst>
              <a:ext uri="{FF2B5EF4-FFF2-40B4-BE49-F238E27FC236}">
                <a16:creationId xmlns:a16="http://schemas.microsoft.com/office/drawing/2014/main" id="{8474FCFA-4A70-45DA-A84A-D105A106A01E}"/>
              </a:ext>
            </a:extLst>
          </p:cNvPr>
          <p:cNvSpPr>
            <a:spLocks noGrp="1"/>
          </p:cNvSpPr>
          <p:nvPr>
            <p:ph type="title"/>
          </p:nvPr>
        </p:nvSpPr>
        <p:spPr>
          <a:xfrm>
            <a:off x="838200" y="154112"/>
            <a:ext cx="10515600" cy="515155"/>
          </a:xfrm>
        </p:spPr>
        <p:txBody>
          <a:bodyPr>
            <a:noAutofit/>
          </a:bodyPr>
          <a:lstStyle/>
          <a:p>
            <a:pPr algn="ctr"/>
            <a:r>
              <a:rPr lang="en-US" sz="3600" b="1" dirty="0">
                <a:latin typeface="Arial" panose="020B0604020202020204" pitchFamily="34" charset="0"/>
                <a:cs typeface="Arial" panose="020B0604020202020204" pitchFamily="34" charset="0"/>
              </a:rPr>
              <a:t>MODIS Calibration Over CEOS Desert Sites</a:t>
            </a:r>
          </a:p>
        </p:txBody>
      </p:sp>
      <p:pic>
        <p:nvPicPr>
          <p:cNvPr id="14" name="Picture 13">
            <a:extLst>
              <a:ext uri="{FF2B5EF4-FFF2-40B4-BE49-F238E27FC236}">
                <a16:creationId xmlns:a16="http://schemas.microsoft.com/office/drawing/2014/main" id="{64AF39E5-EC02-4DDD-8165-A72DF7F19CBA}"/>
              </a:ext>
            </a:extLst>
          </p:cNvPr>
          <p:cNvPicPr>
            <a:picLocks noChangeAspect="1"/>
          </p:cNvPicPr>
          <p:nvPr/>
        </p:nvPicPr>
        <p:blipFill>
          <a:blip r:embed="rId4"/>
          <a:stretch>
            <a:fillRect/>
          </a:stretch>
        </p:blipFill>
        <p:spPr>
          <a:xfrm>
            <a:off x="6655778" y="1082168"/>
            <a:ext cx="3352744" cy="1951285"/>
          </a:xfrm>
          <a:prstGeom prst="rect">
            <a:avLst/>
          </a:prstGeom>
        </p:spPr>
      </p:pic>
      <p:sp>
        <p:nvSpPr>
          <p:cNvPr id="15" name="TextBox 14">
            <a:extLst>
              <a:ext uri="{FF2B5EF4-FFF2-40B4-BE49-F238E27FC236}">
                <a16:creationId xmlns:a16="http://schemas.microsoft.com/office/drawing/2014/main" id="{690C73B8-22E5-479E-AC2A-3528CCECA267}"/>
              </a:ext>
            </a:extLst>
          </p:cNvPr>
          <p:cNvSpPr txBox="1"/>
          <p:nvPr/>
        </p:nvSpPr>
        <p:spPr>
          <a:xfrm>
            <a:off x="8224130" y="805169"/>
            <a:ext cx="2135521" cy="276999"/>
          </a:xfrm>
          <a:prstGeom prst="rect">
            <a:avLst/>
          </a:prstGeom>
          <a:noFill/>
        </p:spPr>
        <p:txBody>
          <a:bodyPr wrap="none" rtlCol="0">
            <a:spAutoFit/>
          </a:bodyPr>
          <a:lstStyle/>
          <a:p>
            <a:r>
              <a:rPr lang="en-US" sz="1200" b="1" dirty="0">
                <a:solidFill>
                  <a:srgbClr val="0000FF"/>
                </a:solidFill>
              </a:rPr>
              <a:t>Lyapustin et al., 2012, RSE</a:t>
            </a:r>
          </a:p>
        </p:txBody>
      </p:sp>
      <p:sp>
        <p:nvSpPr>
          <p:cNvPr id="16" name="TextBox 15">
            <a:extLst>
              <a:ext uri="{FF2B5EF4-FFF2-40B4-BE49-F238E27FC236}">
                <a16:creationId xmlns:a16="http://schemas.microsoft.com/office/drawing/2014/main" id="{30F12D6E-9D55-414F-B16D-8968A1060513}"/>
              </a:ext>
            </a:extLst>
          </p:cNvPr>
          <p:cNvSpPr txBox="1"/>
          <p:nvPr/>
        </p:nvSpPr>
        <p:spPr>
          <a:xfrm>
            <a:off x="10217342" y="788299"/>
            <a:ext cx="1877638" cy="830997"/>
          </a:xfrm>
          <a:prstGeom prst="rect">
            <a:avLst/>
          </a:prstGeom>
          <a:noFill/>
        </p:spPr>
        <p:txBody>
          <a:bodyPr wrap="square">
            <a:spAutoFit/>
          </a:bodyPr>
          <a:lstStyle/>
          <a:p>
            <a:r>
              <a:rPr lang="en-US" sz="1600" b="1" dirty="0"/>
              <a:t>BRDF normalization reduces variability by a factor of ~3-5!</a:t>
            </a:r>
          </a:p>
        </p:txBody>
      </p:sp>
      <p:sp>
        <p:nvSpPr>
          <p:cNvPr id="17" name="TextBox 16">
            <a:extLst>
              <a:ext uri="{FF2B5EF4-FFF2-40B4-BE49-F238E27FC236}">
                <a16:creationId xmlns:a16="http://schemas.microsoft.com/office/drawing/2014/main" id="{818E07D3-EB57-483E-90AF-DDD29F8604B6}"/>
              </a:ext>
            </a:extLst>
          </p:cNvPr>
          <p:cNvSpPr txBox="1"/>
          <p:nvPr/>
        </p:nvSpPr>
        <p:spPr>
          <a:xfrm>
            <a:off x="10148635" y="1710795"/>
            <a:ext cx="2015295" cy="1015663"/>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Normalized </a:t>
            </a:r>
            <a:r>
              <a:rPr lang="en-US" sz="1200" b="1" dirty="0" err="1">
                <a:latin typeface="Times New Roman" panose="02020603050405020304" pitchFamily="18" charset="0"/>
                <a:cs typeface="Times New Roman" panose="02020603050405020304" pitchFamily="18" charset="0"/>
              </a:rPr>
              <a:t>BRF</a:t>
            </a:r>
            <a:r>
              <a:rPr lang="en-US" sz="1200" b="1" baseline="-25000" dirty="0" err="1">
                <a:latin typeface="Times New Roman" panose="02020603050405020304" pitchFamily="18" charset="0"/>
                <a:cs typeface="Times New Roman" panose="02020603050405020304" pitchFamily="18" charset="0"/>
              </a:rPr>
              <a:t>n</a:t>
            </a:r>
            <a:endParaRPr lang="en-US" sz="1200" b="1" baseline="-25000"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Original BRF</a:t>
            </a:r>
          </a:p>
          <a:p>
            <a:r>
              <a:rPr lang="en-US" sz="1200" b="1" dirty="0">
                <a:latin typeface="Arial Narrow" panose="020B0606020202030204" pitchFamily="34" charset="0"/>
                <a:cs typeface="Times New Roman" panose="02020603050405020304" pitchFamily="18" charset="0"/>
              </a:rPr>
              <a:t>(</a:t>
            </a:r>
            <a:r>
              <a:rPr lang="en-US" sz="1200" b="1" dirty="0">
                <a:solidFill>
                  <a:srgbClr val="FF0000"/>
                </a:solidFill>
                <a:latin typeface="Arial Narrow" panose="020B0606020202030204" pitchFamily="34" charset="0"/>
                <a:cs typeface="Times New Roman" panose="02020603050405020304" pitchFamily="18" charset="0"/>
              </a:rPr>
              <a:t>Red</a:t>
            </a:r>
            <a:r>
              <a:rPr lang="en-US" sz="1200" b="1" dirty="0">
                <a:latin typeface="Arial Narrow" panose="020B0606020202030204" pitchFamily="34" charset="0"/>
                <a:cs typeface="Times New Roman" panose="02020603050405020304" pitchFamily="18" charset="0"/>
              </a:rPr>
              <a:t>, </a:t>
            </a:r>
            <a:r>
              <a:rPr lang="en-US" sz="1200" b="1" dirty="0">
                <a:solidFill>
                  <a:srgbClr val="00B050"/>
                </a:solidFill>
                <a:latin typeface="Arial Narrow" panose="020B0606020202030204" pitchFamily="34" charset="0"/>
                <a:cs typeface="Times New Roman" panose="02020603050405020304" pitchFamily="18" charset="0"/>
              </a:rPr>
              <a:t>Green</a:t>
            </a:r>
            <a:r>
              <a:rPr lang="en-US" sz="1200" b="1" dirty="0">
                <a:latin typeface="Arial Narrow" panose="020B0606020202030204" pitchFamily="34" charset="0"/>
                <a:cs typeface="Times New Roman" panose="02020603050405020304" pitchFamily="18" charset="0"/>
              </a:rPr>
              <a:t>, </a:t>
            </a:r>
            <a:r>
              <a:rPr lang="en-US" sz="1200" b="1" dirty="0">
                <a:solidFill>
                  <a:srgbClr val="0070C0"/>
                </a:solidFill>
                <a:latin typeface="Arial Narrow" panose="020B0606020202030204" pitchFamily="34" charset="0"/>
                <a:cs typeface="Times New Roman" panose="02020603050405020304" pitchFamily="18" charset="0"/>
              </a:rPr>
              <a:t>Blue</a:t>
            </a:r>
            <a:r>
              <a:rPr lang="en-US" sz="1200" b="1" dirty="0">
                <a:latin typeface="Arial Narrow" panose="020B0606020202030204" pitchFamily="34" charset="0"/>
                <a:cs typeface="Times New Roman" panose="02020603050405020304" pitchFamily="18" charset="0"/>
              </a:rPr>
              <a:t>, </a:t>
            </a:r>
            <a:r>
              <a:rPr lang="en-US" sz="1200" b="1" dirty="0">
                <a:solidFill>
                  <a:schemeClr val="accent2"/>
                </a:solidFill>
                <a:latin typeface="Arial Narrow" panose="020B0606020202030204" pitchFamily="34" charset="0"/>
                <a:cs typeface="Times New Roman" panose="02020603050405020304" pitchFamily="18" charset="0"/>
              </a:rPr>
              <a:t>NIR</a:t>
            </a:r>
            <a:r>
              <a:rPr lang="en-US" sz="1200" b="1" dirty="0">
                <a:latin typeface="Arial Narrow" panose="020B0606020202030204" pitchFamily="34" charset="0"/>
                <a:cs typeface="Times New Roman" panose="02020603050405020304" pitchFamily="18" charset="0"/>
              </a:rPr>
              <a:t>, SWIR)</a:t>
            </a:r>
            <a:r>
              <a:rPr lang="en-US" sz="1200" b="1" dirty="0">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769BBF8B-B2DD-4D2A-AEEA-68AC0955557A}"/>
              </a:ext>
            </a:extLst>
          </p:cNvPr>
          <p:cNvCxnSpPr/>
          <p:nvPr/>
        </p:nvCxnSpPr>
        <p:spPr>
          <a:xfrm flipH="1" flipV="1">
            <a:off x="9821008" y="1619296"/>
            <a:ext cx="396334" cy="21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3298D5-E86D-463C-AC8B-652649837232}"/>
              </a:ext>
            </a:extLst>
          </p:cNvPr>
          <p:cNvCxnSpPr/>
          <p:nvPr/>
        </p:nvCxnSpPr>
        <p:spPr>
          <a:xfrm flipH="1">
            <a:off x="9812214" y="2417887"/>
            <a:ext cx="389173" cy="7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44B152-4EC9-4CBD-A0CC-C7E82D0358AA}"/>
              </a:ext>
            </a:extLst>
          </p:cNvPr>
          <p:cNvSpPr txBox="1"/>
          <p:nvPr/>
        </p:nvSpPr>
        <p:spPr>
          <a:xfrm>
            <a:off x="279156" y="6433853"/>
            <a:ext cx="10622267" cy="369332"/>
          </a:xfrm>
          <a:prstGeom prst="rect">
            <a:avLst/>
          </a:prstGeom>
          <a:noFill/>
        </p:spPr>
        <p:txBody>
          <a:bodyPr wrap="none" rtlCol="0">
            <a:spAutoFit/>
          </a:bodyPr>
          <a:lstStyle/>
          <a:p>
            <a:r>
              <a:rPr lang="en-US" b="1" dirty="0">
                <a:solidFill>
                  <a:srgbClr val="0070C0"/>
                </a:solidFill>
              </a:rPr>
              <a:t>Developed calibration became a standard part of MODIS Land Discipline Processing in Collections C6 and C6.1.</a:t>
            </a:r>
          </a:p>
        </p:txBody>
      </p:sp>
    </p:spTree>
    <p:extLst>
      <p:ext uri="{BB962C8B-B14F-4D97-AF65-F5344CB8AC3E}">
        <p14:creationId xmlns:p14="http://schemas.microsoft.com/office/powerpoint/2010/main" val="429121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A91D5-560A-4682-B688-1CB530F481F3}"/>
              </a:ext>
            </a:extLst>
          </p:cNvPr>
          <p:cNvSpPr>
            <a:spLocks noGrp="1"/>
          </p:cNvSpPr>
          <p:nvPr>
            <p:ph idx="1"/>
          </p:nvPr>
        </p:nvSpPr>
        <p:spPr>
          <a:xfrm>
            <a:off x="838200" y="2344099"/>
            <a:ext cx="10515600" cy="1190952"/>
          </a:xfrm>
        </p:spPr>
        <p:txBody>
          <a:bodyPr>
            <a:normAutofit/>
          </a:bodyPr>
          <a:lstStyle/>
          <a:p>
            <a:pPr marL="0" indent="0" algn="ctr">
              <a:buNone/>
            </a:pPr>
            <a:r>
              <a:rPr lang="en-US" sz="6000" dirty="0"/>
              <a:t>Trend Analysis</a:t>
            </a:r>
          </a:p>
        </p:txBody>
      </p:sp>
      <p:sp>
        <p:nvSpPr>
          <p:cNvPr id="2" name="TextBox 1">
            <a:extLst>
              <a:ext uri="{FF2B5EF4-FFF2-40B4-BE49-F238E27FC236}">
                <a16:creationId xmlns:a16="http://schemas.microsoft.com/office/drawing/2014/main" id="{866CFBFD-A344-420F-B26D-FD0F709D7530}"/>
              </a:ext>
            </a:extLst>
          </p:cNvPr>
          <p:cNvSpPr txBox="1"/>
          <p:nvPr/>
        </p:nvSpPr>
        <p:spPr>
          <a:xfrm>
            <a:off x="1271000" y="3759771"/>
            <a:ext cx="10283691" cy="1938992"/>
          </a:xfrm>
          <a:prstGeom prst="rect">
            <a:avLst/>
          </a:prstGeom>
          <a:noFill/>
        </p:spPr>
        <p:txBody>
          <a:bodyPr wrap="square" rtlCol="0">
            <a:spAutoFit/>
          </a:bodyPr>
          <a:lstStyle/>
          <a:p>
            <a:r>
              <a:rPr lang="en-US" sz="2400" dirty="0"/>
              <a:t>Use the latest versions of L1B data:</a:t>
            </a:r>
          </a:p>
          <a:p>
            <a:pPr marL="285750" indent="-285750">
              <a:buFont typeface="Arial" panose="020B0604020202020204" pitchFamily="34" charset="0"/>
              <a:buChar char="•"/>
            </a:pPr>
            <a:r>
              <a:rPr lang="en-US" sz="2400" dirty="0"/>
              <a:t>MODIS C6.1 with polarization correction, de-trending and Terra-to-Aqua cross-calibration;</a:t>
            </a:r>
          </a:p>
          <a:p>
            <a:pPr marL="285750" indent="-285750">
              <a:buFont typeface="Arial" panose="020B0604020202020204" pitchFamily="34" charset="0"/>
              <a:buChar char="•"/>
            </a:pPr>
            <a:r>
              <a:rPr lang="en-US" sz="2400" dirty="0"/>
              <a:t>VIIRS SNPP C2.0</a:t>
            </a:r>
          </a:p>
          <a:p>
            <a:pPr marL="285750" indent="-285750">
              <a:buFont typeface="Arial" panose="020B0604020202020204" pitchFamily="34" charset="0"/>
              <a:buChar char="•"/>
            </a:pPr>
            <a:r>
              <a:rPr lang="en-US" sz="2400" dirty="0"/>
              <a:t>VIIRS N20 C2.1 </a:t>
            </a:r>
          </a:p>
        </p:txBody>
      </p:sp>
    </p:spTree>
    <p:extLst>
      <p:ext uri="{BB962C8B-B14F-4D97-AF65-F5344CB8AC3E}">
        <p14:creationId xmlns:p14="http://schemas.microsoft.com/office/powerpoint/2010/main" val="385874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3742" y="0"/>
            <a:ext cx="7084595" cy="461665"/>
          </a:xfrm>
          <a:prstGeom prst="rect">
            <a:avLst/>
          </a:prstGeom>
          <a:noFill/>
        </p:spPr>
        <p:txBody>
          <a:bodyPr wrap="square" rtlCol="0">
            <a:spAutoFit/>
          </a:bodyPr>
          <a:lstStyle/>
          <a:p>
            <a:r>
              <a:rPr lang="en-US" sz="2400" b="1" dirty="0"/>
              <a:t>VIIRS SNPP Normalized TOA Radiance Time Series</a:t>
            </a:r>
          </a:p>
        </p:txBody>
      </p:sp>
      <p:graphicFrame>
        <p:nvGraphicFramePr>
          <p:cNvPr id="7" name="Chart 6"/>
          <p:cNvGraphicFramePr>
            <a:graphicFrameLocks/>
          </p:cNvGraphicFramePr>
          <p:nvPr>
            <p:extLst>
              <p:ext uri="{D42A27DB-BD31-4B8C-83A1-F6EECF244321}">
                <p14:modId xmlns:p14="http://schemas.microsoft.com/office/powerpoint/2010/main" val="1522370870"/>
              </p:ext>
            </p:extLst>
          </p:nvPr>
        </p:nvGraphicFramePr>
        <p:xfrm>
          <a:off x="783986" y="383273"/>
          <a:ext cx="5302219" cy="31227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4067803520"/>
              </p:ext>
            </p:extLst>
          </p:nvPr>
        </p:nvGraphicFramePr>
        <p:xfrm>
          <a:off x="6276691" y="456324"/>
          <a:ext cx="5302219" cy="3049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38932872"/>
              </p:ext>
            </p:extLst>
          </p:nvPr>
        </p:nvGraphicFramePr>
        <p:xfrm>
          <a:off x="783986" y="3427662"/>
          <a:ext cx="5302219" cy="32666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024638893"/>
              </p:ext>
            </p:extLst>
          </p:nvPr>
        </p:nvGraphicFramePr>
        <p:xfrm>
          <a:off x="6276689" y="3506056"/>
          <a:ext cx="5302221" cy="3188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053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B441C1-C1B3-48BF-8765-8C6244AAA59D}"/>
              </a:ext>
            </a:extLst>
          </p:cNvPr>
          <p:cNvSpPr txBox="1"/>
          <p:nvPr/>
        </p:nvSpPr>
        <p:spPr>
          <a:xfrm>
            <a:off x="3303742" y="0"/>
            <a:ext cx="7084595" cy="461665"/>
          </a:xfrm>
          <a:prstGeom prst="rect">
            <a:avLst/>
          </a:prstGeom>
          <a:noFill/>
        </p:spPr>
        <p:txBody>
          <a:bodyPr wrap="square" rtlCol="0">
            <a:spAutoFit/>
          </a:bodyPr>
          <a:lstStyle/>
          <a:p>
            <a:r>
              <a:rPr lang="en-US" sz="2400" b="1" dirty="0"/>
              <a:t>VIIRS J1 Normalized TOA Radiance Time Series</a:t>
            </a:r>
          </a:p>
        </p:txBody>
      </p:sp>
      <p:graphicFrame>
        <p:nvGraphicFramePr>
          <p:cNvPr id="7" name="Chart 6"/>
          <p:cNvGraphicFramePr>
            <a:graphicFrameLocks/>
          </p:cNvGraphicFramePr>
          <p:nvPr>
            <p:extLst>
              <p:ext uri="{D42A27DB-BD31-4B8C-83A1-F6EECF244321}">
                <p14:modId xmlns:p14="http://schemas.microsoft.com/office/powerpoint/2010/main" val="3907412555"/>
              </p:ext>
            </p:extLst>
          </p:nvPr>
        </p:nvGraphicFramePr>
        <p:xfrm>
          <a:off x="458659" y="461665"/>
          <a:ext cx="5302219" cy="3195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770321454"/>
              </p:ext>
            </p:extLst>
          </p:nvPr>
        </p:nvGraphicFramePr>
        <p:xfrm>
          <a:off x="5788849" y="461665"/>
          <a:ext cx="5302219" cy="3195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74266120"/>
              </p:ext>
            </p:extLst>
          </p:nvPr>
        </p:nvGraphicFramePr>
        <p:xfrm>
          <a:off x="458658" y="3509010"/>
          <a:ext cx="5302219" cy="32419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148231646"/>
              </p:ext>
            </p:extLst>
          </p:nvPr>
        </p:nvGraphicFramePr>
        <p:xfrm>
          <a:off x="5788849" y="3657600"/>
          <a:ext cx="5302221" cy="3093396"/>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a:extLst>
              <a:ext uri="{FF2B5EF4-FFF2-40B4-BE49-F238E27FC236}">
                <a16:creationId xmlns:a16="http://schemas.microsoft.com/office/drawing/2014/main" id="{D553FE5E-5E09-4F79-98F0-2EE56CA1799C}"/>
              </a:ext>
            </a:extLst>
          </p:cNvPr>
          <p:cNvCxnSpPr/>
          <p:nvPr/>
        </p:nvCxnSpPr>
        <p:spPr>
          <a:xfrm>
            <a:off x="7916333" y="2463800"/>
            <a:ext cx="216746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DFE0BA-72D3-4642-A31A-29B45854C591}"/>
              </a:ext>
            </a:extLst>
          </p:cNvPr>
          <p:cNvCxnSpPr>
            <a:cxnSpLocks/>
          </p:cNvCxnSpPr>
          <p:nvPr/>
        </p:nvCxnSpPr>
        <p:spPr>
          <a:xfrm>
            <a:off x="6595533" y="2370667"/>
            <a:ext cx="863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5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0618" y="142338"/>
            <a:ext cx="6741268" cy="646331"/>
          </a:xfrm>
          <a:prstGeom prst="rect">
            <a:avLst/>
          </a:prstGeom>
          <a:noFill/>
        </p:spPr>
        <p:txBody>
          <a:bodyPr wrap="square" rtlCol="0">
            <a:spAutoFit/>
          </a:bodyPr>
          <a:lstStyle/>
          <a:p>
            <a:pPr algn="ctr"/>
            <a:r>
              <a:rPr lang="en-US" sz="3600" b="1" dirty="0"/>
              <a:t>VIIRS Calibration Trends</a:t>
            </a:r>
          </a:p>
        </p:txBody>
      </p:sp>
      <p:graphicFrame>
        <p:nvGraphicFramePr>
          <p:cNvPr id="6" name="Table 5">
            <a:extLst>
              <a:ext uri="{FF2B5EF4-FFF2-40B4-BE49-F238E27FC236}">
                <a16:creationId xmlns:a16="http://schemas.microsoft.com/office/drawing/2014/main" id="{91FECE63-248C-01A6-9371-A5509007DA00}"/>
              </a:ext>
            </a:extLst>
          </p:cNvPr>
          <p:cNvGraphicFramePr>
            <a:graphicFrameLocks noGrp="1"/>
          </p:cNvGraphicFramePr>
          <p:nvPr>
            <p:extLst>
              <p:ext uri="{D42A27DB-BD31-4B8C-83A1-F6EECF244321}">
                <p14:modId xmlns:p14="http://schemas.microsoft.com/office/powerpoint/2010/main" val="3678386387"/>
              </p:ext>
            </p:extLst>
          </p:nvPr>
        </p:nvGraphicFramePr>
        <p:xfrm>
          <a:off x="796388" y="1015096"/>
          <a:ext cx="10418149" cy="4572490"/>
        </p:xfrm>
        <a:graphic>
          <a:graphicData uri="http://schemas.openxmlformats.org/drawingml/2006/table">
            <a:tbl>
              <a:tblPr firstRow="1" firstCol="1" bandRow="1">
                <a:tableStyleId>{5C22544A-7EE6-4342-B048-85BDC9FD1C3A}</a:tableStyleId>
              </a:tblPr>
              <a:tblGrid>
                <a:gridCol w="1075079">
                  <a:extLst>
                    <a:ext uri="{9D8B030D-6E8A-4147-A177-3AD203B41FA5}">
                      <a16:colId xmlns:a16="http://schemas.microsoft.com/office/drawing/2014/main" val="350005910"/>
                    </a:ext>
                  </a:extLst>
                </a:gridCol>
                <a:gridCol w="1075079">
                  <a:extLst>
                    <a:ext uri="{9D8B030D-6E8A-4147-A177-3AD203B41FA5}">
                      <a16:colId xmlns:a16="http://schemas.microsoft.com/office/drawing/2014/main" val="1693300578"/>
                    </a:ext>
                  </a:extLst>
                </a:gridCol>
                <a:gridCol w="1902061">
                  <a:extLst>
                    <a:ext uri="{9D8B030D-6E8A-4147-A177-3AD203B41FA5}">
                      <a16:colId xmlns:a16="http://schemas.microsoft.com/office/drawing/2014/main" val="1581226060"/>
                    </a:ext>
                  </a:extLst>
                </a:gridCol>
                <a:gridCol w="1902061">
                  <a:extLst>
                    <a:ext uri="{9D8B030D-6E8A-4147-A177-3AD203B41FA5}">
                      <a16:colId xmlns:a16="http://schemas.microsoft.com/office/drawing/2014/main" val="3045561189"/>
                    </a:ext>
                  </a:extLst>
                </a:gridCol>
                <a:gridCol w="1819363">
                  <a:extLst>
                    <a:ext uri="{9D8B030D-6E8A-4147-A177-3AD203B41FA5}">
                      <a16:colId xmlns:a16="http://schemas.microsoft.com/office/drawing/2014/main" val="2716653752"/>
                    </a:ext>
                  </a:extLst>
                </a:gridCol>
                <a:gridCol w="1322253">
                  <a:extLst>
                    <a:ext uri="{9D8B030D-6E8A-4147-A177-3AD203B41FA5}">
                      <a16:colId xmlns:a16="http://schemas.microsoft.com/office/drawing/2014/main" val="3291566233"/>
                    </a:ext>
                  </a:extLst>
                </a:gridCol>
                <a:gridCol w="1322253">
                  <a:extLst>
                    <a:ext uri="{9D8B030D-6E8A-4147-A177-3AD203B41FA5}">
                      <a16:colId xmlns:a16="http://schemas.microsoft.com/office/drawing/2014/main" val="930585672"/>
                    </a:ext>
                  </a:extLst>
                </a:gridCol>
              </a:tblGrid>
              <a:tr h="803801">
                <a:tc rowSpan="2">
                  <a:txBody>
                    <a:bodyPr/>
                    <a:lstStyle/>
                    <a:p>
                      <a:pPr marL="0" marR="0" algn="ctr">
                        <a:lnSpc>
                          <a:spcPct val="107000"/>
                        </a:lnSpc>
                        <a:spcBef>
                          <a:spcPts val="0"/>
                        </a:spcBef>
                        <a:spcAft>
                          <a:spcPts val="0"/>
                        </a:spcAft>
                      </a:pPr>
                      <a:r>
                        <a:rPr lang="en-US" sz="1800" dirty="0">
                          <a:effectLst/>
                        </a:rPr>
                        <a:t>Band</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effectLst/>
                        </a:rPr>
                        <a:t>Intercept</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a:effectLst/>
                        </a:rPr>
                        <a:t>Slope</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a:effectLst/>
                        </a:rPr>
                        <a:t>Slope/Intercept</a:t>
                      </a:r>
                    </a:p>
                    <a:p>
                      <a:pPr marL="0" marR="0" algn="ctr">
                        <a:lnSpc>
                          <a:spcPct val="107000"/>
                        </a:lnSpc>
                        <a:spcBef>
                          <a:spcPts val="0"/>
                        </a:spcBef>
                        <a:spcAft>
                          <a:spcPts val="800"/>
                        </a:spcAft>
                      </a:pPr>
                      <a:r>
                        <a:rPr lang="en-US" sz="1800">
                          <a:effectLst/>
                        </a:rPr>
                        <a:t>(Trend/year/unit of refl.)</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726727634"/>
                  </a:ext>
                </a:extLst>
              </a:tr>
              <a:tr h="259934">
                <a:tc vMerge="1">
                  <a:txBody>
                    <a:bodyPr/>
                    <a:lstStyle/>
                    <a:p>
                      <a:endParaRPr lang="en-US"/>
                    </a:p>
                  </a:txBody>
                  <a:tcPr/>
                </a:tc>
                <a:tc>
                  <a:txBody>
                    <a:bodyPr/>
                    <a:lstStyle/>
                    <a:p>
                      <a:pPr marL="0" marR="0" algn="ctr">
                        <a:lnSpc>
                          <a:spcPct val="107000"/>
                        </a:lnSpc>
                        <a:spcBef>
                          <a:spcPts val="0"/>
                        </a:spcBef>
                        <a:spcAft>
                          <a:spcPts val="0"/>
                        </a:spcAft>
                      </a:pPr>
                      <a:r>
                        <a:rPr lang="en-US" sz="1800" b="1" dirty="0">
                          <a:effectLst/>
                        </a:rPr>
                        <a:t>SNPP</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N20</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SNPP (</a:t>
                      </a:r>
                      <a:r>
                        <a:rPr lang="en-US" sz="1800" b="1" dirty="0">
                          <a:effectLst/>
                          <a:sym typeface="Symbol" panose="05050102010706020507" pitchFamily="18" charset="2"/>
                        </a:rPr>
                        <a:t></a:t>
                      </a:r>
                      <a:r>
                        <a:rPr lang="en-US" sz="1800" b="1" dirty="0">
                          <a:effectLst/>
                        </a:rPr>
                        <a:t> 10</a:t>
                      </a:r>
                      <a:r>
                        <a:rPr lang="en-US" sz="1800" b="1" baseline="30000" dirty="0">
                          <a:effectLst/>
                        </a:rPr>
                        <a:t>-3</a:t>
                      </a:r>
                      <a:r>
                        <a:rPr lang="en-US" sz="1800" b="1" dirty="0">
                          <a:effectLst/>
                        </a:rPr>
                        <a:t>)</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N20 (</a:t>
                      </a:r>
                      <a:r>
                        <a:rPr lang="en-US" sz="1800" b="1" dirty="0">
                          <a:effectLst/>
                          <a:sym typeface="Symbol" panose="05050102010706020507" pitchFamily="18" charset="2"/>
                        </a:rPr>
                        <a:t></a:t>
                      </a:r>
                      <a:r>
                        <a:rPr lang="en-US" sz="1800" b="1" dirty="0">
                          <a:effectLst/>
                        </a:rPr>
                        <a:t> 10</a:t>
                      </a:r>
                      <a:r>
                        <a:rPr lang="en-US" sz="1800" b="1" baseline="30000" dirty="0">
                          <a:effectLst/>
                        </a:rPr>
                        <a:t>-3</a:t>
                      </a:r>
                      <a:r>
                        <a:rPr lang="en-US" sz="1800" b="1" dirty="0">
                          <a:effectLst/>
                        </a:rPr>
                        <a:t>)</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SNPP</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N20</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316832811"/>
                  </a:ext>
                </a:extLst>
              </a:tr>
              <a:tr h="259934">
                <a:tc>
                  <a:txBody>
                    <a:bodyPr/>
                    <a:lstStyle/>
                    <a:p>
                      <a:pPr marL="0" marR="0" algn="ctr">
                        <a:lnSpc>
                          <a:spcPct val="107000"/>
                        </a:lnSpc>
                        <a:spcBef>
                          <a:spcPts val="0"/>
                        </a:spcBef>
                        <a:spcAft>
                          <a:spcPts val="0"/>
                        </a:spcAft>
                      </a:pPr>
                      <a:r>
                        <a:rPr lang="en-US" sz="1800">
                          <a:effectLst/>
                        </a:rPr>
                        <a:t>M1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0.224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0.209</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-0.016 ± 0.027</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-1.12 ± 0.16/-0.8</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-7.16E-05</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-5.35E-03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566082668"/>
                  </a:ext>
                </a:extLst>
              </a:tr>
              <a:tr h="259934">
                <a:tc>
                  <a:txBody>
                    <a:bodyPr/>
                    <a:lstStyle/>
                    <a:p>
                      <a:pPr marL="0" marR="0" algn="ctr">
                        <a:lnSpc>
                          <a:spcPct val="107000"/>
                        </a:lnSpc>
                        <a:spcBef>
                          <a:spcPts val="0"/>
                        </a:spcBef>
                        <a:spcAft>
                          <a:spcPts val="0"/>
                        </a:spcAft>
                      </a:pPr>
                      <a:r>
                        <a:rPr lang="en-US" sz="1800">
                          <a:effectLst/>
                        </a:rPr>
                        <a:t>M2</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0.230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0.219</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-0.13 ± 0.033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-0.98 ± 0.15/-1.3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-5.55E-04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-4.47E-03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682150135"/>
                  </a:ext>
                </a:extLst>
              </a:tr>
              <a:tr h="259934">
                <a:tc>
                  <a:txBody>
                    <a:bodyPr/>
                    <a:lstStyle/>
                    <a:p>
                      <a:pPr marL="0" marR="0" algn="ctr">
                        <a:lnSpc>
                          <a:spcPct val="107000"/>
                        </a:lnSpc>
                        <a:spcBef>
                          <a:spcPts val="0"/>
                        </a:spcBef>
                        <a:spcAft>
                          <a:spcPts val="0"/>
                        </a:spcAft>
                      </a:pPr>
                      <a:r>
                        <a:rPr lang="en-US" sz="1800">
                          <a:effectLst/>
                        </a:rPr>
                        <a:t>M3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0.251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0.240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-0.055 ± 0.027</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-0.98 ± 0.12/-2</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-2.20E-04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-4.08E-03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771524908"/>
                  </a:ext>
                </a:extLst>
              </a:tr>
              <a:tr h="259934">
                <a:tc>
                  <a:txBody>
                    <a:bodyPr/>
                    <a:lstStyle/>
                    <a:p>
                      <a:pPr marL="0" marR="0" algn="ctr">
                        <a:lnSpc>
                          <a:spcPct val="107000"/>
                        </a:lnSpc>
                        <a:spcBef>
                          <a:spcPts val="0"/>
                        </a:spcBef>
                        <a:spcAft>
                          <a:spcPts val="0"/>
                        </a:spcAft>
                      </a:pPr>
                      <a:r>
                        <a:rPr lang="en-US" sz="1800">
                          <a:effectLst/>
                        </a:rPr>
                        <a:t>M4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0.340</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0.336</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-0.063 ± 0.029</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-1.24 ± 0.15/-1.4</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-1.84E-04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-3.67E-03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3038533651"/>
                  </a:ext>
                </a:extLst>
              </a:tr>
              <a:tr h="259934">
                <a:tc>
                  <a:txBody>
                    <a:bodyPr/>
                    <a:lstStyle/>
                    <a:p>
                      <a:pPr marL="0" marR="0" algn="ctr">
                        <a:lnSpc>
                          <a:spcPct val="107000"/>
                        </a:lnSpc>
                        <a:spcBef>
                          <a:spcPts val="0"/>
                        </a:spcBef>
                        <a:spcAft>
                          <a:spcPts val="0"/>
                        </a:spcAft>
                      </a:pPr>
                      <a:r>
                        <a:rPr lang="en-US" sz="1800">
                          <a:effectLst/>
                        </a:rPr>
                        <a:t>M5</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0.499</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0.476</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-0.073 ± 0.034</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-0.53 ± 0.17/-0.7</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-1.47E-04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-1.11E-03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189117534"/>
                  </a:ext>
                </a:extLst>
              </a:tr>
              <a:tr h="259934">
                <a:tc>
                  <a:txBody>
                    <a:bodyPr/>
                    <a:lstStyle/>
                    <a:p>
                      <a:pPr marL="0" marR="0" algn="ctr">
                        <a:lnSpc>
                          <a:spcPct val="107000"/>
                        </a:lnSpc>
                        <a:spcBef>
                          <a:spcPts val="0"/>
                        </a:spcBef>
                        <a:spcAft>
                          <a:spcPts val="0"/>
                        </a:spcAft>
                      </a:pPr>
                      <a:r>
                        <a:rPr lang="en-US" sz="1800">
                          <a:effectLst/>
                        </a:rPr>
                        <a:t>M7</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0.586</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0.565</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-0.31 ± 0.043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-0.26 ± 0.22/-0.8</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-5.31E-04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-4.64E-04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1170505546"/>
                  </a:ext>
                </a:extLst>
              </a:tr>
              <a:tr h="259934">
                <a:tc>
                  <a:txBody>
                    <a:bodyPr/>
                    <a:lstStyle/>
                    <a:p>
                      <a:pPr marL="0" marR="0" algn="ctr">
                        <a:lnSpc>
                          <a:spcPct val="107000"/>
                        </a:lnSpc>
                        <a:spcBef>
                          <a:spcPts val="0"/>
                        </a:spcBef>
                        <a:spcAft>
                          <a:spcPts val="0"/>
                        </a:spcAft>
                      </a:pPr>
                      <a:r>
                        <a:rPr lang="en-US" sz="1800">
                          <a:effectLst/>
                        </a:rPr>
                        <a:t>M8</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0.662</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0.645</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-0.44 ± 0.052</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-0.11 ± 0.28/0.9</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-6.57E-04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-1.74E-04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769772690"/>
                  </a:ext>
                </a:extLst>
              </a:tr>
              <a:tr h="259934">
                <a:tc>
                  <a:txBody>
                    <a:bodyPr/>
                    <a:lstStyle/>
                    <a:p>
                      <a:pPr marL="0" marR="0" algn="ctr">
                        <a:lnSpc>
                          <a:spcPct val="107000"/>
                        </a:lnSpc>
                        <a:spcBef>
                          <a:spcPts val="0"/>
                        </a:spcBef>
                        <a:spcAft>
                          <a:spcPts val="0"/>
                        </a:spcAft>
                      </a:pPr>
                      <a:r>
                        <a:rPr lang="en-US" sz="1800">
                          <a:effectLst/>
                        </a:rPr>
                        <a:t>M10</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0.696</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0.681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-0.39 ± 0.046</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0.81 ± 0.29/0.0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-5.61E-04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1.19E-03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970253638"/>
                  </a:ext>
                </a:extLst>
              </a:tr>
              <a:tr h="259934">
                <a:tc>
                  <a:txBody>
                    <a:bodyPr/>
                    <a:lstStyle/>
                    <a:p>
                      <a:pPr marL="0" marR="0" algn="ctr">
                        <a:lnSpc>
                          <a:spcPct val="107000"/>
                        </a:lnSpc>
                        <a:spcBef>
                          <a:spcPts val="0"/>
                        </a:spcBef>
                        <a:spcAft>
                          <a:spcPts val="0"/>
                        </a:spcAft>
                      </a:pPr>
                      <a:r>
                        <a:rPr lang="en-US" sz="1800">
                          <a:effectLst/>
                        </a:rPr>
                        <a:t>M11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0.587</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0.576</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-0.59 ± 0.063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-1.49 ± 0.35</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-1.00E-03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-2.59E-03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1590691334"/>
                  </a:ext>
                </a:extLst>
              </a:tr>
              <a:tr h="259934">
                <a:tc>
                  <a:txBody>
                    <a:bodyPr/>
                    <a:lstStyle/>
                    <a:p>
                      <a:pPr marL="0" marR="0" algn="ctr">
                        <a:lnSpc>
                          <a:spcPct val="107000"/>
                        </a:lnSpc>
                        <a:spcBef>
                          <a:spcPts val="0"/>
                        </a:spcBef>
                        <a:spcAft>
                          <a:spcPts val="0"/>
                        </a:spcAft>
                      </a:pPr>
                      <a:r>
                        <a:rPr lang="en-US" sz="1800">
                          <a:effectLst/>
                        </a:rPr>
                        <a:t>I1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0.463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0.451</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-0.31 ± 0.071</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-0.82 ± 0.28/-1.5</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-6.70E-04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-1.83E-03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2601906392"/>
                  </a:ext>
                </a:extLst>
              </a:tr>
              <a:tr h="402929">
                <a:tc>
                  <a:txBody>
                    <a:bodyPr/>
                    <a:lstStyle/>
                    <a:p>
                      <a:pPr marL="0" marR="0" algn="ctr">
                        <a:lnSpc>
                          <a:spcPct val="107000"/>
                        </a:lnSpc>
                        <a:spcBef>
                          <a:spcPts val="0"/>
                        </a:spcBef>
                        <a:spcAft>
                          <a:spcPts val="0"/>
                        </a:spcAft>
                      </a:pPr>
                      <a:r>
                        <a:rPr lang="en-US" sz="1800" dirty="0">
                          <a:effectLst/>
                        </a:rPr>
                        <a:t>I2</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0.585</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0.563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-0.37 ± 0.070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0.004 ± 0.26/-0.5</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-6.28E-04</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7.03E-06</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873607576"/>
                  </a:ext>
                </a:extLst>
              </a:tr>
              <a:tr h="259934">
                <a:tc>
                  <a:txBody>
                    <a:bodyPr/>
                    <a:lstStyle/>
                    <a:p>
                      <a:pPr marL="0" marR="0" algn="ctr">
                        <a:lnSpc>
                          <a:spcPct val="107000"/>
                        </a:lnSpc>
                        <a:spcBef>
                          <a:spcPts val="0"/>
                        </a:spcBef>
                        <a:spcAft>
                          <a:spcPts val="0"/>
                        </a:spcAft>
                      </a:pPr>
                      <a:r>
                        <a:rPr lang="en-US" sz="1800">
                          <a:effectLst/>
                        </a:rPr>
                        <a:t>I3</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0.706</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0.670</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-0.59 ± 0.085</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0.71 ± 0.30/~0.0</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-8.43E-04</a:t>
                      </a: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1.07E-03</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extLst>
                  <a:ext uri="{0D108BD9-81ED-4DB2-BD59-A6C34878D82A}">
                    <a16:rowId xmlns:a16="http://schemas.microsoft.com/office/drawing/2014/main" val="735325003"/>
                  </a:ext>
                </a:extLst>
              </a:tr>
            </a:tbl>
          </a:graphicData>
        </a:graphic>
      </p:graphicFrame>
      <p:sp>
        <p:nvSpPr>
          <p:cNvPr id="7" name="Rectangle 2">
            <a:extLst>
              <a:ext uri="{FF2B5EF4-FFF2-40B4-BE49-F238E27FC236}">
                <a16:creationId xmlns:a16="http://schemas.microsoft.com/office/drawing/2014/main" id="{C052CD9F-52CD-6CAF-E968-214340563BE3}"/>
              </a:ext>
            </a:extLst>
          </p:cNvPr>
          <p:cNvSpPr>
            <a:spLocks noChangeArrowheads="1"/>
          </p:cNvSpPr>
          <p:nvPr/>
        </p:nvSpPr>
        <p:spPr bwMode="auto">
          <a:xfrm>
            <a:off x="701794" y="5772318"/>
            <a:ext cx="106073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Table 1</a:t>
            </a:r>
            <a:r>
              <a:rPr kumimoji="0" lang="en-US" altLang="en-US"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Results from trend analysis of SNPP and N20 VIIRS including slope and intercept of linear regression, and ratio slope/Intercept in units of reflectance (change)/unit reflectance/year. For N20, a second value </a:t>
            </a:r>
            <a:r>
              <a:rPr lang="en-US" dirty="0">
                <a:effectLst/>
                <a:latin typeface="Times New Roman" panose="02020603050405020304" pitchFamily="18" charset="0"/>
                <a:ea typeface="Malgun Gothic" panose="020B0503020000020004" pitchFamily="34" charset="-127"/>
              </a:rPr>
              <a:t>separated by ‘/’</a:t>
            </a:r>
            <a:r>
              <a:rPr kumimoji="0" lang="en-US" altLang="en-US"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gives the VCST trend (</a:t>
            </a:r>
            <a:r>
              <a:rPr lang="en-US" dirty="0">
                <a:effectLst/>
                <a:latin typeface="Times New Roman" panose="02020603050405020304" pitchFamily="18" charset="0"/>
                <a:ea typeface="Malgun Gothic" panose="020B0503020000020004" pitchFamily="34" charset="-127"/>
              </a:rPr>
              <a:t>Twedt et al., 2022).</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1427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7152" y="0"/>
            <a:ext cx="6741268" cy="646331"/>
          </a:xfrm>
          <a:prstGeom prst="rect">
            <a:avLst/>
          </a:prstGeom>
          <a:noFill/>
        </p:spPr>
        <p:txBody>
          <a:bodyPr wrap="square" rtlCol="0">
            <a:spAutoFit/>
          </a:bodyPr>
          <a:lstStyle/>
          <a:p>
            <a:pPr algn="ctr"/>
            <a:r>
              <a:rPr lang="en-US" sz="3600" b="1" dirty="0"/>
              <a:t>VIIRS X-Cal to MODIS Aqua</a:t>
            </a:r>
          </a:p>
        </p:txBody>
      </p:sp>
      <p:sp>
        <p:nvSpPr>
          <p:cNvPr id="9" name="TextBox 8">
            <a:extLst>
              <a:ext uri="{FF2B5EF4-FFF2-40B4-BE49-F238E27FC236}">
                <a16:creationId xmlns:a16="http://schemas.microsoft.com/office/drawing/2014/main" id="{00C2F1F4-37CC-4736-8182-F609DDBA02B9}"/>
              </a:ext>
            </a:extLst>
          </p:cNvPr>
          <p:cNvSpPr txBox="1"/>
          <p:nvPr/>
        </p:nvSpPr>
        <p:spPr>
          <a:xfrm>
            <a:off x="300056" y="902354"/>
            <a:ext cx="11591887" cy="707886"/>
          </a:xfrm>
          <a:prstGeom prst="rect">
            <a:avLst/>
          </a:prstGeom>
          <a:noFill/>
        </p:spPr>
        <p:txBody>
          <a:bodyPr wrap="square" rtlCol="0">
            <a:spAutoFit/>
          </a:bodyPr>
          <a:lstStyle/>
          <a:p>
            <a:r>
              <a:rPr lang="en-US" sz="2000" b="1" dirty="0"/>
              <a:t>Because bands are different, sensors measure different reflectance over the same targets (with spectral dependence), we need to account for the RSR differences</a:t>
            </a:r>
          </a:p>
        </p:txBody>
      </p:sp>
      <p:pic>
        <p:nvPicPr>
          <p:cNvPr id="2" name="Picture 1">
            <a:extLst>
              <a:ext uri="{FF2B5EF4-FFF2-40B4-BE49-F238E27FC236}">
                <a16:creationId xmlns:a16="http://schemas.microsoft.com/office/drawing/2014/main" id="{1431268A-C61B-7464-838D-E75B44BD5EC9}"/>
              </a:ext>
            </a:extLst>
          </p:cNvPr>
          <p:cNvPicPr>
            <a:picLocks noChangeAspect="1"/>
          </p:cNvPicPr>
          <p:nvPr/>
        </p:nvPicPr>
        <p:blipFill>
          <a:blip r:embed="rId2"/>
          <a:stretch>
            <a:fillRect/>
          </a:stretch>
        </p:blipFill>
        <p:spPr>
          <a:xfrm>
            <a:off x="128686" y="1866263"/>
            <a:ext cx="11934626" cy="3978209"/>
          </a:xfrm>
          <a:prstGeom prst="rect">
            <a:avLst/>
          </a:prstGeom>
        </p:spPr>
      </p:pic>
    </p:spTree>
    <p:extLst>
      <p:ext uri="{BB962C8B-B14F-4D97-AF65-F5344CB8AC3E}">
        <p14:creationId xmlns:p14="http://schemas.microsoft.com/office/powerpoint/2010/main" val="177431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4A5A0B-B939-8A41-FAC0-B66CE770C6E6}"/>
              </a:ext>
            </a:extLst>
          </p:cNvPr>
          <p:cNvGrpSpPr/>
          <p:nvPr/>
        </p:nvGrpSpPr>
        <p:grpSpPr>
          <a:xfrm>
            <a:off x="457200" y="1732106"/>
            <a:ext cx="4389120" cy="3108960"/>
            <a:chOff x="457200" y="2194560"/>
            <a:chExt cx="4389120" cy="3108960"/>
          </a:xfrm>
        </p:grpSpPr>
        <p:pic>
          <p:nvPicPr>
            <p:cNvPr id="6" name="Picture 5">
              <a:extLst>
                <a:ext uri="{FF2B5EF4-FFF2-40B4-BE49-F238E27FC236}">
                  <a16:creationId xmlns:a16="http://schemas.microsoft.com/office/drawing/2014/main" id="{B8851881-B22C-B331-EAC5-767A7F887628}"/>
                </a:ext>
              </a:extLst>
            </p:cNvPr>
            <p:cNvPicPr>
              <a:picLocks noChangeAspect="1"/>
            </p:cNvPicPr>
            <p:nvPr/>
          </p:nvPicPr>
          <p:blipFill rotWithShape="1">
            <a:blip r:embed="rId2"/>
            <a:srcRect l="6722" t="2454" r="9274" b="2338"/>
            <a:stretch/>
          </p:blipFill>
          <p:spPr>
            <a:xfrm>
              <a:off x="457200" y="2194560"/>
              <a:ext cx="4389120" cy="3108960"/>
            </a:xfrm>
            <a:prstGeom prst="rect">
              <a:avLst/>
            </a:prstGeom>
          </p:spPr>
        </p:pic>
        <p:sp>
          <p:nvSpPr>
            <p:cNvPr id="7" name="TextBox 6">
              <a:extLst>
                <a:ext uri="{FF2B5EF4-FFF2-40B4-BE49-F238E27FC236}">
                  <a16:creationId xmlns:a16="http://schemas.microsoft.com/office/drawing/2014/main" id="{C672F61A-480C-403B-961A-18FA0CB35EE6}"/>
                </a:ext>
              </a:extLst>
            </p:cNvPr>
            <p:cNvSpPr txBox="1"/>
            <p:nvPr/>
          </p:nvSpPr>
          <p:spPr>
            <a:xfrm>
              <a:off x="1634082" y="2518545"/>
              <a:ext cx="706604" cy="369332"/>
            </a:xfrm>
            <a:prstGeom prst="rect">
              <a:avLst/>
            </a:prstGeom>
            <a:noFill/>
          </p:spPr>
          <p:txBody>
            <a:bodyPr wrap="none" rtlCol="0">
              <a:spAutoFit/>
            </a:bodyPr>
            <a:lstStyle/>
            <a:p>
              <a:r>
                <a:rPr lang="en-US" dirty="0"/>
                <a:t>DESIS</a:t>
              </a:r>
            </a:p>
          </p:txBody>
        </p:sp>
        <p:sp>
          <p:nvSpPr>
            <p:cNvPr id="8" name="TextBox 7">
              <a:extLst>
                <a:ext uri="{FF2B5EF4-FFF2-40B4-BE49-F238E27FC236}">
                  <a16:creationId xmlns:a16="http://schemas.microsoft.com/office/drawing/2014/main" id="{220ED577-0981-4B7F-94D1-032D6D80C814}"/>
                </a:ext>
              </a:extLst>
            </p:cNvPr>
            <p:cNvSpPr txBox="1"/>
            <p:nvPr/>
          </p:nvSpPr>
          <p:spPr>
            <a:xfrm>
              <a:off x="3455416" y="3121738"/>
              <a:ext cx="1313116" cy="369332"/>
            </a:xfrm>
            <a:prstGeom prst="rect">
              <a:avLst/>
            </a:prstGeom>
            <a:noFill/>
          </p:spPr>
          <p:txBody>
            <a:bodyPr wrap="none" rtlCol="0">
              <a:spAutoFit/>
            </a:bodyPr>
            <a:lstStyle/>
            <a:p>
              <a:r>
                <a:rPr lang="en-US" dirty="0">
                  <a:solidFill>
                    <a:schemeClr val="accent2"/>
                  </a:solidFill>
                </a:rPr>
                <a:t>SCIAMACHY</a:t>
              </a:r>
            </a:p>
          </p:txBody>
        </p:sp>
        <p:cxnSp>
          <p:nvCxnSpPr>
            <p:cNvPr id="9" name="Straight Arrow Connector 8">
              <a:extLst>
                <a:ext uri="{FF2B5EF4-FFF2-40B4-BE49-F238E27FC236}">
                  <a16:creationId xmlns:a16="http://schemas.microsoft.com/office/drawing/2014/main" id="{DE06D09D-74D6-4A49-990F-C0F71D9DB0EE}"/>
                </a:ext>
              </a:extLst>
            </p:cNvPr>
            <p:cNvCxnSpPr>
              <a:cxnSpLocks/>
            </p:cNvCxnSpPr>
            <p:nvPr/>
          </p:nvCxnSpPr>
          <p:spPr>
            <a:xfrm>
              <a:off x="2066041" y="2868213"/>
              <a:ext cx="280157" cy="232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902D81-08CE-4F0D-A739-DCCFD3EBB43A}"/>
                </a:ext>
              </a:extLst>
            </p:cNvPr>
            <p:cNvCxnSpPr>
              <a:cxnSpLocks/>
            </p:cNvCxnSpPr>
            <p:nvPr/>
          </p:nvCxnSpPr>
          <p:spPr>
            <a:xfrm flipV="1">
              <a:off x="4111974" y="2887877"/>
              <a:ext cx="6108" cy="25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E08EAEF-E8EA-4B17-A8A9-3324EF0468B4}"/>
              </a:ext>
            </a:extLst>
          </p:cNvPr>
          <p:cNvSpPr txBox="1">
            <a:spLocks/>
          </p:cNvSpPr>
          <p:nvPr/>
        </p:nvSpPr>
        <p:spPr>
          <a:xfrm>
            <a:off x="838200" y="102195"/>
            <a:ext cx="10515600" cy="6762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Spectral Conversion Factor</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6CAEB6-7AEA-4A4C-9CC8-68797DDB8934}"/>
                  </a:ext>
                </a:extLst>
              </p:cNvPr>
              <p:cNvSpPr txBox="1">
                <a:spLocks/>
              </p:cNvSpPr>
              <p:nvPr/>
            </p:nvSpPr>
            <p:spPr>
              <a:xfrm>
                <a:off x="6828857" y="1142406"/>
                <a:ext cx="5330135" cy="561339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Times New Roman" panose="02020603050405020304" pitchFamily="18" charset="0"/>
                  </a:rPr>
                  <a:t>Spectral convolution of surface reflectance</a:t>
                </a:r>
              </a:p>
              <a:p>
                <a:pPr lvl="1"/>
                <a14:m>
                  <m:oMath xmlns:m="http://schemas.openxmlformats.org/officeDocument/2006/math">
                    <m:sSub>
                      <m:sSubPr>
                        <m:ctrlPr>
                          <a:rPr lang="en-US" sz="1800" i="1" smtClean="0">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ea typeface="Malgun Gothic" panose="020B0503020000020004" pitchFamily="34" charset="-127"/>
                            <a:cs typeface="Times New Roman" panose="02020603050405020304" pitchFamily="18" charset="0"/>
                          </a:rPr>
                          <m:t>𝜌</m:t>
                        </m:r>
                      </m:e>
                      <m:sub>
                        <m:r>
                          <a:rPr lang="en-US" sz="1800" i="1">
                            <a:latin typeface="Cambria Math" panose="02040503050406030204" pitchFamily="18" charset="0"/>
                            <a:ea typeface="Malgun Gothic" panose="020B0503020000020004" pitchFamily="34" charset="-127"/>
                            <a:cs typeface="Times New Roman" panose="02020603050405020304" pitchFamily="18" charset="0"/>
                          </a:rPr>
                          <m:t>𝑠𝑖𝑚𝑢𝑙𝑎𝑡𝑒𝑑</m:t>
                        </m:r>
                      </m:sub>
                    </m:sSub>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nary>
                          <m:naryPr>
                            <m:chr m:val="∑"/>
                            <m:subHide m:val="on"/>
                            <m:supHide m:val="on"/>
                            <m:ctrlPr>
                              <a:rPr lang="en-US" sz="1800" i="1" smtClean="0">
                                <a:latin typeface="Cambria Math" panose="02040503050406030204" pitchFamily="18" charset="0"/>
                                <a:cs typeface="Times New Roman" panose="02020603050405020304" pitchFamily="18" charset="0"/>
                              </a:rPr>
                            </m:ctrlPr>
                          </m:naryPr>
                          <m:sub/>
                          <m:sup/>
                          <m:e>
                            <m:sSub>
                              <m:sSubPr>
                                <m:ctrlPr>
                                  <a:rPr lang="en-US" sz="1800" i="1">
                                    <a:latin typeface="Cambria Math" panose="02040503050406030204" pitchFamily="18" charset="0"/>
                                  </a:rPr>
                                </m:ctrlPr>
                              </m:sSubPr>
                              <m:e>
                                <m:r>
                                  <a:rPr lang="en-US" sz="1800" i="1">
                                    <a:latin typeface="Cambria Math" panose="02040503050406030204" pitchFamily="18" charset="0"/>
                                  </a:rPr>
                                  <m:t>𝜌</m:t>
                                </m:r>
                              </m:e>
                              <m:sub>
                                <m:r>
                                  <a:rPr lang="en-US" sz="1800" i="1">
                                    <a:latin typeface="Cambria Math" panose="02040503050406030204" pitchFamily="18" charset="0"/>
                                  </a:rPr>
                                  <m:t>𝜆</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𝜆</m:t>
                                </m:r>
                              </m:sub>
                            </m:sSub>
                            <m:r>
                              <a:rPr lang="en-US" sz="1800" i="1">
                                <a:latin typeface="Cambria Math" panose="02040503050406030204" pitchFamily="18" charset="0"/>
                              </a:rPr>
                              <m:t>𝑅𝑆</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𝜆</m:t>
                                </m:r>
                              </m:sub>
                            </m:sSub>
                            <m:r>
                              <a:rPr lang="en-US" sz="1800" i="1">
                                <a:latin typeface="Cambria Math" panose="02040503050406030204" pitchFamily="18" charset="0"/>
                              </a:rPr>
                              <m:t>𝑑</m:t>
                            </m:r>
                            <m:r>
                              <a:rPr lang="en-US" sz="1800" i="1">
                                <a:latin typeface="Cambria Math" panose="02040503050406030204" pitchFamily="18" charset="0"/>
                              </a:rPr>
                              <m:t>𝜆</m:t>
                            </m:r>
                          </m:e>
                        </m:nary>
                      </m:num>
                      <m:den>
                        <m:nary>
                          <m:naryPr>
                            <m:chr m:val="∑"/>
                            <m:subHide m:val="on"/>
                            <m:supHide m:val="on"/>
                            <m:ctrlPr>
                              <a:rPr lang="en-US" sz="1800" i="1">
                                <a:latin typeface="Cambria Math" panose="02040503050406030204" pitchFamily="18" charset="0"/>
                                <a:cs typeface="Times New Roman" panose="02020603050405020304" pitchFamily="18" charset="0"/>
                              </a:rPr>
                            </m:ctrlPr>
                          </m:naryPr>
                          <m:sub/>
                          <m:sup/>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𝜆</m:t>
                                </m:r>
                              </m:sub>
                            </m:sSub>
                            <m:r>
                              <a:rPr lang="en-US" sz="1800" i="1">
                                <a:latin typeface="Cambria Math" panose="02040503050406030204" pitchFamily="18" charset="0"/>
                              </a:rPr>
                              <m:t>𝑅𝑆</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𝜆</m:t>
                                </m:r>
                              </m:sub>
                            </m:sSub>
                            <m:r>
                              <a:rPr lang="en-US" sz="1800" i="1">
                                <a:latin typeface="Cambria Math" panose="02040503050406030204" pitchFamily="18" charset="0"/>
                              </a:rPr>
                              <m:t>𝑑</m:t>
                            </m:r>
                            <m:r>
                              <a:rPr lang="en-US" sz="1800" i="1">
                                <a:latin typeface="Cambria Math" panose="02040503050406030204" pitchFamily="18" charset="0"/>
                              </a:rPr>
                              <m:t>𝜆</m:t>
                            </m:r>
                          </m:e>
                        </m:nary>
                      </m:den>
                    </m:f>
                  </m:oMath>
                </a14:m>
                <a:endParaRPr lang="en-US" sz="1800" dirty="0"/>
              </a:p>
              <a:p>
                <a:pPr lvl="1"/>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𝜌</m:t>
                        </m:r>
                      </m:e>
                      <m:sub>
                        <m:r>
                          <a:rPr lang="en-US" sz="1800" i="1">
                            <a:latin typeface="Cambria Math" panose="02040503050406030204" pitchFamily="18" charset="0"/>
                          </a:rPr>
                          <m:t>𝜆</m:t>
                        </m:r>
                      </m:sub>
                    </m:sSub>
                  </m:oMath>
                </a14:m>
                <a:r>
                  <a:rPr lang="en-US" sz="1800" dirty="0"/>
                  <a:t>: DESIS surface reflectance with high spectral resolution</a:t>
                </a:r>
              </a:p>
              <a:p>
                <a:pPr lvl="1"/>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𝜆</m:t>
                        </m:r>
                      </m:sub>
                    </m:sSub>
                  </m:oMath>
                </a14:m>
                <a:r>
                  <a:rPr lang="en-US" sz="1800" dirty="0"/>
                  <a:t>: solar irradiance</a:t>
                </a:r>
              </a:p>
              <a:p>
                <a:pPr lvl="1"/>
                <a14:m>
                  <m:oMath xmlns:m="http://schemas.openxmlformats.org/officeDocument/2006/math">
                    <m:r>
                      <a:rPr lang="en-US" sz="1800" i="1" smtClean="0">
                        <a:latin typeface="Cambria Math" panose="02040503050406030204" pitchFamily="18" charset="0"/>
                      </a:rPr>
                      <m:t>𝑅𝑆</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𝜆</m:t>
                        </m:r>
                      </m:sub>
                    </m:sSub>
                  </m:oMath>
                </a14:m>
                <a:r>
                  <a:rPr lang="en-US" sz="1800" dirty="0"/>
                  <a:t>: spectral response function</a:t>
                </a:r>
              </a:p>
              <a:p>
                <a:pPr lvl="1"/>
                <a:endParaRPr lang="en-US" sz="1800" dirty="0"/>
              </a:p>
              <a:p>
                <a:r>
                  <a:rPr lang="en-US" dirty="0"/>
                  <a:t>BRDF normalization factor</a:t>
                </a:r>
              </a:p>
              <a:p>
                <a:pPr lvl="1"/>
                <a14:m>
                  <m:oMath xmlns:m="http://schemas.openxmlformats.org/officeDocument/2006/math">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𝑐</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𝜆</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latin typeface="Cambria Math" panose="02040503050406030204" pitchFamily="18" charset="0"/>
                                <a:ea typeface="Malgun Gothic" panose="020B0503020000020004" pitchFamily="34" charset="-127"/>
                                <a:cs typeface="Times New Roman" panose="02020603050405020304" pitchFamily="18" charset="0"/>
                              </a:rPr>
                              <m:t>𝐵𝑅𝐹</m:t>
                            </m:r>
                            <m:r>
                              <a:rPr lang="en-US" sz="1800" i="1">
                                <a:latin typeface="Cambria Math" panose="02040503050406030204" pitchFamily="18" charset="0"/>
                                <a:ea typeface="Malgun Gothic" panose="020B0503020000020004" pitchFamily="34" charset="-127"/>
                                <a:cs typeface="Times New Roman" panose="02020603050405020304" pitchFamily="18" charset="0"/>
                              </a:rPr>
                              <m:t> </m:t>
                            </m:r>
                            <m:r>
                              <a:rPr lang="en-US" sz="1800" i="1">
                                <a:latin typeface="Cambria Math" panose="02040503050406030204" pitchFamily="18" charset="0"/>
                                <a:ea typeface="Malgun Gothic" panose="020B0503020000020004" pitchFamily="34" charset="-127"/>
                                <a:cs typeface="Times New Roman" panose="02020603050405020304" pitchFamily="18" charset="0"/>
                              </a:rPr>
                              <m:t>𝑓𝑟𝑜𝑚</m:t>
                            </m:r>
                            <m:r>
                              <a:rPr lang="en-US" sz="1800" i="1">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𝑓𝑖𝑥𝑒𝑑</m:t>
                            </m:r>
                            <m:r>
                              <a:rPr lang="en-US" sz="1800" i="1">
                                <a:latin typeface="Cambria Math" panose="02040503050406030204" pitchFamily="18" charset="0"/>
                                <a:ea typeface="Malgun Gothic" panose="020B0503020000020004" pitchFamily="34" charset="-127"/>
                                <a:cs typeface="Times New Roman" panose="02020603050405020304" pitchFamily="18" charset="0"/>
                              </a:rPr>
                              <m:t> </m:t>
                            </m:r>
                            <m:r>
                              <a:rPr lang="en-US" sz="1800" i="1">
                                <a:latin typeface="Cambria Math" panose="02040503050406030204" pitchFamily="18" charset="0"/>
                                <a:ea typeface="Malgun Gothic" panose="020B0503020000020004" pitchFamily="34" charset="-127"/>
                                <a:cs typeface="Times New Roman" panose="02020603050405020304" pitchFamily="18" charset="0"/>
                              </a:rPr>
                              <m:t>𝑣𝑖𝑒𝑤</m:t>
                            </m:r>
                            <m:r>
                              <a:rPr lang="en-US" sz="1800" i="1">
                                <a:latin typeface="Cambria Math" panose="02040503050406030204" pitchFamily="18" charset="0"/>
                                <a:ea typeface="Malgun Gothic" panose="020B0503020000020004" pitchFamily="34" charset="-127"/>
                                <a:cs typeface="Times New Roman" panose="02020603050405020304" pitchFamily="18" charset="0"/>
                              </a:rPr>
                              <m:t> </m:t>
                            </m:r>
                            <m:r>
                              <a:rPr lang="en-US" sz="1800" i="1">
                                <a:latin typeface="Cambria Math" panose="02040503050406030204" pitchFamily="18" charset="0"/>
                                <a:ea typeface="Malgun Gothic" panose="020B0503020000020004" pitchFamily="34" charset="-127"/>
                                <a:cs typeface="Times New Roman" panose="02020603050405020304" pitchFamily="18" charset="0"/>
                              </a:rPr>
                              <m:t>𝑔𝑒𝑜𝑚𝑒𝑡𝑟𝑦</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e>
                          <m:e>
                            <m:r>
                              <a:rPr lang="en-US" sz="1800" i="1" smtClean="0">
                                <a:latin typeface="Cambria Math" panose="02040503050406030204" pitchFamily="18" charset="0"/>
                                <a:ea typeface="Malgun Gothic" panose="020B0503020000020004" pitchFamily="34" charset="-127"/>
                                <a:cs typeface="Times New Roman" panose="02020603050405020304" pitchFamily="18" charset="0"/>
                              </a:rPr>
                              <m:t>(</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𝑆𝑍𝐴</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20°,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𝑉𝑍𝐴</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0°,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𝑅𝐴𝐴</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0°)</m:t>
                            </m:r>
                          </m:e>
                        </m:eqArr>
                      </m:num>
                      <m:den>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𝐵𝑅𝐹</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𝑓𝑟𝑜𝑚</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𝑣𝑎𝑟𝑖𝑜𝑢𝑠</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𝐷𝐸𝑆𝐼𝑆</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𝑣𝑖𝑒𝑤</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𝑔𝑒𝑜𝑚𝑒𝑡𝑟𝑖𝑒𝑠</m:t>
                        </m:r>
                      </m:den>
                    </m:f>
                  </m:oMath>
                </a14:m>
                <a:endParaRPr lang="en-US" sz="1800" dirty="0"/>
              </a:p>
              <a:p>
                <a:pPr lvl="1"/>
                <a:r>
                  <a:rPr lang="en-US" sz="1800" dirty="0"/>
                  <a:t>BRDF from MODIS MAIAC</a:t>
                </a:r>
              </a:p>
              <a:p>
                <a:pPr lvl="1"/>
                <a14:m>
                  <m:oMath xmlns:m="http://schemas.openxmlformats.org/officeDocument/2006/math">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ea typeface="Malgun Gothic" panose="020B0503020000020004" pitchFamily="34" charset="-127"/>
                            <a:cs typeface="Times New Roman" panose="02020603050405020304" pitchFamily="18" charset="0"/>
                          </a:rPr>
                          <m:t>𝜌</m:t>
                        </m:r>
                      </m:e>
                      <m:sub>
                        <m:r>
                          <a:rPr lang="en-US" sz="1800" i="1">
                            <a:latin typeface="Cambria Math" panose="02040503050406030204" pitchFamily="18" charset="0"/>
                            <a:ea typeface="Malgun Gothic" panose="020B0503020000020004" pitchFamily="34" charset="-127"/>
                            <a:cs typeface="Times New Roman" panose="02020603050405020304" pitchFamily="18" charset="0"/>
                          </a:rPr>
                          <m:t>𝑠𝑖𝑚𝑢𝑙𝑎𝑡𝑒𝑑</m:t>
                        </m:r>
                      </m:sub>
                      <m:sup>
                        <m:r>
                          <a:rPr lang="en-US" sz="1800" i="1">
                            <a:latin typeface="Cambria Math" panose="02040503050406030204" pitchFamily="18" charset="0"/>
                            <a:ea typeface="Malgun Gothic" panose="020B0503020000020004" pitchFamily="34" charset="-127"/>
                            <a:cs typeface="Times New Roman" panose="02020603050405020304" pitchFamily="18" charset="0"/>
                          </a:rPr>
                          <m:t>𝑛</m:t>
                        </m:r>
                      </m:sup>
                    </m:sSubSup>
                    <m:r>
                      <a:rPr lang="en-US" sz="1800" i="1">
                        <a:latin typeface="Cambria Math" panose="02040503050406030204" pitchFamily="18" charset="0"/>
                        <a:ea typeface="Malgun Gothic" panose="020B0503020000020004" pitchFamily="34" charset="-127"/>
                        <a:cs typeface="Times New Roman" panose="02020603050405020304" pitchFamily="18" charset="0"/>
                      </a:rPr>
                      <m:t>(</m:t>
                    </m:r>
                    <m:r>
                      <a:rPr lang="en-US" sz="1800" i="1">
                        <a:latin typeface="Cambria Math" panose="02040503050406030204" pitchFamily="18" charset="0"/>
                        <a:ea typeface="Malgun Gothic" panose="020B0503020000020004" pitchFamily="34" charset="-127"/>
                        <a:cs typeface="Times New Roman" panose="02020603050405020304" pitchFamily="18" charset="0"/>
                      </a:rPr>
                      <m:t>𝜆</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800" i="1">
                            <a:latin typeface="Cambria Math" panose="02040503050406030204" pitchFamily="18" charset="0"/>
                            <a:cs typeface="Times New Roman" panose="02020603050405020304" pitchFamily="18" charset="0"/>
                          </a:rPr>
                        </m:ctrlPr>
                      </m:sSubPr>
                      <m:e>
                        <m:r>
                          <a:rPr lang="en-US" sz="1800" i="1">
                            <a:latin typeface="Cambria Math" panose="02040503050406030204" pitchFamily="18" charset="0"/>
                            <a:ea typeface="Malgun Gothic" panose="020B0503020000020004" pitchFamily="34" charset="-127"/>
                            <a:cs typeface="Times New Roman" panose="02020603050405020304" pitchFamily="18" charset="0"/>
                          </a:rPr>
                          <m:t>𝜌</m:t>
                        </m:r>
                      </m:e>
                      <m:sub>
                        <m:r>
                          <a:rPr lang="en-US" sz="1800" i="1">
                            <a:latin typeface="Cambria Math" panose="02040503050406030204" pitchFamily="18" charset="0"/>
                            <a:ea typeface="Malgun Gothic" panose="020B0503020000020004" pitchFamily="34" charset="-127"/>
                            <a:cs typeface="Times New Roman" panose="02020603050405020304" pitchFamily="18" charset="0"/>
                          </a:rPr>
                          <m:t>𝑠𝑖𝑚𝑢𝑙𝑎𝑡𝑒𝑑</m:t>
                        </m:r>
                      </m:sub>
                    </m:sSub>
                    <m:r>
                      <a:rPr lang="en-US" sz="1800" i="1">
                        <a:latin typeface="Cambria Math" panose="02040503050406030204" pitchFamily="18" charset="0"/>
                        <a:ea typeface="Malgun Gothic" panose="020B0503020000020004" pitchFamily="34" charset="-127"/>
                        <a:cs typeface="Times New Roman" panose="02020603050405020304" pitchFamily="18" charset="0"/>
                      </a:rPr>
                      <m:t>(</m:t>
                    </m:r>
                    <m:r>
                      <a:rPr lang="en-US" sz="1800" i="1">
                        <a:latin typeface="Cambria Math" panose="02040503050406030204" pitchFamily="18" charset="0"/>
                        <a:ea typeface="Malgun Gothic" panose="020B0503020000020004" pitchFamily="34" charset="-127"/>
                        <a:cs typeface="Times New Roman" panose="02020603050405020304" pitchFamily="18" charset="0"/>
                      </a:rPr>
                      <m:t>𝜆</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r>
                      <a:rPr lang="en-US" sz="1800" i="1">
                        <a:latin typeface="Cambria Math" panose="02040503050406030204" pitchFamily="18" charset="0"/>
                        <a:ea typeface="Malgun Gothic" panose="020B0503020000020004" pitchFamily="34" charset="-127"/>
                        <a:cs typeface="Times New Roman" panose="02020603050405020304" pitchFamily="18" charset="0"/>
                      </a:rPr>
                      <m:t>𝑐</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r>
                      <a:rPr lang="en-US" sz="1800" i="1">
                        <a:latin typeface="Cambria Math" panose="02040503050406030204" pitchFamily="18" charset="0"/>
                        <a:ea typeface="Malgun Gothic" panose="020B0503020000020004" pitchFamily="34" charset="-127"/>
                        <a:cs typeface="Times New Roman" panose="02020603050405020304" pitchFamily="18" charset="0"/>
                      </a:rPr>
                      <m:t>𝜆</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dirty="0"/>
              </a:p>
              <a:p>
                <a:pPr lvl="1"/>
                <a:endParaRPr lang="en-US" sz="1800" dirty="0"/>
              </a:p>
              <a:p>
                <a:r>
                  <a:rPr lang="en-US" dirty="0"/>
                  <a:t>Spectral conversion factor (SCF)</a:t>
                </a:r>
              </a:p>
              <a:p>
                <a:pPr lvl="1"/>
                <a:r>
                  <a:rPr lang="en-US" sz="1800" dirty="0"/>
                  <a:t>SCF = </a:t>
                </a:r>
                <a14:m>
                  <m:oMath xmlns:m="http://schemas.openxmlformats.org/officeDocument/2006/math">
                    <m:f>
                      <m:fPr>
                        <m:ctrlPr>
                          <a:rPr lang="en-US" sz="1800" i="1" smtClean="0">
                            <a:latin typeface="Cambria Math" panose="02040503050406030204" pitchFamily="18" charset="0"/>
                            <a:ea typeface="Malgun Gothic" panose="020B0503020000020004" pitchFamily="34" charset="-127"/>
                            <a:cs typeface="Times New Roman" panose="02020603050405020304" pitchFamily="18" charset="0"/>
                          </a:rPr>
                        </m:ctrlPr>
                      </m:fPr>
                      <m:num>
                        <m:sSubSup>
                          <m:sSubSupPr>
                            <m:ctrlPr>
                              <a:rPr lang="en-US" sz="1800" i="1" smtClean="0">
                                <a:latin typeface="Cambria Math" panose="02040503050406030204" pitchFamily="18" charset="0"/>
                                <a:cs typeface="Times New Roman" panose="02020603050405020304" pitchFamily="18" charset="0"/>
                              </a:rPr>
                            </m:ctrlPr>
                          </m:sSubSupPr>
                          <m:e>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𝜌</m:t>
                            </m:r>
                          </m:e>
                          <m:sub>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𝑠𝑖𝑚𝑢𝑙𝑎𝑡𝑒𝑑</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1800" i="1" smtClean="0">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𝐷𝐺</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𝑠𝑒𝑛𝑠𝑜𝑟𝑠</m:t>
                                </m:r>
                              </m:e>
                            </m:d>
                          </m:sub>
                          <m:sup>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𝑛</m:t>
                            </m:r>
                          </m:sup>
                        </m:sSubSup>
                      </m:num>
                      <m:den>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ea typeface="Malgun Gothic" panose="020B0503020000020004" pitchFamily="34" charset="-127"/>
                                <a:cs typeface="Times New Roman" panose="02020603050405020304" pitchFamily="18" charset="0"/>
                              </a:rPr>
                              <m:t>𝜌</m:t>
                            </m:r>
                          </m:e>
                          <m:sub>
                            <m:r>
                              <a:rPr lang="en-US" sz="1800" i="1">
                                <a:latin typeface="Cambria Math" panose="02040503050406030204" pitchFamily="18" charset="0"/>
                                <a:ea typeface="Malgun Gothic" panose="020B0503020000020004" pitchFamily="34" charset="-127"/>
                                <a:cs typeface="Times New Roman" panose="02020603050405020304" pitchFamily="18" charset="0"/>
                              </a:rPr>
                              <m:t>𝑠𝑖𝑚𝑢𝑙𝑎𝑡𝑒𝑑</m:t>
                            </m:r>
                            <m:r>
                              <a:rPr lang="en-US" sz="1800" i="1">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𝑀𝑂𝐷𝐼𝑆</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m:t>
                                </m:r>
                                <m:r>
                                  <a:rPr lang="en-US" sz="1800" i="1" smtClean="0">
                                    <a:latin typeface="Cambria Math" panose="02040503050406030204" pitchFamily="18" charset="0"/>
                                    <a:ea typeface="Malgun Gothic" panose="020B0503020000020004" pitchFamily="34" charset="-127"/>
                                    <a:cs typeface="Times New Roman" panose="02020603050405020304" pitchFamily="18" charset="0"/>
                                  </a:rPr>
                                  <m:t>𝐴𝑞𝑢𝑎</m:t>
                                </m:r>
                              </m:e>
                            </m:d>
                          </m:sub>
                          <m:sup>
                            <m:r>
                              <a:rPr lang="en-US" sz="1800" i="1">
                                <a:latin typeface="Cambria Math" panose="02040503050406030204" pitchFamily="18" charset="0"/>
                                <a:ea typeface="Malgun Gothic" panose="020B0503020000020004" pitchFamily="34" charset="-127"/>
                                <a:cs typeface="Times New Roman" panose="02020603050405020304" pitchFamily="18" charset="0"/>
                              </a:rPr>
                              <m:t>𝑛</m:t>
                            </m:r>
                          </m:sup>
                        </m:sSubSup>
                      </m:den>
                    </m:f>
                  </m:oMath>
                </a14:m>
                <a:endParaRPr lang="en-US" sz="1800" dirty="0"/>
              </a:p>
            </p:txBody>
          </p:sp>
        </mc:Choice>
        <mc:Fallback xmlns="">
          <p:sp>
            <p:nvSpPr>
              <p:cNvPr id="3" name="Content Placeholder 2">
                <a:extLst>
                  <a:ext uri="{FF2B5EF4-FFF2-40B4-BE49-F238E27FC236}">
                    <a16:creationId xmlns:a16="http://schemas.microsoft.com/office/drawing/2014/main" id="{6A6CAEB6-7AEA-4A4C-9CC8-68797DDB8934}"/>
                  </a:ext>
                </a:extLst>
              </p:cNvPr>
              <p:cNvSpPr txBox="1">
                <a:spLocks noRot="1" noChangeAspect="1" noMove="1" noResize="1" noEditPoints="1" noAdjustHandles="1" noChangeArrowheads="1" noChangeShapeType="1" noTextEdit="1"/>
              </p:cNvSpPr>
              <p:nvPr/>
            </p:nvSpPr>
            <p:spPr>
              <a:xfrm>
                <a:off x="6828857" y="1142406"/>
                <a:ext cx="5330135" cy="5613399"/>
              </a:xfrm>
              <a:prstGeom prst="rect">
                <a:avLst/>
              </a:prstGeom>
              <a:blipFill>
                <a:blip r:embed="rId3"/>
                <a:stretch>
                  <a:fillRect l="-1714" t="-217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75803CD-219B-48C0-887F-24B1A96F543C}"/>
              </a:ext>
            </a:extLst>
          </p:cNvPr>
          <p:cNvSpPr txBox="1"/>
          <p:nvPr/>
        </p:nvSpPr>
        <p:spPr>
          <a:xfrm>
            <a:off x="231139" y="826507"/>
            <a:ext cx="6304928" cy="954107"/>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US" sz="1400" dirty="0">
                <a:effectLst/>
                <a:ea typeface="Malgun Gothic" panose="020B0503020000020004" pitchFamily="34" charset="-127"/>
                <a:cs typeface="Times New Roman" panose="02020603050405020304" pitchFamily="18" charset="0"/>
              </a:rPr>
              <a:t>DESIS - DLR Earth Sensing Imaging Spectrometer, on ISS since 2018 (400-1000nm, spectral sampling at 2.55 nm and res. of 3.5 nm; 30m spatial resolution and ~ 30km swath). </a:t>
            </a:r>
            <a:r>
              <a:rPr lang="en-US" sz="1400" dirty="0">
                <a:ea typeface="Malgun Gothic" panose="020B0503020000020004" pitchFamily="34" charset="-127"/>
                <a:cs typeface="Times New Roman" panose="02020603050405020304" pitchFamily="18" charset="0"/>
              </a:rPr>
              <a:t>By our request, </a:t>
            </a:r>
            <a:r>
              <a:rPr lang="en-US" sz="1400" dirty="0"/>
              <a:t>97 DESIS measurement granules were collected over Libya-4 during 2018−2021. 12 are good.</a:t>
            </a:r>
            <a:endParaRPr lang="en-US" sz="1400" dirty="0">
              <a:effectLst/>
              <a:ea typeface="Malgun Gothic" panose="020B0503020000020004" pitchFamily="34" charset="-127"/>
              <a:cs typeface="Times New Roman" panose="02020603050405020304" pitchFamily="18" charset="0"/>
            </a:endParaRPr>
          </a:p>
        </p:txBody>
      </p:sp>
      <p:pic>
        <p:nvPicPr>
          <p:cNvPr id="4" name="Picture 3">
            <a:extLst>
              <a:ext uri="{FF2B5EF4-FFF2-40B4-BE49-F238E27FC236}">
                <a16:creationId xmlns:a16="http://schemas.microsoft.com/office/drawing/2014/main" id="{C26F763B-E011-41AB-8EEE-49DCCF0FEE5E}"/>
              </a:ext>
            </a:extLst>
          </p:cNvPr>
          <p:cNvPicPr>
            <a:picLocks noChangeAspect="1"/>
          </p:cNvPicPr>
          <p:nvPr/>
        </p:nvPicPr>
        <p:blipFill>
          <a:blip r:embed="rId4"/>
          <a:stretch>
            <a:fillRect/>
          </a:stretch>
        </p:blipFill>
        <p:spPr>
          <a:xfrm>
            <a:off x="2743200" y="4516391"/>
            <a:ext cx="4206240" cy="2337154"/>
          </a:xfrm>
          <a:prstGeom prst="rect">
            <a:avLst/>
          </a:prstGeom>
        </p:spPr>
      </p:pic>
      <p:cxnSp>
        <p:nvCxnSpPr>
          <p:cNvPr id="13" name="Straight Arrow Connector 12">
            <a:extLst>
              <a:ext uri="{FF2B5EF4-FFF2-40B4-BE49-F238E27FC236}">
                <a16:creationId xmlns:a16="http://schemas.microsoft.com/office/drawing/2014/main" id="{387A62C0-69A6-E4B3-CC52-830C9DEBEDB9}"/>
              </a:ext>
            </a:extLst>
          </p:cNvPr>
          <p:cNvCxnSpPr>
            <a:cxnSpLocks/>
          </p:cNvCxnSpPr>
          <p:nvPr/>
        </p:nvCxnSpPr>
        <p:spPr>
          <a:xfrm flipH="1" flipV="1">
            <a:off x="2306035" y="3129572"/>
            <a:ext cx="366745" cy="169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494170-2414-12E1-BAC5-6352AB4CC29B}"/>
              </a:ext>
            </a:extLst>
          </p:cNvPr>
          <p:cNvSpPr txBox="1"/>
          <p:nvPr/>
        </p:nvSpPr>
        <p:spPr>
          <a:xfrm>
            <a:off x="2598825" y="3105973"/>
            <a:ext cx="1026243" cy="369332"/>
          </a:xfrm>
          <a:prstGeom prst="rect">
            <a:avLst/>
          </a:prstGeom>
          <a:noFill/>
        </p:spPr>
        <p:txBody>
          <a:bodyPr wrap="none" rtlCol="0">
            <a:spAutoFit/>
          </a:bodyPr>
          <a:lstStyle/>
          <a:p>
            <a:r>
              <a:rPr lang="en-US" dirty="0">
                <a:solidFill>
                  <a:srgbClr val="050EBB"/>
                </a:solidFill>
              </a:rPr>
              <a:t>MODIS A</a:t>
            </a:r>
          </a:p>
        </p:txBody>
      </p:sp>
      <p:sp>
        <p:nvSpPr>
          <p:cNvPr id="12" name="TextBox 11">
            <a:extLst>
              <a:ext uri="{FF2B5EF4-FFF2-40B4-BE49-F238E27FC236}">
                <a16:creationId xmlns:a16="http://schemas.microsoft.com/office/drawing/2014/main" id="{A520EB19-E43D-BB25-444F-30208CD47DD2}"/>
              </a:ext>
            </a:extLst>
          </p:cNvPr>
          <p:cNvSpPr txBox="1"/>
          <p:nvPr/>
        </p:nvSpPr>
        <p:spPr>
          <a:xfrm>
            <a:off x="376518" y="5360894"/>
            <a:ext cx="1494512" cy="923330"/>
          </a:xfrm>
          <a:prstGeom prst="rect">
            <a:avLst/>
          </a:prstGeom>
          <a:noFill/>
        </p:spPr>
        <p:txBody>
          <a:bodyPr wrap="none" rtlCol="0">
            <a:spAutoFit/>
          </a:bodyPr>
          <a:lstStyle/>
          <a:p>
            <a:r>
              <a:rPr lang="en-US" dirty="0"/>
              <a:t>5</a:t>
            </a:r>
            <a:r>
              <a:rPr lang="en-US" dirty="0">
                <a:sym typeface="Symbol" panose="05050102010706020507" pitchFamily="18" charset="2"/>
              </a:rPr>
              <a:t></a:t>
            </a:r>
            <a:r>
              <a:rPr lang="en-US" dirty="0"/>
              <a:t>5 M-pixels,</a:t>
            </a:r>
          </a:p>
          <a:p>
            <a:r>
              <a:rPr lang="en-US" dirty="0"/>
              <a:t>10</a:t>
            </a:r>
            <a:r>
              <a:rPr lang="en-US" dirty="0">
                <a:sym typeface="Symbol" panose="05050102010706020507" pitchFamily="18" charset="2"/>
              </a:rPr>
              <a:t></a:t>
            </a:r>
            <a:r>
              <a:rPr lang="en-US" dirty="0"/>
              <a:t>10 I-pixels</a:t>
            </a:r>
          </a:p>
          <a:p>
            <a:r>
              <a:rPr lang="en-US" dirty="0"/>
              <a:t>~4</a:t>
            </a:r>
            <a:r>
              <a:rPr lang="en-US" dirty="0">
                <a:sym typeface="Symbol" panose="05050102010706020507" pitchFamily="18" charset="2"/>
              </a:rPr>
              <a:t>4km</a:t>
            </a:r>
            <a:r>
              <a:rPr lang="en-US" baseline="30000" dirty="0">
                <a:sym typeface="Symbol" panose="05050102010706020507" pitchFamily="18" charset="2"/>
              </a:rPr>
              <a:t>2</a:t>
            </a:r>
            <a:r>
              <a:rPr lang="en-US" dirty="0">
                <a:sym typeface="Symbol" panose="05050102010706020507" pitchFamily="18" charset="2"/>
              </a:rPr>
              <a:t> area</a:t>
            </a:r>
            <a:endParaRPr lang="en-US" dirty="0"/>
          </a:p>
        </p:txBody>
      </p:sp>
    </p:spTree>
    <p:extLst>
      <p:ext uri="{BB962C8B-B14F-4D97-AF65-F5344CB8AC3E}">
        <p14:creationId xmlns:p14="http://schemas.microsoft.com/office/powerpoint/2010/main" val="290750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505" y="214849"/>
            <a:ext cx="8452989" cy="646331"/>
          </a:xfrm>
          <a:prstGeom prst="rect">
            <a:avLst/>
          </a:prstGeom>
          <a:noFill/>
        </p:spPr>
        <p:txBody>
          <a:bodyPr wrap="square" rtlCol="0">
            <a:spAutoFit/>
          </a:bodyPr>
          <a:lstStyle/>
          <a:p>
            <a:pPr algn="ctr"/>
            <a:r>
              <a:rPr lang="en-US" sz="3600" b="1" dirty="0"/>
              <a:t>VIIRS X-Calibration to MODIS Aqua</a:t>
            </a:r>
          </a:p>
        </p:txBody>
      </p:sp>
      <p:sp>
        <p:nvSpPr>
          <p:cNvPr id="4" name="TextBox 3">
            <a:extLst>
              <a:ext uri="{FF2B5EF4-FFF2-40B4-BE49-F238E27FC236}">
                <a16:creationId xmlns:a16="http://schemas.microsoft.com/office/drawing/2014/main" id="{FE191AD8-3F7D-4602-AE64-B493C42F3D54}"/>
              </a:ext>
            </a:extLst>
          </p:cNvPr>
          <p:cNvSpPr txBox="1"/>
          <p:nvPr/>
        </p:nvSpPr>
        <p:spPr>
          <a:xfrm>
            <a:off x="373167" y="5540527"/>
            <a:ext cx="11445663" cy="923330"/>
          </a:xfrm>
          <a:prstGeom prst="rect">
            <a:avLst/>
          </a:prstGeom>
          <a:noFill/>
        </p:spPr>
        <p:txBody>
          <a:bodyPr wrap="square" rtlCol="0">
            <a:spAutoFit/>
          </a:bodyPr>
          <a:lstStyle/>
          <a:p>
            <a:r>
              <a:rPr lang="en-US" dirty="0"/>
              <a:t>VIIRS BRDF is multiplied by the Spectral Conversion Factor (this effectively “shifts” the VIIRS band to the MODIS reference band), and VIIRS normalized TOA reflectance is computed at the MODIS wavelength. This way, both surface and atmospheric RT computations are done at the same wavelength ensuring 1:1 comparison.</a:t>
            </a:r>
          </a:p>
        </p:txBody>
      </p:sp>
      <p:pic>
        <p:nvPicPr>
          <p:cNvPr id="2" name="Picture 1">
            <a:extLst>
              <a:ext uri="{FF2B5EF4-FFF2-40B4-BE49-F238E27FC236}">
                <a16:creationId xmlns:a16="http://schemas.microsoft.com/office/drawing/2014/main" id="{65DDE6D9-A20E-FB98-2C10-446B0C28228C}"/>
              </a:ext>
            </a:extLst>
          </p:cNvPr>
          <p:cNvPicPr>
            <a:picLocks noChangeAspect="1"/>
          </p:cNvPicPr>
          <p:nvPr/>
        </p:nvPicPr>
        <p:blipFill rotWithShape="1">
          <a:blip r:embed="rId2"/>
          <a:srcRect t="-2" b="49926"/>
          <a:stretch/>
        </p:blipFill>
        <p:spPr>
          <a:xfrm>
            <a:off x="98094" y="1228806"/>
            <a:ext cx="5944115" cy="4023360"/>
          </a:xfrm>
          <a:prstGeom prst="rect">
            <a:avLst/>
          </a:prstGeom>
        </p:spPr>
      </p:pic>
      <p:pic>
        <p:nvPicPr>
          <p:cNvPr id="5" name="Picture 4">
            <a:extLst>
              <a:ext uri="{FF2B5EF4-FFF2-40B4-BE49-F238E27FC236}">
                <a16:creationId xmlns:a16="http://schemas.microsoft.com/office/drawing/2014/main" id="{FD728D59-9FBB-D31A-088F-FFE9D4B2FAD1}"/>
              </a:ext>
            </a:extLst>
          </p:cNvPr>
          <p:cNvPicPr>
            <a:picLocks noChangeAspect="1"/>
          </p:cNvPicPr>
          <p:nvPr/>
        </p:nvPicPr>
        <p:blipFill rotWithShape="1">
          <a:blip r:embed="rId2"/>
          <a:srcRect t="50535" b="533"/>
          <a:stretch/>
        </p:blipFill>
        <p:spPr>
          <a:xfrm>
            <a:off x="6149906" y="1274526"/>
            <a:ext cx="5944115" cy="3931920"/>
          </a:xfrm>
          <a:prstGeom prst="rect">
            <a:avLst/>
          </a:prstGeom>
        </p:spPr>
      </p:pic>
    </p:spTree>
    <p:extLst>
      <p:ext uri="{BB962C8B-B14F-4D97-AF65-F5344CB8AC3E}">
        <p14:creationId xmlns:p14="http://schemas.microsoft.com/office/powerpoint/2010/main" val="833982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9675</TotalTime>
  <Words>1545</Words>
  <Application>Microsoft Office PowerPoint</Application>
  <PresentationFormat>Widescreen</PresentationFormat>
  <Paragraphs>449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Cambria Math</vt:lpstr>
      <vt:lpstr>Symbol</vt:lpstr>
      <vt:lpstr>Times New Roman</vt:lpstr>
      <vt:lpstr>Office Theme</vt:lpstr>
      <vt:lpstr>Calibration of the SNPP and NOAA 20 VIIRS Sensors for Continuity of the MODIS Climate Data Records</vt:lpstr>
      <vt:lpstr>MODIS Calibration Over CEOS Desert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Yujie (GSFC-613.0)[UNIVERSITY OF MARYLAND BALTIMORE COUNTY]</dc:creator>
  <cp:lastModifiedBy>Lyapustin, Alexei I. (GSFC-6130)</cp:lastModifiedBy>
  <cp:revision>66</cp:revision>
  <dcterms:created xsi:type="dcterms:W3CDTF">2021-10-28T02:02:05Z</dcterms:created>
  <dcterms:modified xsi:type="dcterms:W3CDTF">2023-04-30T17:02:15Z</dcterms:modified>
</cp:coreProperties>
</file>